
<file path=[Content_Types].xml><?xml version="1.0" encoding="utf-8"?>
<Types xmlns="http://schemas.openxmlformats.org/package/2006/content-types">
  <Default Extension="mp3" ContentType="audio/unknown"/>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3"/>
  </p:notesMasterIdLst>
  <p:handoutMasterIdLst>
    <p:handoutMasterId r:id="rId34"/>
  </p:handoutMasterIdLst>
  <p:sldIdLst>
    <p:sldId id="257" r:id="rId2"/>
    <p:sldId id="256" r:id="rId3"/>
    <p:sldId id="258" r:id="rId4"/>
    <p:sldId id="259" r:id="rId5"/>
    <p:sldId id="264" r:id="rId6"/>
    <p:sldId id="265" r:id="rId7"/>
    <p:sldId id="266" r:id="rId8"/>
    <p:sldId id="267" r:id="rId9"/>
    <p:sldId id="260" r:id="rId10"/>
    <p:sldId id="268" r:id="rId11"/>
    <p:sldId id="269" r:id="rId12"/>
    <p:sldId id="270" r:id="rId13"/>
    <p:sldId id="271" r:id="rId14"/>
    <p:sldId id="272" r:id="rId15"/>
    <p:sldId id="261" r:id="rId16"/>
    <p:sldId id="273" r:id="rId17"/>
    <p:sldId id="262" r:id="rId18"/>
    <p:sldId id="263" r:id="rId19"/>
    <p:sldId id="274" r:id="rId20"/>
    <p:sldId id="275" r:id="rId21"/>
    <p:sldId id="286" r:id="rId22"/>
    <p:sldId id="283" r:id="rId23"/>
    <p:sldId id="284" r:id="rId24"/>
    <p:sldId id="285" r:id="rId25"/>
    <p:sldId id="276" r:id="rId26"/>
    <p:sldId id="277" r:id="rId27"/>
    <p:sldId id="278" r:id="rId28"/>
    <p:sldId id="279" r:id="rId29"/>
    <p:sldId id="280" r:id="rId30"/>
    <p:sldId id="281" r:id="rId31"/>
    <p:sldId id="282" r:id="rId32"/>
  </p:sldIdLst>
  <p:sldSz cx="11880850" cy="7561263"/>
  <p:notesSz cx="6858000" cy="9144000"/>
  <p:defaultTextStyle>
    <a:defPPr>
      <a:defRPr lang="zh-CN"/>
    </a:defPPr>
    <a:lvl1pPr marL="0" algn="l" defTabSz="1110905" rtl="0" eaLnBrk="1" latinLnBrk="0" hangingPunct="1">
      <a:defRPr sz="2200" kern="1200">
        <a:solidFill>
          <a:schemeClr val="tx1"/>
        </a:solidFill>
        <a:latin typeface="+mn-lt"/>
        <a:ea typeface="+mn-ea"/>
        <a:cs typeface="+mn-cs"/>
      </a:defRPr>
    </a:lvl1pPr>
    <a:lvl2pPr marL="555452" algn="l" defTabSz="1110905" rtl="0" eaLnBrk="1" latinLnBrk="0" hangingPunct="1">
      <a:defRPr sz="2200" kern="1200">
        <a:solidFill>
          <a:schemeClr val="tx1"/>
        </a:solidFill>
        <a:latin typeface="+mn-lt"/>
        <a:ea typeface="+mn-ea"/>
        <a:cs typeface="+mn-cs"/>
      </a:defRPr>
    </a:lvl2pPr>
    <a:lvl3pPr marL="1110905" algn="l" defTabSz="1110905" rtl="0" eaLnBrk="1" latinLnBrk="0" hangingPunct="1">
      <a:defRPr sz="2200" kern="1200">
        <a:solidFill>
          <a:schemeClr val="tx1"/>
        </a:solidFill>
        <a:latin typeface="+mn-lt"/>
        <a:ea typeface="+mn-ea"/>
        <a:cs typeface="+mn-cs"/>
      </a:defRPr>
    </a:lvl3pPr>
    <a:lvl4pPr marL="1666357" algn="l" defTabSz="1110905" rtl="0" eaLnBrk="1" latinLnBrk="0" hangingPunct="1">
      <a:defRPr sz="2200" kern="1200">
        <a:solidFill>
          <a:schemeClr val="tx1"/>
        </a:solidFill>
        <a:latin typeface="+mn-lt"/>
        <a:ea typeface="+mn-ea"/>
        <a:cs typeface="+mn-cs"/>
      </a:defRPr>
    </a:lvl4pPr>
    <a:lvl5pPr marL="2221809" algn="l" defTabSz="1110905" rtl="0" eaLnBrk="1" latinLnBrk="0" hangingPunct="1">
      <a:defRPr sz="2200" kern="1200">
        <a:solidFill>
          <a:schemeClr val="tx1"/>
        </a:solidFill>
        <a:latin typeface="+mn-lt"/>
        <a:ea typeface="+mn-ea"/>
        <a:cs typeface="+mn-cs"/>
      </a:defRPr>
    </a:lvl5pPr>
    <a:lvl6pPr marL="2777261" algn="l" defTabSz="1110905" rtl="0" eaLnBrk="1" latinLnBrk="0" hangingPunct="1">
      <a:defRPr sz="2200" kern="1200">
        <a:solidFill>
          <a:schemeClr val="tx1"/>
        </a:solidFill>
        <a:latin typeface="+mn-lt"/>
        <a:ea typeface="+mn-ea"/>
        <a:cs typeface="+mn-cs"/>
      </a:defRPr>
    </a:lvl6pPr>
    <a:lvl7pPr marL="3332714" algn="l" defTabSz="1110905" rtl="0" eaLnBrk="1" latinLnBrk="0" hangingPunct="1">
      <a:defRPr sz="2200" kern="1200">
        <a:solidFill>
          <a:schemeClr val="tx1"/>
        </a:solidFill>
        <a:latin typeface="+mn-lt"/>
        <a:ea typeface="+mn-ea"/>
        <a:cs typeface="+mn-cs"/>
      </a:defRPr>
    </a:lvl7pPr>
    <a:lvl8pPr marL="3888166" algn="l" defTabSz="1110905" rtl="0" eaLnBrk="1" latinLnBrk="0" hangingPunct="1">
      <a:defRPr sz="2200" kern="1200">
        <a:solidFill>
          <a:schemeClr val="tx1"/>
        </a:solidFill>
        <a:latin typeface="+mn-lt"/>
        <a:ea typeface="+mn-ea"/>
        <a:cs typeface="+mn-cs"/>
      </a:defRPr>
    </a:lvl8pPr>
    <a:lvl9pPr marL="4443618" algn="l" defTabSz="1110905" rtl="0" eaLnBrk="1" latinLnBrk="0" hangingPunct="1">
      <a:defRPr sz="22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4B74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721" autoAdjust="0"/>
    <p:restoredTop sz="94660"/>
  </p:normalViewPr>
  <p:slideViewPr>
    <p:cSldViewPr>
      <p:cViewPr>
        <p:scale>
          <a:sx n="60" d="100"/>
          <a:sy n="60" d="100"/>
        </p:scale>
        <p:origin x="-2070" y="-1032"/>
      </p:cViewPr>
      <p:guideLst>
        <p:guide orient="horz" pos="2382"/>
        <p:guide pos="3742"/>
      </p:guideLst>
    </p:cSldViewPr>
  </p:slideViewPr>
  <p:notesTextViewPr>
    <p:cViewPr>
      <p:scale>
        <a:sx n="100" d="100"/>
        <a:sy n="100" d="100"/>
      </p:scale>
      <p:origin x="0" y="0"/>
    </p:cViewPr>
  </p:notesTextViewPr>
  <p:notesViewPr>
    <p:cSldViewPr>
      <p:cViewPr varScale="1">
        <p:scale>
          <a:sx n="53" d="100"/>
          <a:sy n="53" d="100"/>
        </p:scale>
        <p:origin x="-2214" y="-10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4EF72346-1C52-446E-BA4C-688AB4328D9B}" type="datetimeFigureOut">
              <a:rPr lang="zh-CN" altLang="en-US" smtClean="0"/>
              <a:pPr/>
              <a:t>2016-06-11</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8BBAD327-DA7A-4285-B504-855CB807C650}" type="slidenum">
              <a:rPr lang="zh-CN" altLang="en-US" smtClean="0"/>
              <a:pPr/>
              <a:t>‹#›</a:t>
            </a:fld>
            <a:endParaRPr lang="zh-CN" altLang="en-US"/>
          </a:p>
        </p:txBody>
      </p:sp>
    </p:spTree>
    <p:extLst>
      <p:ext uri="{BB962C8B-B14F-4D97-AF65-F5344CB8AC3E}">
        <p14:creationId xmlns:p14="http://schemas.microsoft.com/office/powerpoint/2010/main" val="34116239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0FCEF86-9FBC-4F72-86D8-635A464AB748}" type="datetimeFigureOut">
              <a:rPr lang="zh-CN" altLang="en-US" smtClean="0"/>
              <a:pPr/>
              <a:t>2016-06-11</a:t>
            </a:fld>
            <a:endParaRPr lang="zh-CN" altLang="en-US"/>
          </a:p>
        </p:txBody>
      </p:sp>
      <p:sp>
        <p:nvSpPr>
          <p:cNvPr id="4" name="幻灯片图像占位符 3"/>
          <p:cNvSpPr>
            <a:spLocks noGrp="1" noRot="1" noChangeAspect="1"/>
          </p:cNvSpPr>
          <p:nvPr>
            <p:ph type="sldImg" idx="2"/>
          </p:nvPr>
        </p:nvSpPr>
        <p:spPr>
          <a:xfrm>
            <a:off x="736600" y="685800"/>
            <a:ext cx="53848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7BF910D-53D1-4922-B76B-4708C1FDFCF1}" type="slidenum">
              <a:rPr lang="zh-CN" altLang="en-US" smtClean="0"/>
              <a:pPr/>
              <a:t>‹#›</a:t>
            </a:fld>
            <a:endParaRPr lang="zh-CN" altLang="en-US"/>
          </a:p>
        </p:txBody>
      </p:sp>
    </p:spTree>
    <p:extLst>
      <p:ext uri="{BB962C8B-B14F-4D97-AF65-F5344CB8AC3E}">
        <p14:creationId xmlns:p14="http://schemas.microsoft.com/office/powerpoint/2010/main" val="141635213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7BF910D-53D1-4922-B76B-4708C1FDFCF1}" type="slidenum">
              <a:rPr lang="zh-CN" altLang="en-US" smtClean="0"/>
              <a:pPr/>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7BF910D-53D1-4922-B76B-4708C1FDFCF1}" type="slidenum">
              <a:rPr lang="zh-CN" altLang="en-US" smtClean="0"/>
              <a:pPr/>
              <a:t>10</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7BF910D-53D1-4922-B76B-4708C1FDFCF1}" type="slidenum">
              <a:rPr lang="zh-CN" altLang="en-US" smtClean="0"/>
              <a:pPr/>
              <a:t>11</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7BF910D-53D1-4922-B76B-4708C1FDFCF1}" type="slidenum">
              <a:rPr lang="zh-CN" altLang="en-US" smtClean="0"/>
              <a:pPr/>
              <a:t>12</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7BF910D-53D1-4922-B76B-4708C1FDFCF1}" type="slidenum">
              <a:rPr lang="zh-CN" altLang="en-US" smtClean="0"/>
              <a:pPr/>
              <a:t>13</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7BF910D-53D1-4922-B76B-4708C1FDFCF1}" type="slidenum">
              <a:rPr lang="zh-CN" altLang="en-US" smtClean="0"/>
              <a:pPr/>
              <a:t>14</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7BF910D-53D1-4922-B76B-4708C1FDFCF1}" type="slidenum">
              <a:rPr lang="zh-CN" altLang="en-US" smtClean="0"/>
              <a:pPr/>
              <a:t>15</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7BF910D-53D1-4922-B76B-4708C1FDFCF1}" type="slidenum">
              <a:rPr lang="zh-CN" altLang="en-US" smtClean="0"/>
              <a:pPr/>
              <a:t>16</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7BF910D-53D1-4922-B76B-4708C1FDFCF1}" type="slidenum">
              <a:rPr lang="zh-CN" altLang="en-US" smtClean="0"/>
              <a:pPr/>
              <a:t>17</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7BF910D-53D1-4922-B76B-4708C1FDFCF1}" type="slidenum">
              <a:rPr lang="zh-CN" altLang="en-US" smtClean="0"/>
              <a:pPr/>
              <a:t>18</a:t>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7BF910D-53D1-4922-B76B-4708C1FDFCF1}" type="slidenum">
              <a:rPr lang="zh-CN" altLang="en-US" smtClean="0"/>
              <a:pPr/>
              <a:t>19</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7BF910D-53D1-4922-B76B-4708C1FDFCF1}" type="slidenum">
              <a:rPr lang="zh-CN" altLang="en-US" smtClean="0"/>
              <a:pPr/>
              <a:t>2</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7BF910D-53D1-4922-B76B-4708C1FDFCF1}" type="slidenum">
              <a:rPr lang="zh-CN" altLang="en-US" smtClean="0"/>
              <a:pPr/>
              <a:t>20</a:t>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7BF910D-53D1-4922-B76B-4708C1FDFCF1}" type="slidenum">
              <a:rPr lang="zh-CN" altLang="en-US" smtClean="0"/>
              <a:pPr/>
              <a:t>21</a:t>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7BF910D-53D1-4922-B76B-4708C1FDFCF1}" type="slidenum">
              <a:rPr lang="zh-CN" altLang="en-US" smtClean="0"/>
              <a:pPr/>
              <a:t>22</a:t>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7BF910D-53D1-4922-B76B-4708C1FDFCF1}" type="slidenum">
              <a:rPr lang="zh-CN" altLang="en-US" smtClean="0"/>
              <a:pPr/>
              <a:t>23</a:t>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7BF910D-53D1-4922-B76B-4708C1FDFCF1}" type="slidenum">
              <a:rPr lang="zh-CN" altLang="en-US" smtClean="0"/>
              <a:pPr/>
              <a:t>24</a:t>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7BF910D-53D1-4922-B76B-4708C1FDFCF1}" type="slidenum">
              <a:rPr lang="zh-CN" altLang="en-US" smtClean="0"/>
              <a:pPr/>
              <a:t>25</a:t>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7BF910D-53D1-4922-B76B-4708C1FDFCF1}" type="slidenum">
              <a:rPr lang="zh-CN" altLang="en-US" smtClean="0"/>
              <a:pPr/>
              <a:t>26</a:t>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7BF910D-53D1-4922-B76B-4708C1FDFCF1}" type="slidenum">
              <a:rPr lang="zh-CN" altLang="en-US" smtClean="0"/>
              <a:pPr/>
              <a:t>27</a:t>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7BF910D-53D1-4922-B76B-4708C1FDFCF1}" type="slidenum">
              <a:rPr lang="zh-CN" altLang="en-US" smtClean="0"/>
              <a:pPr/>
              <a:t>28</a:t>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7BF910D-53D1-4922-B76B-4708C1FDFCF1}" type="slidenum">
              <a:rPr lang="zh-CN" altLang="en-US" smtClean="0"/>
              <a:pPr/>
              <a:t>29</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7BF910D-53D1-4922-B76B-4708C1FDFCF1}" type="slidenum">
              <a:rPr lang="zh-CN" altLang="en-US" smtClean="0"/>
              <a:pPr/>
              <a:t>3</a:t>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7BF910D-53D1-4922-B76B-4708C1FDFCF1}" type="slidenum">
              <a:rPr lang="zh-CN" altLang="en-US" smtClean="0"/>
              <a:pPr/>
              <a:t>30</a:t>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7BF910D-53D1-4922-B76B-4708C1FDFCF1}" type="slidenum">
              <a:rPr lang="zh-CN" altLang="en-US" smtClean="0"/>
              <a:pPr/>
              <a:t>31</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7BF910D-53D1-4922-B76B-4708C1FDFCF1}" type="slidenum">
              <a:rPr lang="zh-CN" altLang="en-US" smtClean="0"/>
              <a:pPr/>
              <a:t>4</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7BF910D-53D1-4922-B76B-4708C1FDFCF1}" type="slidenum">
              <a:rPr lang="zh-CN" altLang="en-US" smtClean="0"/>
              <a:pPr/>
              <a:t>5</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7BF910D-53D1-4922-B76B-4708C1FDFCF1}" type="slidenum">
              <a:rPr lang="zh-CN" altLang="en-US" smtClean="0"/>
              <a:pPr/>
              <a:t>6</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7BF910D-53D1-4922-B76B-4708C1FDFCF1}" type="slidenum">
              <a:rPr lang="zh-CN" altLang="en-US" smtClean="0"/>
              <a:pPr/>
              <a:t>7</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7BF910D-53D1-4922-B76B-4708C1FDFCF1}" type="slidenum">
              <a:rPr lang="zh-CN" altLang="en-US" smtClean="0"/>
              <a:pPr/>
              <a:t>8</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7BF910D-53D1-4922-B76B-4708C1FDFCF1}" type="slidenum">
              <a:rPr lang="zh-CN" altLang="en-US" smtClean="0"/>
              <a:pPr/>
              <a:t>9</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grpSp>
        <p:nvGrpSpPr>
          <p:cNvPr id="20" name="组合 19"/>
          <p:cNvGrpSpPr/>
          <p:nvPr userDrawn="1"/>
        </p:nvGrpSpPr>
        <p:grpSpPr>
          <a:xfrm>
            <a:off x="1011203" y="208731"/>
            <a:ext cx="553964" cy="558108"/>
            <a:chOff x="304800" y="673100"/>
            <a:chExt cx="4000500" cy="4000500"/>
          </a:xfrm>
          <a:effectLst>
            <a:outerShdw blurRad="444500" dist="254000" dir="8100000" algn="tr" rotWithShape="0">
              <a:prstClr val="black">
                <a:alpha val="24000"/>
              </a:prstClr>
            </a:outerShdw>
          </a:effectLst>
        </p:grpSpPr>
        <p:sp>
          <p:nvSpPr>
            <p:cNvPr id="21" name="同心圆 2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2" name="椭圆 21"/>
            <p:cNvSpPr/>
            <p:nvPr/>
          </p:nvSpPr>
          <p:spPr>
            <a:xfrm>
              <a:off x="392109" y="760409"/>
              <a:ext cx="3825870" cy="382587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23" name="组合 22"/>
          <p:cNvGrpSpPr/>
          <p:nvPr userDrawn="1"/>
        </p:nvGrpSpPr>
        <p:grpSpPr>
          <a:xfrm>
            <a:off x="796889" y="851674"/>
            <a:ext cx="357190" cy="359864"/>
            <a:chOff x="304800" y="673100"/>
            <a:chExt cx="4000500" cy="4000500"/>
          </a:xfrm>
          <a:effectLst>
            <a:outerShdw blurRad="444500" dist="254000" dir="8100000" algn="tr" rotWithShape="0">
              <a:prstClr val="black">
                <a:alpha val="24000"/>
              </a:prstClr>
            </a:outerShdw>
          </a:effectLst>
        </p:grpSpPr>
        <p:sp>
          <p:nvSpPr>
            <p:cNvPr id="24" name="同心圆 2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5" name="椭圆 24"/>
            <p:cNvSpPr/>
            <p:nvPr/>
          </p:nvSpPr>
          <p:spPr>
            <a:xfrm>
              <a:off x="392109" y="760409"/>
              <a:ext cx="3825870" cy="3825870"/>
            </a:xfrm>
            <a:prstGeom prst="ellipse">
              <a:avLst/>
            </a:prstGeom>
            <a:ln/>
          </p:spPr>
          <p:style>
            <a:lnRef idx="3">
              <a:schemeClr val="lt1"/>
            </a:lnRef>
            <a:fillRef idx="1">
              <a:schemeClr val="accent1"/>
            </a:fillRef>
            <a:effectRef idx="1">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26" name="组合 25"/>
          <p:cNvGrpSpPr/>
          <p:nvPr userDrawn="1"/>
        </p:nvGrpSpPr>
        <p:grpSpPr>
          <a:xfrm>
            <a:off x="-203243" y="-230052"/>
            <a:ext cx="1357322" cy="1367477"/>
            <a:chOff x="304800" y="673100"/>
            <a:chExt cx="4000500" cy="4000500"/>
          </a:xfrm>
          <a:effectLst>
            <a:outerShdw blurRad="444500" dist="254000" dir="8100000" algn="tr" rotWithShape="0">
              <a:prstClr val="black">
                <a:alpha val="24000"/>
              </a:prstClr>
            </a:outerShdw>
          </a:effectLst>
        </p:grpSpPr>
        <p:sp>
          <p:nvSpPr>
            <p:cNvPr id="27" name="同心圆 2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8" name="椭圆 27"/>
            <p:cNvSpPr/>
            <p:nvPr/>
          </p:nvSpPr>
          <p:spPr>
            <a:xfrm>
              <a:off x="392100" y="760400"/>
              <a:ext cx="3825879" cy="3825879"/>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cxnSp>
        <p:nvCxnSpPr>
          <p:cNvPr id="29" name="直接连接符 28"/>
          <p:cNvCxnSpPr/>
          <p:nvPr userDrawn="1"/>
        </p:nvCxnSpPr>
        <p:spPr>
          <a:xfrm>
            <a:off x="1797021" y="827749"/>
            <a:ext cx="8286808" cy="23924"/>
          </a:xfrm>
          <a:prstGeom prst="line">
            <a:avLst/>
          </a:prstGeom>
          <a:ln/>
        </p:spPr>
        <p:style>
          <a:lnRef idx="3">
            <a:schemeClr val="accent5"/>
          </a:lnRef>
          <a:fillRef idx="0">
            <a:schemeClr val="accent5"/>
          </a:fillRef>
          <a:effectRef idx="2">
            <a:schemeClr val="accent5"/>
          </a:effectRef>
          <a:fontRef idx="minor">
            <a:schemeClr val="tx1"/>
          </a:fontRef>
        </p:style>
      </p:cxnSp>
      <p:sp>
        <p:nvSpPr>
          <p:cNvPr id="31" name="TextBox 30"/>
          <p:cNvSpPr txBox="1"/>
          <p:nvPr userDrawn="1"/>
        </p:nvSpPr>
        <p:spPr>
          <a:xfrm>
            <a:off x="225385" y="65855"/>
            <a:ext cx="500066" cy="1015663"/>
          </a:xfrm>
          <a:prstGeom prst="rect">
            <a:avLst/>
          </a:prstGeom>
          <a:noFill/>
        </p:spPr>
        <p:txBody>
          <a:bodyPr wrap="square" rtlCol="0">
            <a:spAutoFit/>
          </a:bodyPr>
          <a:lstStyle/>
          <a:p>
            <a:r>
              <a:rPr lang="en-US" altLang="zh-CN" sz="6000" b="1" dirty="0" smtClean="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latin typeface="方正大黑繁体" pitchFamily="65" charset="-122"/>
                <a:ea typeface="方正大黑繁体" pitchFamily="65" charset="-122"/>
              </a:rPr>
              <a:t>1</a:t>
            </a:r>
            <a:endParaRPr lang="zh-CN" altLang="en-US" sz="6000" b="1" dirty="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latin typeface="方正大黑繁体" pitchFamily="65" charset="-122"/>
              <a:ea typeface="方正大黑繁体" pitchFamily="65" charset="-122"/>
            </a:endParaRPr>
          </a:p>
        </p:txBody>
      </p:sp>
      <p:sp>
        <p:nvSpPr>
          <p:cNvPr id="2" name="TextBox 1"/>
          <p:cNvSpPr txBox="1"/>
          <p:nvPr userDrawn="1"/>
        </p:nvSpPr>
        <p:spPr>
          <a:xfrm>
            <a:off x="10116889" y="351849"/>
            <a:ext cx="1516762" cy="646331"/>
          </a:xfrm>
          <a:prstGeom prst="rect">
            <a:avLst/>
          </a:prstGeom>
          <a:noFill/>
          <a:effectLst>
            <a:outerShdw blurRad="50800" dist="38100" dir="8100000" algn="tr" rotWithShape="0">
              <a:prstClr val="black">
                <a:alpha val="40000"/>
              </a:prstClr>
            </a:outerShdw>
          </a:effectLst>
        </p:spPr>
        <p:txBody>
          <a:bodyPr wrap="none" rtlCol="0">
            <a:spAutoFit/>
          </a:bodyPr>
          <a:lstStyle/>
          <a:p>
            <a:r>
              <a:rPr lang="en-US" altLang="zh-CN" sz="3600" dirty="0" smtClean="0">
                <a:solidFill>
                  <a:schemeClr val="tx1"/>
                </a:solidFill>
                <a:latin typeface="Aharoni" pitchFamily="2" charset="-79"/>
                <a:cs typeface="Aharoni" pitchFamily="2" charset="-79"/>
              </a:rPr>
              <a:t>LOGO</a:t>
            </a:r>
            <a:endParaRPr lang="zh-CN" altLang="en-US" sz="3600" dirty="0">
              <a:solidFill>
                <a:schemeClr val="tx1"/>
              </a:solidFill>
              <a:latin typeface="Aharoni" pitchFamily="2" charset="-79"/>
              <a:cs typeface="Aharoni" pitchFamily="2" charset="-79"/>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left)">
                                      <p:cBhvr>
                                        <p:cTn id="7" dur="300"/>
                                        <p:tgtEl>
                                          <p:spTgt spid="29"/>
                                        </p:tgtEl>
                                      </p:cBhvr>
                                    </p:animEffect>
                                  </p:childTnLst>
                                </p:cTn>
                              </p:par>
                            </p:childTnLst>
                          </p:cTn>
                        </p:par>
                        <p:par>
                          <p:cTn id="8" fill="hold">
                            <p:stCondLst>
                              <p:cond delay="300"/>
                            </p:stCondLst>
                            <p:childTnLst>
                              <p:par>
                                <p:cTn id="9" presetID="14" presetClass="entr" presetSubtype="1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randombar(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11191925" y="334306"/>
            <a:ext cx="3473499" cy="7113188"/>
          </a:xfrm>
          <a:prstGeom prst="rect">
            <a:avLst/>
          </a:prstGeom>
        </p:spPr>
        <p:txBody>
          <a:bodyPr vert="eaVert"/>
          <a:lstStyle/>
          <a:p>
            <a:r>
              <a:rPr lang="zh-CN" altLang="en-US" smtClean="0"/>
              <a:t>单击此处编辑母版标题样式</a:t>
            </a:r>
            <a:endParaRPr lang="zh-CN" altLang="en-US"/>
          </a:p>
        </p:txBody>
      </p:sp>
    </p:spTree>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593725" y="303213"/>
            <a:ext cx="10693400" cy="1260475"/>
          </a:xfrm>
          <a:prstGeom prst="rect">
            <a:avLst/>
          </a:prstGeom>
        </p:spPr>
        <p:txBody>
          <a:bodyPr/>
          <a:lstStyle/>
          <a:p>
            <a:r>
              <a:rPr lang="zh-CN" altLang="en-US" smtClean="0"/>
              <a:t>单击此处编辑母版标题样式</a:t>
            </a:r>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593725" y="303213"/>
            <a:ext cx="10693400" cy="1260475"/>
          </a:xfrm>
          <a:prstGeom prst="rect">
            <a:avLst/>
          </a:prstGeom>
        </p:spPr>
        <p:txBody>
          <a:bodyPr/>
          <a:lstStyle/>
          <a:p>
            <a:r>
              <a:rPr lang="zh-CN" altLang="en-US" smtClean="0"/>
              <a:t>单击此处编辑母版标题样式</a:t>
            </a:r>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iming>
    <p:tnLst>
      <p:par>
        <p:cTn id="1" dur="indefinite" restart="never" nodeType="tmRoot"/>
      </p:par>
    </p:tnLst>
  </p:timing>
  <p:txStyles>
    <p:titleStyle>
      <a:lvl1pPr algn="ctr" defTabSz="1110905" rtl="0" eaLnBrk="1" latinLnBrk="0" hangingPunct="1">
        <a:spcBef>
          <a:spcPct val="0"/>
        </a:spcBef>
        <a:buNone/>
        <a:defRPr sz="5300" kern="1200">
          <a:solidFill>
            <a:schemeClr val="tx1"/>
          </a:solidFill>
          <a:latin typeface="+mj-lt"/>
          <a:ea typeface="+mj-ea"/>
          <a:cs typeface="+mj-cs"/>
        </a:defRPr>
      </a:lvl1pPr>
    </p:titleStyle>
    <p:bodyStyle>
      <a:lvl1pPr marL="416589" indent="-416589" algn="l" defTabSz="1110905" rtl="0" eaLnBrk="1" latinLnBrk="0" hangingPunct="1">
        <a:spcBef>
          <a:spcPct val="20000"/>
        </a:spcBef>
        <a:buFont typeface="Arial" pitchFamily="34" charset="0"/>
        <a:buChar char="•"/>
        <a:defRPr sz="3900" kern="1200">
          <a:solidFill>
            <a:schemeClr val="tx1"/>
          </a:solidFill>
          <a:latin typeface="+mn-lt"/>
          <a:ea typeface="+mn-ea"/>
          <a:cs typeface="+mn-cs"/>
        </a:defRPr>
      </a:lvl1pPr>
      <a:lvl2pPr marL="902610" indent="-347158" algn="l" defTabSz="1110905" rtl="0" eaLnBrk="1" latinLnBrk="0" hangingPunct="1">
        <a:spcBef>
          <a:spcPct val="20000"/>
        </a:spcBef>
        <a:buFont typeface="Arial" pitchFamily="34" charset="0"/>
        <a:buChar char="–"/>
        <a:defRPr sz="3400" kern="1200">
          <a:solidFill>
            <a:schemeClr val="tx1"/>
          </a:solidFill>
          <a:latin typeface="+mn-lt"/>
          <a:ea typeface="+mn-ea"/>
          <a:cs typeface="+mn-cs"/>
        </a:defRPr>
      </a:lvl2pPr>
      <a:lvl3pPr marL="1388631" indent="-277726" algn="l" defTabSz="1110905" rtl="0" eaLnBrk="1" latinLnBrk="0" hangingPunct="1">
        <a:spcBef>
          <a:spcPct val="20000"/>
        </a:spcBef>
        <a:buFont typeface="Arial" pitchFamily="34" charset="0"/>
        <a:buChar char="•"/>
        <a:defRPr sz="2900" kern="1200">
          <a:solidFill>
            <a:schemeClr val="tx1"/>
          </a:solidFill>
          <a:latin typeface="+mn-lt"/>
          <a:ea typeface="+mn-ea"/>
          <a:cs typeface="+mn-cs"/>
        </a:defRPr>
      </a:lvl3pPr>
      <a:lvl4pPr marL="1944083" indent="-277726" algn="l" defTabSz="1110905" rtl="0" eaLnBrk="1" latinLnBrk="0" hangingPunct="1">
        <a:spcBef>
          <a:spcPct val="20000"/>
        </a:spcBef>
        <a:buFont typeface="Arial" pitchFamily="34" charset="0"/>
        <a:buChar char="–"/>
        <a:defRPr sz="2400" kern="1200">
          <a:solidFill>
            <a:schemeClr val="tx1"/>
          </a:solidFill>
          <a:latin typeface="+mn-lt"/>
          <a:ea typeface="+mn-ea"/>
          <a:cs typeface="+mn-cs"/>
        </a:defRPr>
      </a:lvl4pPr>
      <a:lvl5pPr marL="2499535" indent="-277726" algn="l" defTabSz="1110905" rtl="0" eaLnBrk="1" latinLnBrk="0" hangingPunct="1">
        <a:spcBef>
          <a:spcPct val="20000"/>
        </a:spcBef>
        <a:buFont typeface="Arial" pitchFamily="34" charset="0"/>
        <a:buChar char="»"/>
        <a:defRPr sz="2400" kern="1200">
          <a:solidFill>
            <a:schemeClr val="tx1"/>
          </a:solidFill>
          <a:latin typeface="+mn-lt"/>
          <a:ea typeface="+mn-ea"/>
          <a:cs typeface="+mn-cs"/>
        </a:defRPr>
      </a:lvl5pPr>
      <a:lvl6pPr marL="3054988" indent="-277726" algn="l" defTabSz="1110905"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610440" indent="-277726" algn="l" defTabSz="1110905"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165892" indent="-277726" algn="l" defTabSz="1110905"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721344" indent="-277726" algn="l" defTabSz="1110905" rtl="0" eaLnBrk="1" latinLnBrk="0" hangingPunct="1">
        <a:spcBef>
          <a:spcPct val="20000"/>
        </a:spcBef>
        <a:buFont typeface="Arial" pitchFamily="34" charset="0"/>
        <a:buChar char="•"/>
        <a:defRPr sz="2400" kern="1200">
          <a:solidFill>
            <a:schemeClr val="tx1"/>
          </a:solidFill>
          <a:latin typeface="+mn-lt"/>
          <a:ea typeface="+mn-ea"/>
          <a:cs typeface="+mn-cs"/>
        </a:defRPr>
      </a:lvl9pPr>
    </p:bodyStyle>
    <p:otherStyle>
      <a:defPPr>
        <a:defRPr lang="zh-CN"/>
      </a:defPPr>
      <a:lvl1pPr marL="0" algn="l" defTabSz="1110905" rtl="0" eaLnBrk="1" latinLnBrk="0" hangingPunct="1">
        <a:defRPr sz="2200" kern="1200">
          <a:solidFill>
            <a:schemeClr val="tx1"/>
          </a:solidFill>
          <a:latin typeface="+mn-lt"/>
          <a:ea typeface="+mn-ea"/>
          <a:cs typeface="+mn-cs"/>
        </a:defRPr>
      </a:lvl1pPr>
      <a:lvl2pPr marL="555452" algn="l" defTabSz="1110905" rtl="0" eaLnBrk="1" latinLnBrk="0" hangingPunct="1">
        <a:defRPr sz="2200" kern="1200">
          <a:solidFill>
            <a:schemeClr val="tx1"/>
          </a:solidFill>
          <a:latin typeface="+mn-lt"/>
          <a:ea typeface="+mn-ea"/>
          <a:cs typeface="+mn-cs"/>
        </a:defRPr>
      </a:lvl2pPr>
      <a:lvl3pPr marL="1110905" algn="l" defTabSz="1110905" rtl="0" eaLnBrk="1" latinLnBrk="0" hangingPunct="1">
        <a:defRPr sz="2200" kern="1200">
          <a:solidFill>
            <a:schemeClr val="tx1"/>
          </a:solidFill>
          <a:latin typeface="+mn-lt"/>
          <a:ea typeface="+mn-ea"/>
          <a:cs typeface="+mn-cs"/>
        </a:defRPr>
      </a:lvl3pPr>
      <a:lvl4pPr marL="1666357" algn="l" defTabSz="1110905" rtl="0" eaLnBrk="1" latinLnBrk="0" hangingPunct="1">
        <a:defRPr sz="2200" kern="1200">
          <a:solidFill>
            <a:schemeClr val="tx1"/>
          </a:solidFill>
          <a:latin typeface="+mn-lt"/>
          <a:ea typeface="+mn-ea"/>
          <a:cs typeface="+mn-cs"/>
        </a:defRPr>
      </a:lvl4pPr>
      <a:lvl5pPr marL="2221809" algn="l" defTabSz="1110905" rtl="0" eaLnBrk="1" latinLnBrk="0" hangingPunct="1">
        <a:defRPr sz="2200" kern="1200">
          <a:solidFill>
            <a:schemeClr val="tx1"/>
          </a:solidFill>
          <a:latin typeface="+mn-lt"/>
          <a:ea typeface="+mn-ea"/>
          <a:cs typeface="+mn-cs"/>
        </a:defRPr>
      </a:lvl5pPr>
      <a:lvl6pPr marL="2777261" algn="l" defTabSz="1110905" rtl="0" eaLnBrk="1" latinLnBrk="0" hangingPunct="1">
        <a:defRPr sz="2200" kern="1200">
          <a:solidFill>
            <a:schemeClr val="tx1"/>
          </a:solidFill>
          <a:latin typeface="+mn-lt"/>
          <a:ea typeface="+mn-ea"/>
          <a:cs typeface="+mn-cs"/>
        </a:defRPr>
      </a:lvl6pPr>
      <a:lvl7pPr marL="3332714" algn="l" defTabSz="1110905" rtl="0" eaLnBrk="1" latinLnBrk="0" hangingPunct="1">
        <a:defRPr sz="2200" kern="1200">
          <a:solidFill>
            <a:schemeClr val="tx1"/>
          </a:solidFill>
          <a:latin typeface="+mn-lt"/>
          <a:ea typeface="+mn-ea"/>
          <a:cs typeface="+mn-cs"/>
        </a:defRPr>
      </a:lvl7pPr>
      <a:lvl8pPr marL="3888166" algn="l" defTabSz="1110905" rtl="0" eaLnBrk="1" latinLnBrk="0" hangingPunct="1">
        <a:defRPr sz="2200" kern="1200">
          <a:solidFill>
            <a:schemeClr val="tx1"/>
          </a:solidFill>
          <a:latin typeface="+mn-lt"/>
          <a:ea typeface="+mn-ea"/>
          <a:cs typeface="+mn-cs"/>
        </a:defRPr>
      </a:lvl8pPr>
      <a:lvl9pPr marL="4443618" algn="l" defTabSz="1110905" rtl="0" eaLnBrk="1" latinLnBrk="0" hangingPunct="1">
        <a:defRPr sz="22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microsoft.com/office/2007/relationships/media" Target="../media/media1.mp3"/><Relationship Id="rId1" Type="http://schemas.openxmlformats.org/officeDocument/2006/relationships/audio" Target="NULL" TargetMode="External"/><Relationship Id="rId5" Type="http://schemas.openxmlformats.org/officeDocument/2006/relationships/image" Target="../media/image1.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 name="矩形 13"/>
          <p:cNvSpPr/>
          <p:nvPr/>
        </p:nvSpPr>
        <p:spPr>
          <a:xfrm>
            <a:off x="0" y="4637887"/>
            <a:ext cx="11880850" cy="2923376"/>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组合 10"/>
          <p:cNvGrpSpPr/>
          <p:nvPr/>
        </p:nvGrpSpPr>
        <p:grpSpPr>
          <a:xfrm>
            <a:off x="4466752" y="565921"/>
            <a:ext cx="3045309" cy="3068093"/>
            <a:chOff x="304800" y="673100"/>
            <a:chExt cx="4000500" cy="4000500"/>
          </a:xfrm>
          <a:effectLst>
            <a:outerShdw blurRad="444500" dist="254000" dir="8100000" algn="tr" rotWithShape="0">
              <a:prstClr val="black">
                <a:alpha val="24000"/>
              </a:prstClr>
            </a:outerShdw>
          </a:effectLst>
        </p:grpSpPr>
        <p:sp>
          <p:nvSpPr>
            <p:cNvPr id="12" name="同心圆 1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13" name="椭圆 12"/>
            <p:cNvSpPr/>
            <p:nvPr/>
          </p:nvSpPr>
          <p:spPr>
            <a:xfrm>
              <a:off x="392100" y="760400"/>
              <a:ext cx="3825879" cy="3825879"/>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sp>
        <p:nvSpPr>
          <p:cNvPr id="27" name="TextBox 26"/>
          <p:cNvSpPr txBox="1"/>
          <p:nvPr/>
        </p:nvSpPr>
        <p:spPr>
          <a:xfrm>
            <a:off x="3938178" y="5970925"/>
            <a:ext cx="4360489" cy="369332"/>
          </a:xfrm>
          <a:prstGeom prst="rect">
            <a:avLst/>
          </a:prstGeom>
          <a:noFill/>
        </p:spPr>
        <p:txBody>
          <a:bodyPr wrap="none" rtlCol="0">
            <a:spAutoFit/>
          </a:bodyPr>
          <a:lstStyle/>
          <a:p>
            <a:r>
              <a:rPr lang="zh-CN" altLang="en-US" sz="1800" dirty="0" smtClean="0">
                <a:solidFill>
                  <a:schemeClr val="bg1"/>
                </a:solidFill>
                <a:latin typeface="微软雅黑" pitchFamily="34" charset="-122"/>
                <a:ea typeface="微软雅黑" pitchFamily="34" charset="-122"/>
              </a:rPr>
              <a:t>小组计划   团队目标  销售额度  销售总额</a:t>
            </a:r>
            <a:endParaRPr lang="zh-CN" altLang="en-US" sz="1800" dirty="0">
              <a:solidFill>
                <a:schemeClr val="bg1"/>
              </a:solidFill>
              <a:latin typeface="微软雅黑" pitchFamily="34" charset="-122"/>
              <a:ea typeface="微软雅黑" pitchFamily="34" charset="-122"/>
            </a:endParaRPr>
          </a:p>
        </p:txBody>
      </p:sp>
      <p:sp>
        <p:nvSpPr>
          <p:cNvPr id="28" name="TextBox 27"/>
          <p:cNvSpPr txBox="1"/>
          <p:nvPr/>
        </p:nvSpPr>
        <p:spPr>
          <a:xfrm>
            <a:off x="3225781" y="6349010"/>
            <a:ext cx="5838073" cy="646331"/>
          </a:xfrm>
          <a:prstGeom prst="rect">
            <a:avLst/>
          </a:prstGeom>
          <a:noFill/>
        </p:spPr>
        <p:txBody>
          <a:bodyPr wrap="none" rtlCol="0">
            <a:spAutoFit/>
          </a:bodyPr>
          <a:lstStyle/>
          <a:p>
            <a:pPr algn="ctr"/>
            <a:r>
              <a:rPr lang="en-US" altLang="zh-CN" sz="1800" dirty="0">
                <a:solidFill>
                  <a:schemeClr val="bg1"/>
                </a:solidFill>
              </a:rPr>
              <a:t>2016 year-end summary work summarizes the boutique PPT</a:t>
            </a:r>
          </a:p>
          <a:p>
            <a:pPr algn="ctr"/>
            <a:r>
              <a:rPr lang="en-US" altLang="zh-CN" sz="1800" dirty="0">
                <a:solidFill>
                  <a:schemeClr val="bg1"/>
                </a:solidFill>
              </a:rPr>
              <a:t>About the summary text input or copy </a:t>
            </a:r>
            <a:r>
              <a:rPr lang="en-US" altLang="zh-CN" sz="1800" dirty="0" smtClean="0">
                <a:solidFill>
                  <a:schemeClr val="bg1"/>
                </a:solidFill>
              </a:rPr>
              <a:t>here</a:t>
            </a:r>
            <a:endParaRPr lang="en-US" altLang="zh-CN" sz="1800" dirty="0">
              <a:solidFill>
                <a:schemeClr val="bg1"/>
              </a:solidFill>
            </a:endParaRPr>
          </a:p>
        </p:txBody>
      </p:sp>
      <p:sp>
        <p:nvSpPr>
          <p:cNvPr id="29" name="圆角矩形 28"/>
          <p:cNvSpPr/>
          <p:nvPr/>
        </p:nvSpPr>
        <p:spPr>
          <a:xfrm>
            <a:off x="2582839" y="5127123"/>
            <a:ext cx="7055511" cy="653772"/>
          </a:xfrm>
          <a:prstGeom prst="roundRect">
            <a:avLst>
              <a:gd name="adj" fmla="val 42270"/>
            </a:avLst>
          </a:prstGeom>
          <a:solidFill>
            <a:schemeClr val="bg1">
              <a:lumMod val="85000"/>
            </a:schemeClr>
          </a:solidFill>
          <a:ln>
            <a:noFill/>
          </a:ln>
          <a:effectLst>
            <a:innerShdw blurRad="63500" dist="127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TextBox 29"/>
          <p:cNvSpPr txBox="1"/>
          <p:nvPr/>
        </p:nvSpPr>
        <p:spPr>
          <a:xfrm>
            <a:off x="3401694" y="5112265"/>
            <a:ext cx="5724645" cy="646331"/>
          </a:xfrm>
          <a:prstGeom prst="rect">
            <a:avLst/>
          </a:prstGeom>
          <a:noFill/>
        </p:spPr>
        <p:txBody>
          <a:bodyPr wrap="none" rtlCol="0">
            <a:spAutoFit/>
          </a:bodyPr>
          <a:lstStyle/>
          <a:p>
            <a:pPr algn="ctr"/>
            <a:r>
              <a:rPr lang="zh-CN" altLang="en-US" sz="3600" dirty="0" smtClean="0">
                <a:solidFill>
                  <a:schemeClr val="tx1">
                    <a:lumMod val="65000"/>
                    <a:lumOff val="35000"/>
                  </a:schemeClr>
                </a:solidFill>
                <a:latin typeface="方正粗圆简体" pitchFamily="2" charset="-122"/>
                <a:ea typeface="方正粗圆简体" pitchFamily="2" charset="-122"/>
              </a:rPr>
              <a:t>中国某某</a:t>
            </a:r>
            <a:r>
              <a:rPr lang="zh-CN" altLang="en-US" sz="3600" dirty="0">
                <a:solidFill>
                  <a:schemeClr val="tx1">
                    <a:lumMod val="65000"/>
                    <a:lumOff val="35000"/>
                  </a:schemeClr>
                </a:solidFill>
                <a:latin typeface="方正粗圆简体" pitchFamily="2" charset="-122"/>
                <a:ea typeface="方正粗圆简体" pitchFamily="2" charset="-122"/>
              </a:rPr>
              <a:t>公司</a:t>
            </a:r>
            <a:r>
              <a:rPr lang="zh-CN" altLang="en-US" sz="3600" dirty="0" smtClean="0">
                <a:solidFill>
                  <a:schemeClr val="tx1">
                    <a:lumMod val="65000"/>
                    <a:lumOff val="35000"/>
                  </a:schemeClr>
                </a:solidFill>
                <a:latin typeface="方正粗圆简体" pitchFamily="2" charset="-122"/>
                <a:ea typeface="方正粗圆简体" pitchFamily="2" charset="-122"/>
              </a:rPr>
              <a:t>年度总结报告</a:t>
            </a:r>
            <a:endParaRPr lang="zh-CN" altLang="en-US" sz="3600" dirty="0">
              <a:solidFill>
                <a:schemeClr val="tx1">
                  <a:lumMod val="65000"/>
                  <a:lumOff val="35000"/>
                </a:schemeClr>
              </a:solidFill>
              <a:latin typeface="方正粗圆简体" pitchFamily="2" charset="-122"/>
              <a:ea typeface="方正粗圆简体" pitchFamily="2" charset="-122"/>
            </a:endParaRPr>
          </a:p>
        </p:txBody>
      </p:sp>
      <p:grpSp>
        <p:nvGrpSpPr>
          <p:cNvPr id="31" name="组合 30"/>
          <p:cNvGrpSpPr/>
          <p:nvPr/>
        </p:nvGrpSpPr>
        <p:grpSpPr>
          <a:xfrm>
            <a:off x="2439963" y="5098614"/>
            <a:ext cx="928694" cy="741093"/>
            <a:chOff x="899592" y="2377261"/>
            <a:chExt cx="720079" cy="574619"/>
          </a:xfrm>
          <a:effectLst>
            <a:outerShdw blurRad="50800" dist="38100" dir="2700000" algn="tl" rotWithShape="0">
              <a:prstClr val="black">
                <a:alpha val="40000"/>
              </a:prstClr>
            </a:outerShdw>
          </a:effectLst>
        </p:grpSpPr>
        <p:sp>
          <p:nvSpPr>
            <p:cNvPr id="32" name="圆角矩形 31"/>
            <p:cNvSpPr/>
            <p:nvPr/>
          </p:nvSpPr>
          <p:spPr>
            <a:xfrm>
              <a:off x="899592" y="2377261"/>
              <a:ext cx="720079" cy="574619"/>
            </a:xfrm>
            <a:prstGeom prst="roundRect">
              <a:avLst>
                <a:gd name="adj" fmla="val 42270"/>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a typeface="微软雅黑" pitchFamily="34" charset="-122"/>
              </a:endParaRPr>
            </a:p>
          </p:txBody>
        </p:sp>
        <p:sp>
          <p:nvSpPr>
            <p:cNvPr id="33" name="圆角矩形 32"/>
            <p:cNvSpPr/>
            <p:nvPr/>
          </p:nvSpPr>
          <p:spPr>
            <a:xfrm>
              <a:off x="920241" y="2397814"/>
              <a:ext cx="681258" cy="533516"/>
            </a:xfrm>
            <a:prstGeom prst="roundRect">
              <a:avLst>
                <a:gd name="adj" fmla="val 42270"/>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a typeface="微软雅黑" pitchFamily="34" charset="-122"/>
              </a:endParaRPr>
            </a:p>
          </p:txBody>
        </p:sp>
      </p:grpSp>
      <p:grpSp>
        <p:nvGrpSpPr>
          <p:cNvPr id="15" name="组合 14"/>
          <p:cNvGrpSpPr/>
          <p:nvPr/>
        </p:nvGrpSpPr>
        <p:grpSpPr>
          <a:xfrm>
            <a:off x="6121075" y="4066383"/>
            <a:ext cx="305647" cy="305644"/>
            <a:chOff x="5196486" y="5946187"/>
            <a:chExt cx="305647" cy="305644"/>
          </a:xfrm>
        </p:grpSpPr>
        <p:grpSp>
          <p:nvGrpSpPr>
            <p:cNvPr id="16" name="组合 64"/>
            <p:cNvGrpSpPr/>
            <p:nvPr/>
          </p:nvGrpSpPr>
          <p:grpSpPr>
            <a:xfrm>
              <a:off x="5196486" y="5946187"/>
              <a:ext cx="305647" cy="305644"/>
              <a:chOff x="1517330" y="1125257"/>
              <a:chExt cx="2204282" cy="2204282"/>
            </a:xfrm>
          </p:grpSpPr>
          <p:sp>
            <p:nvSpPr>
              <p:cNvPr id="18" name="椭圆 17"/>
              <p:cNvSpPr/>
              <p:nvPr/>
            </p:nvSpPr>
            <p:spPr>
              <a:xfrm>
                <a:off x="1517330" y="1125257"/>
                <a:ext cx="2204282" cy="2204282"/>
              </a:xfrm>
              <a:prstGeom prst="ellipse">
                <a:avLst/>
              </a:prstGeom>
              <a:gradFill>
                <a:gsLst>
                  <a:gs pos="0">
                    <a:srgbClr val="EBEBEB"/>
                  </a:gs>
                  <a:gs pos="100000">
                    <a:srgbClr val="FEFEFE"/>
                  </a:gs>
                </a:gsLst>
                <a:lin ang="7530000" scaled="0"/>
              </a:gradFill>
              <a:ln w="12700">
                <a:solidFill>
                  <a:schemeClr val="bg1"/>
                </a:solidFill>
              </a:ln>
              <a:effectLst>
                <a:outerShdw blurRad="165100" dist="139700" dir="7800000" sx="74000" sy="74000" algn="tr" rotWithShape="0">
                  <a:prstClr val="black">
                    <a:alpha val="5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1719372" y="1327298"/>
                <a:ext cx="1800200" cy="1800200"/>
              </a:xfrm>
              <a:prstGeom prst="ellipse">
                <a:avLst/>
              </a:prstGeom>
              <a:solidFill>
                <a:srgbClr val="217B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17" name="Freeform 44"/>
            <p:cNvSpPr>
              <a:spLocks noEditPoints="1"/>
            </p:cNvSpPr>
            <p:nvPr/>
          </p:nvSpPr>
          <p:spPr bwMode="auto">
            <a:xfrm>
              <a:off x="5276888" y="6030324"/>
              <a:ext cx="170620" cy="137369"/>
            </a:xfrm>
            <a:custGeom>
              <a:avLst/>
              <a:gdLst>
                <a:gd name="T0" fmla="*/ 41 w 62"/>
                <a:gd name="T1" fmla="*/ 31 h 54"/>
                <a:gd name="T2" fmla="*/ 34 w 62"/>
                <a:gd name="T3" fmla="*/ 23 h 54"/>
                <a:gd name="T4" fmla="*/ 33 w 62"/>
                <a:gd name="T5" fmla="*/ 17 h 54"/>
                <a:gd name="T6" fmla="*/ 30 w 62"/>
                <a:gd name="T7" fmla="*/ 20 h 54"/>
                <a:gd name="T8" fmla="*/ 23 w 62"/>
                <a:gd name="T9" fmla="*/ 13 h 54"/>
                <a:gd name="T10" fmla="*/ 18 w 62"/>
                <a:gd name="T11" fmla="*/ 17 h 54"/>
                <a:gd name="T12" fmla="*/ 7 w 62"/>
                <a:gd name="T13" fmla="*/ 17 h 54"/>
                <a:gd name="T14" fmla="*/ 7 w 62"/>
                <a:gd name="T15" fmla="*/ 23 h 54"/>
                <a:gd name="T16" fmla="*/ 0 w 62"/>
                <a:gd name="T17" fmla="*/ 31 h 54"/>
                <a:gd name="T18" fmla="*/ 4 w 62"/>
                <a:gd name="T19" fmla="*/ 36 h 54"/>
                <a:gd name="T20" fmla="*/ 4 w 62"/>
                <a:gd name="T21" fmla="*/ 46 h 54"/>
                <a:gd name="T22" fmla="*/ 10 w 62"/>
                <a:gd name="T23" fmla="*/ 47 h 54"/>
                <a:gd name="T24" fmla="*/ 18 w 62"/>
                <a:gd name="T25" fmla="*/ 54 h 54"/>
                <a:gd name="T26" fmla="*/ 23 w 62"/>
                <a:gd name="T27" fmla="*/ 50 h 54"/>
                <a:gd name="T28" fmla="*/ 32 w 62"/>
                <a:gd name="T29" fmla="*/ 48 h 54"/>
                <a:gd name="T30" fmla="*/ 37 w 62"/>
                <a:gd name="T31" fmla="*/ 46 h 54"/>
                <a:gd name="T32" fmla="*/ 37 w 62"/>
                <a:gd name="T33" fmla="*/ 36 h 54"/>
                <a:gd name="T34" fmla="*/ 32 w 62"/>
                <a:gd name="T35" fmla="*/ 38 h 54"/>
                <a:gd name="T36" fmla="*/ 20 w 62"/>
                <a:gd name="T37" fmla="*/ 46 h 54"/>
                <a:gd name="T38" fmla="*/ 20 w 62"/>
                <a:gd name="T39" fmla="*/ 21 h 54"/>
                <a:gd name="T40" fmla="*/ 33 w 62"/>
                <a:gd name="T41" fmla="*/ 33 h 54"/>
                <a:gd name="T42" fmla="*/ 58 w 62"/>
                <a:gd name="T43" fmla="*/ 35 h 54"/>
                <a:gd name="T44" fmla="*/ 62 w 62"/>
                <a:gd name="T45" fmla="*/ 38 h 54"/>
                <a:gd name="T46" fmla="*/ 60 w 62"/>
                <a:gd name="T47" fmla="*/ 41 h 54"/>
                <a:gd name="T48" fmla="*/ 59 w 62"/>
                <a:gd name="T49" fmla="*/ 46 h 54"/>
                <a:gd name="T50" fmla="*/ 56 w 62"/>
                <a:gd name="T51" fmla="*/ 47 h 54"/>
                <a:gd name="T52" fmla="*/ 52 w 62"/>
                <a:gd name="T53" fmla="*/ 50 h 54"/>
                <a:gd name="T54" fmla="*/ 50 w 62"/>
                <a:gd name="T55" fmla="*/ 48 h 54"/>
                <a:gd name="T56" fmla="*/ 45 w 62"/>
                <a:gd name="T57" fmla="*/ 48 h 54"/>
                <a:gd name="T58" fmla="*/ 44 w 62"/>
                <a:gd name="T59" fmla="*/ 45 h 54"/>
                <a:gd name="T60" fmla="*/ 41 w 62"/>
                <a:gd name="T61" fmla="*/ 41 h 54"/>
                <a:gd name="T62" fmla="*/ 43 w 62"/>
                <a:gd name="T63" fmla="*/ 39 h 54"/>
                <a:gd name="T64" fmla="*/ 43 w 62"/>
                <a:gd name="T65" fmla="*/ 33 h 54"/>
                <a:gd name="T66" fmla="*/ 46 w 62"/>
                <a:gd name="T67" fmla="*/ 33 h 54"/>
                <a:gd name="T68" fmla="*/ 50 w 62"/>
                <a:gd name="T69" fmla="*/ 29 h 54"/>
                <a:gd name="T70" fmla="*/ 52 w 62"/>
                <a:gd name="T71" fmla="*/ 31 h 54"/>
                <a:gd name="T72" fmla="*/ 58 w 62"/>
                <a:gd name="T73" fmla="*/ 31 h 54"/>
                <a:gd name="T74" fmla="*/ 58 w 62"/>
                <a:gd name="T75" fmla="*/ 35 h 54"/>
                <a:gd name="T76" fmla="*/ 57 w 62"/>
                <a:gd name="T77" fmla="*/ 40 h 54"/>
                <a:gd name="T78" fmla="*/ 45 w 62"/>
                <a:gd name="T79" fmla="*/ 40 h 54"/>
                <a:gd name="T80" fmla="*/ 51 w 62"/>
                <a:gd name="T81" fmla="*/ 46 h 54"/>
                <a:gd name="T82" fmla="*/ 62 w 62"/>
                <a:gd name="T83" fmla="*/ 12 h 54"/>
                <a:gd name="T84" fmla="*/ 59 w 62"/>
                <a:gd name="T85" fmla="*/ 15 h 54"/>
                <a:gd name="T86" fmla="*/ 59 w 62"/>
                <a:gd name="T87" fmla="*/ 22 h 54"/>
                <a:gd name="T88" fmla="*/ 55 w 62"/>
                <a:gd name="T89" fmla="*/ 23 h 54"/>
                <a:gd name="T90" fmla="*/ 50 w 62"/>
                <a:gd name="T91" fmla="*/ 28 h 54"/>
                <a:gd name="T92" fmla="*/ 46 w 62"/>
                <a:gd name="T93" fmla="*/ 25 h 54"/>
                <a:gd name="T94" fmla="*/ 39 w 62"/>
                <a:gd name="T95" fmla="*/ 25 h 54"/>
                <a:gd name="T96" fmla="*/ 39 w 62"/>
                <a:gd name="T97" fmla="*/ 20 h 54"/>
                <a:gd name="T98" fmla="*/ 34 w 62"/>
                <a:gd name="T99" fmla="*/ 15 h 54"/>
                <a:gd name="T100" fmla="*/ 37 w 62"/>
                <a:gd name="T101" fmla="*/ 12 h 54"/>
                <a:gd name="T102" fmla="*/ 37 w 62"/>
                <a:gd name="T103" fmla="*/ 5 h 54"/>
                <a:gd name="T104" fmla="*/ 41 w 62"/>
                <a:gd name="T105" fmla="*/ 5 h 54"/>
                <a:gd name="T106" fmla="*/ 46 w 62"/>
                <a:gd name="T107" fmla="*/ 0 h 54"/>
                <a:gd name="T108" fmla="*/ 49 w 62"/>
                <a:gd name="T109" fmla="*/ 3 h 54"/>
                <a:gd name="T110" fmla="*/ 56 w 62"/>
                <a:gd name="T111" fmla="*/ 3 h 54"/>
                <a:gd name="T112" fmla="*/ 57 w 62"/>
                <a:gd name="T113" fmla="*/ 7 h 54"/>
                <a:gd name="T114" fmla="*/ 48 w 62"/>
                <a:gd name="T115" fmla="*/ 22 h 54"/>
                <a:gd name="T116" fmla="*/ 40 w 62"/>
                <a:gd name="T117" fmla="*/ 14 h 54"/>
                <a:gd name="T118" fmla="*/ 56 w 62"/>
                <a:gd name="T119" fmla="*/ 1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2" h="54">
                  <a:moveTo>
                    <a:pt x="41" y="36"/>
                  </a:moveTo>
                  <a:cubicBezTo>
                    <a:pt x="41" y="31"/>
                    <a:pt x="41" y="31"/>
                    <a:pt x="41" y="31"/>
                  </a:cubicBezTo>
                  <a:cubicBezTo>
                    <a:pt x="37" y="31"/>
                    <a:pt x="37" y="31"/>
                    <a:pt x="37" y="31"/>
                  </a:cubicBezTo>
                  <a:cubicBezTo>
                    <a:pt x="37" y="28"/>
                    <a:pt x="36" y="25"/>
                    <a:pt x="34" y="23"/>
                  </a:cubicBezTo>
                  <a:cubicBezTo>
                    <a:pt x="37" y="20"/>
                    <a:pt x="37" y="20"/>
                    <a:pt x="37" y="20"/>
                  </a:cubicBezTo>
                  <a:cubicBezTo>
                    <a:pt x="33" y="17"/>
                    <a:pt x="33" y="17"/>
                    <a:pt x="33" y="17"/>
                  </a:cubicBezTo>
                  <a:cubicBezTo>
                    <a:pt x="32" y="18"/>
                    <a:pt x="32" y="18"/>
                    <a:pt x="32" y="18"/>
                  </a:cubicBezTo>
                  <a:cubicBezTo>
                    <a:pt x="30" y="20"/>
                    <a:pt x="30" y="20"/>
                    <a:pt x="30" y="20"/>
                  </a:cubicBezTo>
                  <a:cubicBezTo>
                    <a:pt x="28" y="18"/>
                    <a:pt x="26" y="17"/>
                    <a:pt x="23" y="17"/>
                  </a:cubicBezTo>
                  <a:cubicBezTo>
                    <a:pt x="23" y="13"/>
                    <a:pt x="23" y="13"/>
                    <a:pt x="23" y="13"/>
                  </a:cubicBezTo>
                  <a:cubicBezTo>
                    <a:pt x="18" y="13"/>
                    <a:pt x="18" y="13"/>
                    <a:pt x="18" y="13"/>
                  </a:cubicBezTo>
                  <a:cubicBezTo>
                    <a:pt x="18" y="17"/>
                    <a:pt x="18" y="17"/>
                    <a:pt x="18" y="17"/>
                  </a:cubicBezTo>
                  <a:cubicBezTo>
                    <a:pt x="15" y="17"/>
                    <a:pt x="12" y="18"/>
                    <a:pt x="10" y="20"/>
                  </a:cubicBezTo>
                  <a:cubicBezTo>
                    <a:pt x="7" y="17"/>
                    <a:pt x="7" y="17"/>
                    <a:pt x="7" y="17"/>
                  </a:cubicBezTo>
                  <a:cubicBezTo>
                    <a:pt x="4" y="20"/>
                    <a:pt x="4" y="20"/>
                    <a:pt x="4" y="20"/>
                  </a:cubicBezTo>
                  <a:cubicBezTo>
                    <a:pt x="7" y="23"/>
                    <a:pt x="7" y="23"/>
                    <a:pt x="7" y="23"/>
                  </a:cubicBezTo>
                  <a:cubicBezTo>
                    <a:pt x="5" y="26"/>
                    <a:pt x="4" y="28"/>
                    <a:pt x="4" y="31"/>
                  </a:cubicBezTo>
                  <a:cubicBezTo>
                    <a:pt x="0" y="31"/>
                    <a:pt x="0" y="31"/>
                    <a:pt x="0" y="31"/>
                  </a:cubicBezTo>
                  <a:cubicBezTo>
                    <a:pt x="0" y="36"/>
                    <a:pt x="0" y="36"/>
                    <a:pt x="0" y="36"/>
                  </a:cubicBezTo>
                  <a:cubicBezTo>
                    <a:pt x="4" y="36"/>
                    <a:pt x="4" y="36"/>
                    <a:pt x="4" y="36"/>
                  </a:cubicBezTo>
                  <a:cubicBezTo>
                    <a:pt x="4" y="39"/>
                    <a:pt x="5" y="41"/>
                    <a:pt x="7" y="44"/>
                  </a:cubicBezTo>
                  <a:cubicBezTo>
                    <a:pt x="4" y="46"/>
                    <a:pt x="4" y="46"/>
                    <a:pt x="4" y="46"/>
                  </a:cubicBezTo>
                  <a:cubicBezTo>
                    <a:pt x="7" y="50"/>
                    <a:pt x="7" y="50"/>
                    <a:pt x="7" y="50"/>
                  </a:cubicBezTo>
                  <a:cubicBezTo>
                    <a:pt x="10" y="47"/>
                    <a:pt x="10" y="47"/>
                    <a:pt x="10" y="47"/>
                  </a:cubicBezTo>
                  <a:cubicBezTo>
                    <a:pt x="12" y="49"/>
                    <a:pt x="15" y="50"/>
                    <a:pt x="18" y="50"/>
                  </a:cubicBezTo>
                  <a:cubicBezTo>
                    <a:pt x="18" y="54"/>
                    <a:pt x="18" y="54"/>
                    <a:pt x="18" y="54"/>
                  </a:cubicBezTo>
                  <a:cubicBezTo>
                    <a:pt x="23" y="54"/>
                    <a:pt x="23" y="54"/>
                    <a:pt x="23" y="54"/>
                  </a:cubicBezTo>
                  <a:cubicBezTo>
                    <a:pt x="23" y="50"/>
                    <a:pt x="23" y="50"/>
                    <a:pt x="23" y="50"/>
                  </a:cubicBezTo>
                  <a:cubicBezTo>
                    <a:pt x="26" y="50"/>
                    <a:pt x="28" y="49"/>
                    <a:pt x="31" y="47"/>
                  </a:cubicBezTo>
                  <a:cubicBezTo>
                    <a:pt x="32" y="48"/>
                    <a:pt x="32" y="48"/>
                    <a:pt x="32" y="48"/>
                  </a:cubicBezTo>
                  <a:cubicBezTo>
                    <a:pt x="33" y="50"/>
                    <a:pt x="33" y="50"/>
                    <a:pt x="33" y="50"/>
                  </a:cubicBezTo>
                  <a:cubicBezTo>
                    <a:pt x="37" y="46"/>
                    <a:pt x="37" y="46"/>
                    <a:pt x="37" y="46"/>
                  </a:cubicBezTo>
                  <a:cubicBezTo>
                    <a:pt x="34" y="43"/>
                    <a:pt x="34" y="43"/>
                    <a:pt x="34" y="43"/>
                  </a:cubicBezTo>
                  <a:cubicBezTo>
                    <a:pt x="36" y="41"/>
                    <a:pt x="37" y="39"/>
                    <a:pt x="37" y="36"/>
                  </a:cubicBezTo>
                  <a:cubicBezTo>
                    <a:pt x="41" y="36"/>
                    <a:pt x="41" y="36"/>
                    <a:pt x="41" y="36"/>
                  </a:cubicBezTo>
                  <a:close/>
                  <a:moveTo>
                    <a:pt x="32" y="38"/>
                  </a:moveTo>
                  <a:cubicBezTo>
                    <a:pt x="32" y="38"/>
                    <a:pt x="32" y="38"/>
                    <a:pt x="32" y="38"/>
                  </a:cubicBezTo>
                  <a:cubicBezTo>
                    <a:pt x="30" y="43"/>
                    <a:pt x="26" y="46"/>
                    <a:pt x="20" y="46"/>
                  </a:cubicBezTo>
                  <a:cubicBezTo>
                    <a:pt x="14" y="46"/>
                    <a:pt x="8" y="40"/>
                    <a:pt x="8" y="33"/>
                  </a:cubicBezTo>
                  <a:cubicBezTo>
                    <a:pt x="8" y="27"/>
                    <a:pt x="14" y="21"/>
                    <a:pt x="20" y="21"/>
                  </a:cubicBezTo>
                  <a:cubicBezTo>
                    <a:pt x="26" y="21"/>
                    <a:pt x="30" y="24"/>
                    <a:pt x="32" y="29"/>
                  </a:cubicBezTo>
                  <a:cubicBezTo>
                    <a:pt x="32" y="30"/>
                    <a:pt x="33" y="32"/>
                    <a:pt x="33" y="33"/>
                  </a:cubicBezTo>
                  <a:cubicBezTo>
                    <a:pt x="33" y="35"/>
                    <a:pt x="32" y="37"/>
                    <a:pt x="32" y="38"/>
                  </a:cubicBezTo>
                  <a:close/>
                  <a:moveTo>
                    <a:pt x="58" y="35"/>
                  </a:moveTo>
                  <a:cubicBezTo>
                    <a:pt x="59" y="36"/>
                    <a:pt x="59" y="37"/>
                    <a:pt x="60" y="38"/>
                  </a:cubicBezTo>
                  <a:cubicBezTo>
                    <a:pt x="62" y="38"/>
                    <a:pt x="62" y="38"/>
                    <a:pt x="62" y="38"/>
                  </a:cubicBezTo>
                  <a:cubicBezTo>
                    <a:pt x="62" y="41"/>
                    <a:pt x="62" y="41"/>
                    <a:pt x="62" y="41"/>
                  </a:cubicBezTo>
                  <a:cubicBezTo>
                    <a:pt x="60" y="41"/>
                    <a:pt x="60" y="41"/>
                    <a:pt x="60" y="41"/>
                  </a:cubicBezTo>
                  <a:cubicBezTo>
                    <a:pt x="59" y="42"/>
                    <a:pt x="59" y="44"/>
                    <a:pt x="58" y="45"/>
                  </a:cubicBezTo>
                  <a:cubicBezTo>
                    <a:pt x="59" y="46"/>
                    <a:pt x="59" y="46"/>
                    <a:pt x="59" y="46"/>
                  </a:cubicBezTo>
                  <a:cubicBezTo>
                    <a:pt x="58" y="48"/>
                    <a:pt x="58" y="48"/>
                    <a:pt x="58" y="48"/>
                  </a:cubicBezTo>
                  <a:cubicBezTo>
                    <a:pt x="56" y="47"/>
                    <a:pt x="56" y="47"/>
                    <a:pt x="56" y="47"/>
                  </a:cubicBezTo>
                  <a:cubicBezTo>
                    <a:pt x="55" y="47"/>
                    <a:pt x="54" y="48"/>
                    <a:pt x="52" y="48"/>
                  </a:cubicBezTo>
                  <a:cubicBezTo>
                    <a:pt x="52" y="50"/>
                    <a:pt x="52" y="50"/>
                    <a:pt x="52" y="50"/>
                  </a:cubicBezTo>
                  <a:cubicBezTo>
                    <a:pt x="50" y="50"/>
                    <a:pt x="50" y="50"/>
                    <a:pt x="50" y="50"/>
                  </a:cubicBezTo>
                  <a:cubicBezTo>
                    <a:pt x="50" y="48"/>
                    <a:pt x="50" y="48"/>
                    <a:pt x="50" y="48"/>
                  </a:cubicBezTo>
                  <a:cubicBezTo>
                    <a:pt x="49" y="48"/>
                    <a:pt x="47" y="47"/>
                    <a:pt x="46" y="47"/>
                  </a:cubicBezTo>
                  <a:cubicBezTo>
                    <a:pt x="45" y="48"/>
                    <a:pt x="45" y="48"/>
                    <a:pt x="45" y="48"/>
                  </a:cubicBezTo>
                  <a:cubicBezTo>
                    <a:pt x="43" y="46"/>
                    <a:pt x="43" y="46"/>
                    <a:pt x="43" y="46"/>
                  </a:cubicBezTo>
                  <a:cubicBezTo>
                    <a:pt x="44" y="45"/>
                    <a:pt x="44" y="45"/>
                    <a:pt x="44" y="45"/>
                  </a:cubicBezTo>
                  <a:cubicBezTo>
                    <a:pt x="43" y="44"/>
                    <a:pt x="43" y="42"/>
                    <a:pt x="43" y="41"/>
                  </a:cubicBezTo>
                  <a:cubicBezTo>
                    <a:pt x="41" y="41"/>
                    <a:pt x="41" y="41"/>
                    <a:pt x="41" y="41"/>
                  </a:cubicBezTo>
                  <a:cubicBezTo>
                    <a:pt x="41" y="39"/>
                    <a:pt x="41" y="39"/>
                    <a:pt x="41" y="39"/>
                  </a:cubicBezTo>
                  <a:cubicBezTo>
                    <a:pt x="43" y="39"/>
                    <a:pt x="43" y="39"/>
                    <a:pt x="43" y="39"/>
                  </a:cubicBezTo>
                  <a:cubicBezTo>
                    <a:pt x="43" y="37"/>
                    <a:pt x="43" y="36"/>
                    <a:pt x="44" y="35"/>
                  </a:cubicBezTo>
                  <a:cubicBezTo>
                    <a:pt x="43" y="33"/>
                    <a:pt x="43" y="33"/>
                    <a:pt x="43" y="33"/>
                  </a:cubicBezTo>
                  <a:cubicBezTo>
                    <a:pt x="45" y="32"/>
                    <a:pt x="45" y="32"/>
                    <a:pt x="45" y="32"/>
                  </a:cubicBezTo>
                  <a:cubicBezTo>
                    <a:pt x="46" y="33"/>
                    <a:pt x="46" y="33"/>
                    <a:pt x="46" y="33"/>
                  </a:cubicBezTo>
                  <a:cubicBezTo>
                    <a:pt x="47" y="32"/>
                    <a:pt x="48" y="32"/>
                    <a:pt x="50" y="31"/>
                  </a:cubicBezTo>
                  <a:cubicBezTo>
                    <a:pt x="50" y="29"/>
                    <a:pt x="50" y="29"/>
                    <a:pt x="50" y="29"/>
                  </a:cubicBezTo>
                  <a:cubicBezTo>
                    <a:pt x="52" y="29"/>
                    <a:pt x="52" y="29"/>
                    <a:pt x="52" y="29"/>
                  </a:cubicBezTo>
                  <a:cubicBezTo>
                    <a:pt x="52" y="31"/>
                    <a:pt x="52" y="31"/>
                    <a:pt x="52" y="31"/>
                  </a:cubicBezTo>
                  <a:cubicBezTo>
                    <a:pt x="54" y="32"/>
                    <a:pt x="55" y="32"/>
                    <a:pt x="56" y="33"/>
                  </a:cubicBezTo>
                  <a:cubicBezTo>
                    <a:pt x="58" y="31"/>
                    <a:pt x="58" y="31"/>
                    <a:pt x="58" y="31"/>
                  </a:cubicBezTo>
                  <a:cubicBezTo>
                    <a:pt x="59" y="33"/>
                    <a:pt x="59" y="33"/>
                    <a:pt x="59" y="33"/>
                  </a:cubicBezTo>
                  <a:cubicBezTo>
                    <a:pt x="58" y="35"/>
                    <a:pt x="58" y="35"/>
                    <a:pt x="58" y="35"/>
                  </a:cubicBezTo>
                  <a:close/>
                  <a:moveTo>
                    <a:pt x="51" y="46"/>
                  </a:moveTo>
                  <a:cubicBezTo>
                    <a:pt x="55" y="46"/>
                    <a:pt x="57" y="43"/>
                    <a:pt x="57" y="40"/>
                  </a:cubicBezTo>
                  <a:cubicBezTo>
                    <a:pt x="57" y="36"/>
                    <a:pt x="55" y="34"/>
                    <a:pt x="51" y="34"/>
                  </a:cubicBezTo>
                  <a:cubicBezTo>
                    <a:pt x="48" y="34"/>
                    <a:pt x="45" y="36"/>
                    <a:pt x="45" y="40"/>
                  </a:cubicBezTo>
                  <a:cubicBezTo>
                    <a:pt x="45" y="43"/>
                    <a:pt x="48" y="46"/>
                    <a:pt x="51" y="46"/>
                  </a:cubicBezTo>
                  <a:cubicBezTo>
                    <a:pt x="51" y="46"/>
                    <a:pt x="51" y="46"/>
                    <a:pt x="51" y="46"/>
                  </a:cubicBezTo>
                  <a:close/>
                  <a:moveTo>
                    <a:pt x="59" y="12"/>
                  </a:moveTo>
                  <a:cubicBezTo>
                    <a:pt x="62" y="12"/>
                    <a:pt x="62" y="12"/>
                    <a:pt x="62" y="12"/>
                  </a:cubicBezTo>
                  <a:cubicBezTo>
                    <a:pt x="62" y="15"/>
                    <a:pt x="62" y="15"/>
                    <a:pt x="62" y="15"/>
                  </a:cubicBezTo>
                  <a:cubicBezTo>
                    <a:pt x="59" y="15"/>
                    <a:pt x="59" y="15"/>
                    <a:pt x="59" y="15"/>
                  </a:cubicBezTo>
                  <a:cubicBezTo>
                    <a:pt x="59" y="17"/>
                    <a:pt x="58" y="19"/>
                    <a:pt x="57" y="20"/>
                  </a:cubicBezTo>
                  <a:cubicBezTo>
                    <a:pt x="59" y="22"/>
                    <a:pt x="59" y="22"/>
                    <a:pt x="59" y="22"/>
                  </a:cubicBezTo>
                  <a:cubicBezTo>
                    <a:pt x="56" y="25"/>
                    <a:pt x="56" y="25"/>
                    <a:pt x="56" y="25"/>
                  </a:cubicBezTo>
                  <a:cubicBezTo>
                    <a:pt x="55" y="23"/>
                    <a:pt x="55" y="23"/>
                    <a:pt x="55" y="23"/>
                  </a:cubicBezTo>
                  <a:cubicBezTo>
                    <a:pt x="53" y="24"/>
                    <a:pt x="51" y="25"/>
                    <a:pt x="50" y="25"/>
                  </a:cubicBezTo>
                  <a:cubicBezTo>
                    <a:pt x="50" y="28"/>
                    <a:pt x="50" y="28"/>
                    <a:pt x="50" y="28"/>
                  </a:cubicBezTo>
                  <a:cubicBezTo>
                    <a:pt x="46" y="28"/>
                    <a:pt x="46" y="28"/>
                    <a:pt x="46" y="28"/>
                  </a:cubicBezTo>
                  <a:cubicBezTo>
                    <a:pt x="46" y="25"/>
                    <a:pt x="46" y="25"/>
                    <a:pt x="46" y="25"/>
                  </a:cubicBezTo>
                  <a:cubicBezTo>
                    <a:pt x="44" y="25"/>
                    <a:pt x="43" y="24"/>
                    <a:pt x="41" y="23"/>
                  </a:cubicBezTo>
                  <a:cubicBezTo>
                    <a:pt x="39" y="25"/>
                    <a:pt x="39" y="25"/>
                    <a:pt x="39" y="25"/>
                  </a:cubicBezTo>
                  <a:cubicBezTo>
                    <a:pt x="37" y="22"/>
                    <a:pt x="37" y="22"/>
                    <a:pt x="37" y="22"/>
                  </a:cubicBezTo>
                  <a:cubicBezTo>
                    <a:pt x="39" y="20"/>
                    <a:pt x="39" y="20"/>
                    <a:pt x="39" y="20"/>
                  </a:cubicBezTo>
                  <a:cubicBezTo>
                    <a:pt x="38" y="19"/>
                    <a:pt x="37" y="17"/>
                    <a:pt x="37" y="15"/>
                  </a:cubicBezTo>
                  <a:cubicBezTo>
                    <a:pt x="34" y="15"/>
                    <a:pt x="34" y="15"/>
                    <a:pt x="34" y="15"/>
                  </a:cubicBezTo>
                  <a:cubicBezTo>
                    <a:pt x="34" y="12"/>
                    <a:pt x="34" y="12"/>
                    <a:pt x="34" y="12"/>
                  </a:cubicBezTo>
                  <a:cubicBezTo>
                    <a:pt x="37" y="12"/>
                    <a:pt x="37" y="12"/>
                    <a:pt x="37" y="12"/>
                  </a:cubicBezTo>
                  <a:cubicBezTo>
                    <a:pt x="37" y="10"/>
                    <a:pt x="38" y="9"/>
                    <a:pt x="39" y="7"/>
                  </a:cubicBezTo>
                  <a:cubicBezTo>
                    <a:pt x="37" y="5"/>
                    <a:pt x="37" y="5"/>
                    <a:pt x="37" y="5"/>
                  </a:cubicBezTo>
                  <a:cubicBezTo>
                    <a:pt x="39" y="3"/>
                    <a:pt x="39" y="3"/>
                    <a:pt x="39" y="3"/>
                  </a:cubicBezTo>
                  <a:cubicBezTo>
                    <a:pt x="41" y="5"/>
                    <a:pt x="41" y="5"/>
                    <a:pt x="41" y="5"/>
                  </a:cubicBezTo>
                  <a:cubicBezTo>
                    <a:pt x="43" y="4"/>
                    <a:pt x="44" y="3"/>
                    <a:pt x="46" y="3"/>
                  </a:cubicBezTo>
                  <a:cubicBezTo>
                    <a:pt x="46" y="0"/>
                    <a:pt x="46" y="0"/>
                    <a:pt x="46" y="0"/>
                  </a:cubicBezTo>
                  <a:cubicBezTo>
                    <a:pt x="49" y="0"/>
                    <a:pt x="49" y="0"/>
                    <a:pt x="49" y="0"/>
                  </a:cubicBezTo>
                  <a:cubicBezTo>
                    <a:pt x="49" y="3"/>
                    <a:pt x="49" y="3"/>
                    <a:pt x="49" y="3"/>
                  </a:cubicBezTo>
                  <a:cubicBezTo>
                    <a:pt x="51" y="3"/>
                    <a:pt x="53" y="4"/>
                    <a:pt x="54" y="5"/>
                  </a:cubicBezTo>
                  <a:cubicBezTo>
                    <a:pt x="56" y="3"/>
                    <a:pt x="56" y="3"/>
                    <a:pt x="56" y="3"/>
                  </a:cubicBezTo>
                  <a:cubicBezTo>
                    <a:pt x="59" y="5"/>
                    <a:pt x="59" y="5"/>
                    <a:pt x="59" y="5"/>
                  </a:cubicBezTo>
                  <a:cubicBezTo>
                    <a:pt x="57" y="7"/>
                    <a:pt x="57" y="7"/>
                    <a:pt x="57" y="7"/>
                  </a:cubicBezTo>
                  <a:cubicBezTo>
                    <a:pt x="58" y="8"/>
                    <a:pt x="59" y="10"/>
                    <a:pt x="59" y="12"/>
                  </a:cubicBezTo>
                  <a:close/>
                  <a:moveTo>
                    <a:pt x="48" y="22"/>
                  </a:moveTo>
                  <a:cubicBezTo>
                    <a:pt x="48" y="22"/>
                    <a:pt x="48" y="22"/>
                    <a:pt x="48" y="22"/>
                  </a:cubicBezTo>
                  <a:cubicBezTo>
                    <a:pt x="43" y="22"/>
                    <a:pt x="40" y="18"/>
                    <a:pt x="40" y="14"/>
                  </a:cubicBezTo>
                  <a:cubicBezTo>
                    <a:pt x="40" y="9"/>
                    <a:pt x="43" y="6"/>
                    <a:pt x="48" y="6"/>
                  </a:cubicBezTo>
                  <a:cubicBezTo>
                    <a:pt x="52" y="6"/>
                    <a:pt x="56" y="9"/>
                    <a:pt x="56" y="14"/>
                  </a:cubicBezTo>
                  <a:cubicBezTo>
                    <a:pt x="56" y="18"/>
                    <a:pt x="52" y="22"/>
                    <a:pt x="48" y="22"/>
                  </a:cubicBezTo>
                  <a:close/>
                </a:path>
              </a:pathLst>
            </a:custGeom>
            <a:solidFill>
              <a:schemeClr val="bg1">
                <a:lumMod val="95000"/>
              </a:schemeClr>
            </a:solidFill>
            <a:ln>
              <a:noFill/>
            </a:ln>
            <a:extLst/>
          </p:spPr>
          <p:txBody>
            <a:bodyPr vert="horz" wrap="square" lIns="81015" tIns="40507" rIns="81015" bIns="40507" numCol="1" anchor="t" anchorCtr="0" compatLnSpc="1">
              <a:prstTxWarp prst="textNoShape">
                <a:avLst/>
              </a:prstTxWarp>
            </a:bodyPr>
            <a:lstStyle/>
            <a:p>
              <a:endParaRPr lang="zh-CN" altLang="en-US"/>
            </a:p>
          </p:txBody>
        </p:sp>
      </p:grpSp>
      <p:grpSp>
        <p:nvGrpSpPr>
          <p:cNvPr id="20" name="组合 19"/>
          <p:cNvGrpSpPr/>
          <p:nvPr/>
        </p:nvGrpSpPr>
        <p:grpSpPr>
          <a:xfrm>
            <a:off x="6777786" y="4066383"/>
            <a:ext cx="305647" cy="305644"/>
            <a:chOff x="5638883" y="5946187"/>
            <a:chExt cx="305647" cy="305644"/>
          </a:xfrm>
        </p:grpSpPr>
        <p:grpSp>
          <p:nvGrpSpPr>
            <p:cNvPr id="21" name="组合 69"/>
            <p:cNvGrpSpPr/>
            <p:nvPr/>
          </p:nvGrpSpPr>
          <p:grpSpPr>
            <a:xfrm>
              <a:off x="5638883" y="5946187"/>
              <a:ext cx="305647" cy="305644"/>
              <a:chOff x="1517330" y="1125257"/>
              <a:chExt cx="2204282" cy="2204282"/>
            </a:xfrm>
          </p:grpSpPr>
          <p:sp>
            <p:nvSpPr>
              <p:cNvPr id="23" name="椭圆 22"/>
              <p:cNvSpPr/>
              <p:nvPr/>
            </p:nvSpPr>
            <p:spPr>
              <a:xfrm>
                <a:off x="1517330" y="1125257"/>
                <a:ext cx="2204282" cy="2204282"/>
              </a:xfrm>
              <a:prstGeom prst="ellipse">
                <a:avLst/>
              </a:prstGeom>
              <a:gradFill>
                <a:gsLst>
                  <a:gs pos="0">
                    <a:srgbClr val="EBEBEB"/>
                  </a:gs>
                  <a:gs pos="100000">
                    <a:srgbClr val="FEFEFE"/>
                  </a:gs>
                </a:gsLst>
                <a:lin ang="7530000" scaled="0"/>
              </a:gradFill>
              <a:ln w="12700">
                <a:solidFill>
                  <a:schemeClr val="bg1"/>
                </a:solidFill>
              </a:ln>
              <a:effectLst>
                <a:outerShdw blurRad="165100" dist="139700" dir="7800000" sx="74000" sy="74000" algn="tr" rotWithShape="0">
                  <a:prstClr val="black">
                    <a:alpha val="5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p:nvSpPr>
            <p:spPr>
              <a:xfrm>
                <a:off x="1719372" y="1327298"/>
                <a:ext cx="1800200" cy="1800200"/>
              </a:xfrm>
              <a:prstGeom prst="ellipse">
                <a:avLst/>
              </a:prstGeom>
              <a:solidFill>
                <a:srgbClr val="217B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22" name="Freeform 6"/>
            <p:cNvSpPr>
              <a:spLocks noEditPoints="1"/>
            </p:cNvSpPr>
            <p:nvPr/>
          </p:nvSpPr>
          <p:spPr bwMode="auto">
            <a:xfrm>
              <a:off x="5694390" y="6035130"/>
              <a:ext cx="194632" cy="113061"/>
            </a:xfrm>
            <a:custGeom>
              <a:avLst/>
              <a:gdLst>
                <a:gd name="T0" fmla="*/ 107 w 165"/>
                <a:gd name="T1" fmla="*/ 104 h 104"/>
                <a:gd name="T2" fmla="*/ 124 w 165"/>
                <a:gd name="T3" fmla="*/ 104 h 104"/>
                <a:gd name="T4" fmla="*/ 124 w 165"/>
                <a:gd name="T5" fmla="*/ 45 h 104"/>
                <a:gd name="T6" fmla="*/ 107 w 165"/>
                <a:gd name="T7" fmla="*/ 61 h 104"/>
                <a:gd name="T8" fmla="*/ 107 w 165"/>
                <a:gd name="T9" fmla="*/ 104 h 104"/>
                <a:gd name="T10" fmla="*/ 132 w 165"/>
                <a:gd name="T11" fmla="*/ 104 h 104"/>
                <a:gd name="T12" fmla="*/ 149 w 165"/>
                <a:gd name="T13" fmla="*/ 104 h 104"/>
                <a:gd name="T14" fmla="*/ 149 w 165"/>
                <a:gd name="T15" fmla="*/ 22 h 104"/>
                <a:gd name="T16" fmla="*/ 132 w 165"/>
                <a:gd name="T17" fmla="*/ 38 h 104"/>
                <a:gd name="T18" fmla="*/ 132 w 165"/>
                <a:gd name="T19" fmla="*/ 104 h 104"/>
                <a:gd name="T20" fmla="*/ 161 w 165"/>
                <a:gd name="T21" fmla="*/ 0 h 104"/>
                <a:gd name="T22" fmla="*/ 164 w 165"/>
                <a:gd name="T23" fmla="*/ 4 h 104"/>
                <a:gd name="T24" fmla="*/ 164 w 165"/>
                <a:gd name="T25" fmla="*/ 5 h 104"/>
                <a:gd name="T26" fmla="*/ 161 w 165"/>
                <a:gd name="T27" fmla="*/ 15 h 104"/>
                <a:gd name="T28" fmla="*/ 161 w 165"/>
                <a:gd name="T29" fmla="*/ 16 h 104"/>
                <a:gd name="T30" fmla="*/ 156 w 165"/>
                <a:gd name="T31" fmla="*/ 17 h 104"/>
                <a:gd name="T32" fmla="*/ 155 w 165"/>
                <a:gd name="T33" fmla="*/ 17 h 104"/>
                <a:gd name="T34" fmla="*/ 153 w 165"/>
                <a:gd name="T35" fmla="*/ 14 h 104"/>
                <a:gd name="T36" fmla="*/ 103 w 165"/>
                <a:gd name="T37" fmla="*/ 61 h 104"/>
                <a:gd name="T38" fmla="*/ 87 w 165"/>
                <a:gd name="T39" fmla="*/ 44 h 104"/>
                <a:gd name="T40" fmla="*/ 74 w 165"/>
                <a:gd name="T41" fmla="*/ 30 h 104"/>
                <a:gd name="T42" fmla="*/ 3 w 165"/>
                <a:gd name="T43" fmla="*/ 96 h 104"/>
                <a:gd name="T44" fmla="*/ 0 w 165"/>
                <a:gd name="T45" fmla="*/ 93 h 104"/>
                <a:gd name="T46" fmla="*/ 74 w 165"/>
                <a:gd name="T47" fmla="*/ 24 h 104"/>
                <a:gd name="T48" fmla="*/ 87 w 165"/>
                <a:gd name="T49" fmla="*/ 37 h 104"/>
                <a:gd name="T50" fmla="*/ 103 w 165"/>
                <a:gd name="T51" fmla="*/ 55 h 104"/>
                <a:gd name="T52" fmla="*/ 150 w 165"/>
                <a:gd name="T53" fmla="*/ 11 h 104"/>
                <a:gd name="T54" fmla="*/ 148 w 165"/>
                <a:gd name="T55" fmla="*/ 9 h 104"/>
                <a:gd name="T56" fmla="*/ 147 w 165"/>
                <a:gd name="T57" fmla="*/ 8 h 104"/>
                <a:gd name="T58" fmla="*/ 149 w 165"/>
                <a:gd name="T59" fmla="*/ 3 h 104"/>
                <a:gd name="T60" fmla="*/ 150 w 165"/>
                <a:gd name="T61" fmla="*/ 3 h 104"/>
                <a:gd name="T62" fmla="*/ 160 w 165"/>
                <a:gd name="T63" fmla="*/ 1 h 104"/>
                <a:gd name="T64" fmla="*/ 161 w 165"/>
                <a:gd name="T65" fmla="*/ 0 h 104"/>
                <a:gd name="T66" fmla="*/ 7 w 165"/>
                <a:gd name="T67" fmla="*/ 104 h 104"/>
                <a:gd name="T68" fmla="*/ 24 w 165"/>
                <a:gd name="T69" fmla="*/ 104 h 104"/>
                <a:gd name="T70" fmla="*/ 24 w 165"/>
                <a:gd name="T71" fmla="*/ 81 h 104"/>
                <a:gd name="T72" fmla="*/ 7 w 165"/>
                <a:gd name="T73" fmla="*/ 97 h 104"/>
                <a:gd name="T74" fmla="*/ 7 w 165"/>
                <a:gd name="T75" fmla="*/ 104 h 104"/>
                <a:gd name="T76" fmla="*/ 32 w 165"/>
                <a:gd name="T77" fmla="*/ 104 h 104"/>
                <a:gd name="T78" fmla="*/ 49 w 165"/>
                <a:gd name="T79" fmla="*/ 104 h 104"/>
                <a:gd name="T80" fmla="*/ 49 w 165"/>
                <a:gd name="T81" fmla="*/ 58 h 104"/>
                <a:gd name="T82" fmla="*/ 32 w 165"/>
                <a:gd name="T83" fmla="*/ 74 h 104"/>
                <a:gd name="T84" fmla="*/ 32 w 165"/>
                <a:gd name="T85" fmla="*/ 104 h 104"/>
                <a:gd name="T86" fmla="*/ 57 w 165"/>
                <a:gd name="T87" fmla="*/ 50 h 104"/>
                <a:gd name="T88" fmla="*/ 57 w 165"/>
                <a:gd name="T89" fmla="*/ 104 h 104"/>
                <a:gd name="T90" fmla="*/ 74 w 165"/>
                <a:gd name="T91" fmla="*/ 104 h 104"/>
                <a:gd name="T92" fmla="*/ 74 w 165"/>
                <a:gd name="T93" fmla="*/ 34 h 104"/>
                <a:gd name="T94" fmla="*/ 74 w 165"/>
                <a:gd name="T95" fmla="*/ 34 h 104"/>
                <a:gd name="T96" fmla="*/ 57 w 165"/>
                <a:gd name="T97" fmla="*/ 50 h 104"/>
                <a:gd name="T98" fmla="*/ 82 w 165"/>
                <a:gd name="T99" fmla="*/ 43 h 104"/>
                <a:gd name="T100" fmla="*/ 82 w 165"/>
                <a:gd name="T101" fmla="*/ 104 h 104"/>
                <a:gd name="T102" fmla="*/ 87 w 165"/>
                <a:gd name="T103" fmla="*/ 104 h 104"/>
                <a:gd name="T104" fmla="*/ 99 w 165"/>
                <a:gd name="T105" fmla="*/ 104 h 104"/>
                <a:gd name="T106" fmla="*/ 99 w 165"/>
                <a:gd name="T107" fmla="*/ 61 h 104"/>
                <a:gd name="T108" fmla="*/ 87 w 165"/>
                <a:gd name="T109" fmla="*/ 48 h 104"/>
                <a:gd name="T110" fmla="*/ 82 w 165"/>
                <a:gd name="T111" fmla="*/ 43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5" h="104">
                  <a:moveTo>
                    <a:pt x="107" y="104"/>
                  </a:moveTo>
                  <a:cubicBezTo>
                    <a:pt x="124" y="104"/>
                    <a:pt x="124" y="104"/>
                    <a:pt x="124" y="104"/>
                  </a:cubicBezTo>
                  <a:cubicBezTo>
                    <a:pt x="124" y="45"/>
                    <a:pt x="124" y="45"/>
                    <a:pt x="124" y="45"/>
                  </a:cubicBezTo>
                  <a:cubicBezTo>
                    <a:pt x="107" y="61"/>
                    <a:pt x="107" y="61"/>
                    <a:pt x="107" y="61"/>
                  </a:cubicBezTo>
                  <a:cubicBezTo>
                    <a:pt x="107" y="104"/>
                    <a:pt x="107" y="104"/>
                    <a:pt x="107" y="104"/>
                  </a:cubicBezTo>
                  <a:close/>
                  <a:moveTo>
                    <a:pt x="132" y="104"/>
                  </a:moveTo>
                  <a:cubicBezTo>
                    <a:pt x="149" y="104"/>
                    <a:pt x="149" y="104"/>
                    <a:pt x="149" y="104"/>
                  </a:cubicBezTo>
                  <a:cubicBezTo>
                    <a:pt x="149" y="22"/>
                    <a:pt x="149" y="22"/>
                    <a:pt x="149" y="22"/>
                  </a:cubicBezTo>
                  <a:cubicBezTo>
                    <a:pt x="132" y="38"/>
                    <a:pt x="132" y="38"/>
                    <a:pt x="132" y="38"/>
                  </a:cubicBezTo>
                  <a:cubicBezTo>
                    <a:pt x="132" y="104"/>
                    <a:pt x="132" y="104"/>
                    <a:pt x="132" y="104"/>
                  </a:cubicBezTo>
                  <a:close/>
                  <a:moveTo>
                    <a:pt x="161" y="0"/>
                  </a:moveTo>
                  <a:cubicBezTo>
                    <a:pt x="164" y="0"/>
                    <a:pt x="165" y="2"/>
                    <a:pt x="164" y="4"/>
                  </a:cubicBezTo>
                  <a:cubicBezTo>
                    <a:pt x="164" y="5"/>
                    <a:pt x="164" y="5"/>
                    <a:pt x="164" y="5"/>
                  </a:cubicBezTo>
                  <a:cubicBezTo>
                    <a:pt x="163" y="8"/>
                    <a:pt x="162" y="12"/>
                    <a:pt x="161" y="15"/>
                  </a:cubicBezTo>
                  <a:cubicBezTo>
                    <a:pt x="161" y="16"/>
                    <a:pt x="161" y="16"/>
                    <a:pt x="161" y="16"/>
                  </a:cubicBezTo>
                  <a:cubicBezTo>
                    <a:pt x="160" y="19"/>
                    <a:pt x="158" y="19"/>
                    <a:pt x="156" y="17"/>
                  </a:cubicBezTo>
                  <a:cubicBezTo>
                    <a:pt x="155" y="17"/>
                    <a:pt x="155" y="17"/>
                    <a:pt x="155" y="17"/>
                  </a:cubicBezTo>
                  <a:cubicBezTo>
                    <a:pt x="154" y="16"/>
                    <a:pt x="154" y="15"/>
                    <a:pt x="153" y="14"/>
                  </a:cubicBezTo>
                  <a:cubicBezTo>
                    <a:pt x="103" y="61"/>
                    <a:pt x="103" y="61"/>
                    <a:pt x="103" y="61"/>
                  </a:cubicBezTo>
                  <a:cubicBezTo>
                    <a:pt x="87" y="44"/>
                    <a:pt x="87" y="44"/>
                    <a:pt x="87" y="44"/>
                  </a:cubicBezTo>
                  <a:cubicBezTo>
                    <a:pt x="74" y="30"/>
                    <a:pt x="74" y="30"/>
                    <a:pt x="74" y="30"/>
                  </a:cubicBezTo>
                  <a:cubicBezTo>
                    <a:pt x="3" y="96"/>
                    <a:pt x="3" y="96"/>
                    <a:pt x="3" y="96"/>
                  </a:cubicBezTo>
                  <a:cubicBezTo>
                    <a:pt x="0" y="93"/>
                    <a:pt x="0" y="93"/>
                    <a:pt x="0" y="93"/>
                  </a:cubicBezTo>
                  <a:cubicBezTo>
                    <a:pt x="74" y="24"/>
                    <a:pt x="74" y="24"/>
                    <a:pt x="74" y="24"/>
                  </a:cubicBezTo>
                  <a:cubicBezTo>
                    <a:pt x="87" y="37"/>
                    <a:pt x="87" y="37"/>
                    <a:pt x="87" y="37"/>
                  </a:cubicBezTo>
                  <a:cubicBezTo>
                    <a:pt x="103" y="55"/>
                    <a:pt x="103" y="55"/>
                    <a:pt x="103" y="55"/>
                  </a:cubicBezTo>
                  <a:cubicBezTo>
                    <a:pt x="150" y="11"/>
                    <a:pt x="150" y="11"/>
                    <a:pt x="150" y="11"/>
                  </a:cubicBezTo>
                  <a:cubicBezTo>
                    <a:pt x="149" y="10"/>
                    <a:pt x="148" y="9"/>
                    <a:pt x="148" y="9"/>
                  </a:cubicBezTo>
                  <a:cubicBezTo>
                    <a:pt x="147" y="8"/>
                    <a:pt x="147" y="8"/>
                    <a:pt x="147" y="8"/>
                  </a:cubicBezTo>
                  <a:cubicBezTo>
                    <a:pt x="145" y="6"/>
                    <a:pt x="146" y="4"/>
                    <a:pt x="149" y="3"/>
                  </a:cubicBezTo>
                  <a:cubicBezTo>
                    <a:pt x="150" y="3"/>
                    <a:pt x="150" y="3"/>
                    <a:pt x="150" y="3"/>
                  </a:cubicBezTo>
                  <a:cubicBezTo>
                    <a:pt x="152" y="2"/>
                    <a:pt x="157" y="1"/>
                    <a:pt x="160" y="1"/>
                  </a:cubicBezTo>
                  <a:cubicBezTo>
                    <a:pt x="161" y="0"/>
                    <a:pt x="161" y="0"/>
                    <a:pt x="161" y="0"/>
                  </a:cubicBezTo>
                  <a:close/>
                  <a:moveTo>
                    <a:pt x="7" y="104"/>
                  </a:moveTo>
                  <a:cubicBezTo>
                    <a:pt x="24" y="104"/>
                    <a:pt x="24" y="104"/>
                    <a:pt x="24" y="104"/>
                  </a:cubicBezTo>
                  <a:cubicBezTo>
                    <a:pt x="24" y="81"/>
                    <a:pt x="24" y="81"/>
                    <a:pt x="24" y="81"/>
                  </a:cubicBezTo>
                  <a:cubicBezTo>
                    <a:pt x="7" y="97"/>
                    <a:pt x="7" y="97"/>
                    <a:pt x="7" y="97"/>
                  </a:cubicBezTo>
                  <a:cubicBezTo>
                    <a:pt x="7" y="104"/>
                    <a:pt x="7" y="104"/>
                    <a:pt x="7" y="104"/>
                  </a:cubicBezTo>
                  <a:close/>
                  <a:moveTo>
                    <a:pt x="32" y="104"/>
                  </a:moveTo>
                  <a:cubicBezTo>
                    <a:pt x="49" y="104"/>
                    <a:pt x="49" y="104"/>
                    <a:pt x="49" y="104"/>
                  </a:cubicBezTo>
                  <a:cubicBezTo>
                    <a:pt x="49" y="58"/>
                    <a:pt x="49" y="58"/>
                    <a:pt x="49" y="58"/>
                  </a:cubicBezTo>
                  <a:cubicBezTo>
                    <a:pt x="32" y="74"/>
                    <a:pt x="32" y="74"/>
                    <a:pt x="32" y="74"/>
                  </a:cubicBezTo>
                  <a:cubicBezTo>
                    <a:pt x="32" y="104"/>
                    <a:pt x="32" y="104"/>
                    <a:pt x="32" y="104"/>
                  </a:cubicBezTo>
                  <a:close/>
                  <a:moveTo>
                    <a:pt x="57" y="50"/>
                  </a:moveTo>
                  <a:cubicBezTo>
                    <a:pt x="57" y="104"/>
                    <a:pt x="57" y="104"/>
                    <a:pt x="57" y="104"/>
                  </a:cubicBezTo>
                  <a:cubicBezTo>
                    <a:pt x="74" y="104"/>
                    <a:pt x="74" y="104"/>
                    <a:pt x="74" y="104"/>
                  </a:cubicBezTo>
                  <a:cubicBezTo>
                    <a:pt x="74" y="34"/>
                    <a:pt x="74" y="34"/>
                    <a:pt x="74" y="34"/>
                  </a:cubicBezTo>
                  <a:cubicBezTo>
                    <a:pt x="74" y="34"/>
                    <a:pt x="74" y="34"/>
                    <a:pt x="74" y="34"/>
                  </a:cubicBezTo>
                  <a:cubicBezTo>
                    <a:pt x="57" y="50"/>
                    <a:pt x="57" y="50"/>
                    <a:pt x="57" y="50"/>
                  </a:cubicBezTo>
                  <a:close/>
                  <a:moveTo>
                    <a:pt x="82" y="43"/>
                  </a:moveTo>
                  <a:cubicBezTo>
                    <a:pt x="82" y="104"/>
                    <a:pt x="82" y="104"/>
                    <a:pt x="82" y="104"/>
                  </a:cubicBezTo>
                  <a:cubicBezTo>
                    <a:pt x="87" y="104"/>
                    <a:pt x="87" y="104"/>
                    <a:pt x="87" y="104"/>
                  </a:cubicBezTo>
                  <a:cubicBezTo>
                    <a:pt x="99" y="104"/>
                    <a:pt x="99" y="104"/>
                    <a:pt x="99" y="104"/>
                  </a:cubicBezTo>
                  <a:cubicBezTo>
                    <a:pt x="99" y="61"/>
                    <a:pt x="99" y="61"/>
                    <a:pt x="99" y="61"/>
                  </a:cubicBezTo>
                  <a:cubicBezTo>
                    <a:pt x="87" y="48"/>
                    <a:pt x="87" y="48"/>
                    <a:pt x="87" y="48"/>
                  </a:cubicBezTo>
                  <a:lnTo>
                    <a:pt x="82" y="43"/>
                  </a:lnTo>
                  <a:close/>
                </a:path>
              </a:pathLst>
            </a:custGeom>
            <a:solidFill>
              <a:schemeClr val="bg1">
                <a:lumMod val="9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5" name="组合 24"/>
          <p:cNvGrpSpPr/>
          <p:nvPr/>
        </p:nvGrpSpPr>
        <p:grpSpPr>
          <a:xfrm>
            <a:off x="4940293" y="4066383"/>
            <a:ext cx="305647" cy="305644"/>
            <a:chOff x="4299766" y="5946187"/>
            <a:chExt cx="305647" cy="305644"/>
          </a:xfrm>
        </p:grpSpPr>
        <p:grpSp>
          <p:nvGrpSpPr>
            <p:cNvPr id="26" name="组合 74"/>
            <p:cNvGrpSpPr/>
            <p:nvPr/>
          </p:nvGrpSpPr>
          <p:grpSpPr>
            <a:xfrm>
              <a:off x="4299766" y="5946187"/>
              <a:ext cx="305647" cy="305644"/>
              <a:chOff x="1517330" y="1125257"/>
              <a:chExt cx="2204282" cy="2204282"/>
            </a:xfrm>
          </p:grpSpPr>
          <p:sp>
            <p:nvSpPr>
              <p:cNvPr id="35" name="椭圆 34"/>
              <p:cNvSpPr/>
              <p:nvPr/>
            </p:nvSpPr>
            <p:spPr>
              <a:xfrm>
                <a:off x="1517330" y="1125257"/>
                <a:ext cx="2204282" cy="2204282"/>
              </a:xfrm>
              <a:prstGeom prst="ellipse">
                <a:avLst/>
              </a:prstGeom>
              <a:gradFill>
                <a:gsLst>
                  <a:gs pos="0">
                    <a:srgbClr val="EBEBEB"/>
                  </a:gs>
                  <a:gs pos="100000">
                    <a:srgbClr val="FEFEFE"/>
                  </a:gs>
                </a:gsLst>
                <a:lin ang="7530000" scaled="0"/>
              </a:gradFill>
              <a:ln w="12700">
                <a:solidFill>
                  <a:schemeClr val="bg1"/>
                </a:solidFill>
              </a:ln>
              <a:effectLst>
                <a:outerShdw blurRad="165100" dist="139700" dir="7800000" sx="74000" sy="74000" algn="tr" rotWithShape="0">
                  <a:prstClr val="black">
                    <a:alpha val="5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a:off x="1719372" y="1327298"/>
                <a:ext cx="1800200" cy="1800200"/>
              </a:xfrm>
              <a:prstGeom prst="ellipse">
                <a:avLst/>
              </a:prstGeom>
              <a:solidFill>
                <a:srgbClr val="217B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34" name="Freeform 45"/>
            <p:cNvSpPr>
              <a:spLocks noEditPoints="1"/>
            </p:cNvSpPr>
            <p:nvPr/>
          </p:nvSpPr>
          <p:spPr bwMode="auto">
            <a:xfrm>
              <a:off x="4381353" y="6022165"/>
              <a:ext cx="142472" cy="146367"/>
            </a:xfrm>
            <a:custGeom>
              <a:avLst/>
              <a:gdLst>
                <a:gd name="T0" fmla="*/ 40 w 46"/>
                <a:gd name="T1" fmla="*/ 28 h 51"/>
                <a:gd name="T2" fmla="*/ 35 w 46"/>
                <a:gd name="T3" fmla="*/ 41 h 51"/>
                <a:gd name="T4" fmla="*/ 34 w 46"/>
                <a:gd name="T5" fmla="*/ 34 h 51"/>
                <a:gd name="T6" fmla="*/ 29 w 46"/>
                <a:gd name="T7" fmla="*/ 30 h 51"/>
                <a:gd name="T8" fmla="*/ 29 w 46"/>
                <a:gd name="T9" fmla="*/ 30 h 51"/>
                <a:gd name="T10" fmla="*/ 27 w 46"/>
                <a:gd name="T11" fmla="*/ 30 h 51"/>
                <a:gd name="T12" fmla="*/ 25 w 46"/>
                <a:gd name="T13" fmla="*/ 35 h 51"/>
                <a:gd name="T14" fmla="*/ 24 w 46"/>
                <a:gd name="T15" fmla="*/ 38 h 51"/>
                <a:gd name="T16" fmla="*/ 24 w 46"/>
                <a:gd name="T17" fmla="*/ 32 h 51"/>
                <a:gd name="T18" fmla="*/ 24 w 46"/>
                <a:gd name="T19" fmla="*/ 31 h 51"/>
                <a:gd name="T20" fmla="*/ 23 w 46"/>
                <a:gd name="T21" fmla="*/ 30 h 51"/>
                <a:gd name="T22" fmla="*/ 22 w 46"/>
                <a:gd name="T23" fmla="*/ 31 h 51"/>
                <a:gd name="T24" fmla="*/ 22 w 46"/>
                <a:gd name="T25" fmla="*/ 32 h 51"/>
                <a:gd name="T26" fmla="*/ 21 w 46"/>
                <a:gd name="T27" fmla="*/ 38 h 51"/>
                <a:gd name="T28" fmla="*/ 20 w 46"/>
                <a:gd name="T29" fmla="*/ 35 h 51"/>
                <a:gd name="T30" fmla="*/ 19 w 46"/>
                <a:gd name="T31" fmla="*/ 30 h 51"/>
                <a:gd name="T32" fmla="*/ 15 w 46"/>
                <a:gd name="T33" fmla="*/ 30 h 51"/>
                <a:gd name="T34" fmla="*/ 15 w 46"/>
                <a:gd name="T35" fmla="*/ 30 h 51"/>
                <a:gd name="T36" fmla="*/ 11 w 46"/>
                <a:gd name="T37" fmla="*/ 34 h 51"/>
                <a:gd name="T38" fmla="*/ 10 w 46"/>
                <a:gd name="T39" fmla="*/ 41 h 51"/>
                <a:gd name="T40" fmla="*/ 5 w 46"/>
                <a:gd name="T41" fmla="*/ 28 h 51"/>
                <a:gd name="T42" fmla="*/ 23 w 46"/>
                <a:gd name="T43" fmla="*/ 11 h 51"/>
                <a:gd name="T44" fmla="*/ 23 w 46"/>
                <a:gd name="T45" fmla="*/ 14 h 51"/>
                <a:gd name="T46" fmla="*/ 25 w 46"/>
                <a:gd name="T47" fmla="*/ 15 h 51"/>
                <a:gd name="T48" fmla="*/ 28 w 46"/>
                <a:gd name="T49" fmla="*/ 13 h 51"/>
                <a:gd name="T50" fmla="*/ 32 w 46"/>
                <a:gd name="T51" fmla="*/ 11 h 51"/>
                <a:gd name="T52" fmla="*/ 34 w 46"/>
                <a:gd name="T53" fmla="*/ 9 h 51"/>
                <a:gd name="T54" fmla="*/ 34 w 46"/>
                <a:gd name="T55" fmla="*/ 7 h 51"/>
                <a:gd name="T56" fmla="*/ 32 w 46"/>
                <a:gd name="T57" fmla="*/ 5 h 51"/>
                <a:gd name="T58" fmla="*/ 28 w 46"/>
                <a:gd name="T59" fmla="*/ 3 h 51"/>
                <a:gd name="T60" fmla="*/ 25 w 46"/>
                <a:gd name="T61" fmla="*/ 1 h 51"/>
                <a:gd name="T62" fmla="*/ 23 w 46"/>
                <a:gd name="T63" fmla="*/ 2 h 51"/>
                <a:gd name="T64" fmla="*/ 23 w 46"/>
                <a:gd name="T65" fmla="*/ 5 h 51"/>
                <a:gd name="T66" fmla="*/ 0 w 46"/>
                <a:gd name="T67" fmla="*/ 28 h 51"/>
                <a:gd name="T68" fmla="*/ 23 w 46"/>
                <a:gd name="T69" fmla="*/ 51 h 51"/>
                <a:gd name="T70" fmla="*/ 46 w 46"/>
                <a:gd name="T71" fmla="*/ 28 h 51"/>
                <a:gd name="T72" fmla="*/ 40 w 46"/>
                <a:gd name="T73" fmla="*/ 28 h 51"/>
                <a:gd name="T74" fmla="*/ 23 w 46"/>
                <a:gd name="T75" fmla="*/ 19 h 51"/>
                <a:gd name="T76" fmla="*/ 28 w 46"/>
                <a:gd name="T77" fmla="*/ 24 h 51"/>
                <a:gd name="T78" fmla="*/ 23 w 46"/>
                <a:gd name="T79" fmla="*/ 29 h 51"/>
                <a:gd name="T80" fmla="*/ 17 w 46"/>
                <a:gd name="T81" fmla="*/ 24 h 51"/>
                <a:gd name="T82" fmla="*/ 23 w 46"/>
                <a:gd name="T83" fmla="*/ 19 h 51"/>
                <a:gd name="T84" fmla="*/ 30 w 46"/>
                <a:gd name="T85" fmla="*/ 37 h 51"/>
                <a:gd name="T86" fmla="*/ 30 w 46"/>
                <a:gd name="T87" fmla="*/ 37 h 51"/>
                <a:gd name="T88" fmla="*/ 30 w 46"/>
                <a:gd name="T89" fmla="*/ 37 h 51"/>
                <a:gd name="T90" fmla="*/ 30 w 46"/>
                <a:gd name="T91" fmla="*/ 44 h 51"/>
                <a:gd name="T92" fmla="*/ 30 w 46"/>
                <a:gd name="T93" fmla="*/ 44 h 51"/>
                <a:gd name="T94" fmla="*/ 29 w 46"/>
                <a:gd name="T95" fmla="*/ 37 h 51"/>
                <a:gd name="T96" fmla="*/ 30 w 46"/>
                <a:gd name="T97" fmla="*/ 37 h 51"/>
                <a:gd name="T98" fmla="*/ 15 w 46"/>
                <a:gd name="T99" fmla="*/ 37 h 51"/>
                <a:gd name="T100" fmla="*/ 15 w 46"/>
                <a:gd name="T101" fmla="*/ 37 h 51"/>
                <a:gd name="T102" fmla="*/ 15 w 46"/>
                <a:gd name="T103" fmla="*/ 44 h 51"/>
                <a:gd name="T104" fmla="*/ 14 w 46"/>
                <a:gd name="T105" fmla="*/ 44 h 51"/>
                <a:gd name="T106" fmla="*/ 14 w 46"/>
                <a:gd name="T107" fmla="*/ 37 h 51"/>
                <a:gd name="T108" fmla="*/ 15 w 46"/>
                <a:gd name="T109" fmla="*/ 3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6" h="51">
                  <a:moveTo>
                    <a:pt x="40" y="28"/>
                  </a:moveTo>
                  <a:cubicBezTo>
                    <a:pt x="40" y="33"/>
                    <a:pt x="38" y="38"/>
                    <a:pt x="35" y="41"/>
                  </a:cubicBezTo>
                  <a:cubicBezTo>
                    <a:pt x="34" y="38"/>
                    <a:pt x="34" y="35"/>
                    <a:pt x="34" y="34"/>
                  </a:cubicBezTo>
                  <a:cubicBezTo>
                    <a:pt x="33" y="31"/>
                    <a:pt x="30" y="30"/>
                    <a:pt x="29" y="30"/>
                  </a:cubicBezTo>
                  <a:cubicBezTo>
                    <a:pt x="29" y="30"/>
                    <a:pt x="29" y="30"/>
                    <a:pt x="29" y="30"/>
                  </a:cubicBezTo>
                  <a:cubicBezTo>
                    <a:pt x="27" y="30"/>
                    <a:pt x="27" y="30"/>
                    <a:pt x="27" y="30"/>
                  </a:cubicBezTo>
                  <a:cubicBezTo>
                    <a:pt x="25" y="35"/>
                    <a:pt x="25" y="35"/>
                    <a:pt x="25" y="35"/>
                  </a:cubicBezTo>
                  <a:cubicBezTo>
                    <a:pt x="24" y="38"/>
                    <a:pt x="24" y="38"/>
                    <a:pt x="24" y="38"/>
                  </a:cubicBezTo>
                  <a:cubicBezTo>
                    <a:pt x="24" y="32"/>
                    <a:pt x="24" y="32"/>
                    <a:pt x="24" y="32"/>
                  </a:cubicBezTo>
                  <a:cubicBezTo>
                    <a:pt x="24" y="32"/>
                    <a:pt x="24" y="31"/>
                    <a:pt x="24" y="31"/>
                  </a:cubicBezTo>
                  <a:cubicBezTo>
                    <a:pt x="24" y="31"/>
                    <a:pt x="23" y="30"/>
                    <a:pt x="23" y="30"/>
                  </a:cubicBezTo>
                  <a:cubicBezTo>
                    <a:pt x="22" y="30"/>
                    <a:pt x="22" y="31"/>
                    <a:pt x="22" y="31"/>
                  </a:cubicBezTo>
                  <a:cubicBezTo>
                    <a:pt x="22" y="31"/>
                    <a:pt x="22" y="32"/>
                    <a:pt x="22" y="32"/>
                  </a:cubicBezTo>
                  <a:cubicBezTo>
                    <a:pt x="21" y="38"/>
                    <a:pt x="21" y="38"/>
                    <a:pt x="21" y="38"/>
                  </a:cubicBezTo>
                  <a:cubicBezTo>
                    <a:pt x="20" y="35"/>
                    <a:pt x="20" y="35"/>
                    <a:pt x="20" y="35"/>
                  </a:cubicBezTo>
                  <a:cubicBezTo>
                    <a:pt x="19" y="30"/>
                    <a:pt x="19" y="30"/>
                    <a:pt x="19" y="30"/>
                  </a:cubicBezTo>
                  <a:cubicBezTo>
                    <a:pt x="15" y="30"/>
                    <a:pt x="15" y="30"/>
                    <a:pt x="15" y="30"/>
                  </a:cubicBezTo>
                  <a:cubicBezTo>
                    <a:pt x="15" y="30"/>
                    <a:pt x="15" y="30"/>
                    <a:pt x="15" y="30"/>
                  </a:cubicBezTo>
                  <a:cubicBezTo>
                    <a:pt x="13" y="31"/>
                    <a:pt x="11" y="31"/>
                    <a:pt x="11" y="34"/>
                  </a:cubicBezTo>
                  <a:cubicBezTo>
                    <a:pt x="10" y="35"/>
                    <a:pt x="10" y="37"/>
                    <a:pt x="10" y="41"/>
                  </a:cubicBezTo>
                  <a:cubicBezTo>
                    <a:pt x="7" y="37"/>
                    <a:pt x="5" y="33"/>
                    <a:pt x="5" y="28"/>
                  </a:cubicBezTo>
                  <a:cubicBezTo>
                    <a:pt x="5" y="19"/>
                    <a:pt x="13" y="11"/>
                    <a:pt x="23" y="11"/>
                  </a:cubicBezTo>
                  <a:cubicBezTo>
                    <a:pt x="23" y="14"/>
                    <a:pt x="23" y="14"/>
                    <a:pt x="23" y="14"/>
                  </a:cubicBezTo>
                  <a:cubicBezTo>
                    <a:pt x="23" y="15"/>
                    <a:pt x="24" y="15"/>
                    <a:pt x="25" y="15"/>
                  </a:cubicBezTo>
                  <a:cubicBezTo>
                    <a:pt x="28" y="13"/>
                    <a:pt x="28" y="13"/>
                    <a:pt x="28" y="13"/>
                  </a:cubicBezTo>
                  <a:cubicBezTo>
                    <a:pt x="29" y="12"/>
                    <a:pt x="30" y="11"/>
                    <a:pt x="32" y="11"/>
                  </a:cubicBezTo>
                  <a:cubicBezTo>
                    <a:pt x="34" y="9"/>
                    <a:pt x="34" y="9"/>
                    <a:pt x="34" y="9"/>
                  </a:cubicBezTo>
                  <a:cubicBezTo>
                    <a:pt x="36" y="8"/>
                    <a:pt x="36" y="7"/>
                    <a:pt x="34" y="7"/>
                  </a:cubicBezTo>
                  <a:cubicBezTo>
                    <a:pt x="32" y="5"/>
                    <a:pt x="32" y="5"/>
                    <a:pt x="32" y="5"/>
                  </a:cubicBezTo>
                  <a:cubicBezTo>
                    <a:pt x="30" y="4"/>
                    <a:pt x="29" y="3"/>
                    <a:pt x="28" y="3"/>
                  </a:cubicBezTo>
                  <a:cubicBezTo>
                    <a:pt x="25" y="1"/>
                    <a:pt x="25" y="1"/>
                    <a:pt x="25" y="1"/>
                  </a:cubicBezTo>
                  <a:cubicBezTo>
                    <a:pt x="24" y="0"/>
                    <a:pt x="23" y="1"/>
                    <a:pt x="23" y="2"/>
                  </a:cubicBezTo>
                  <a:cubicBezTo>
                    <a:pt x="23" y="5"/>
                    <a:pt x="23" y="5"/>
                    <a:pt x="23" y="5"/>
                  </a:cubicBezTo>
                  <a:cubicBezTo>
                    <a:pt x="10" y="5"/>
                    <a:pt x="0" y="16"/>
                    <a:pt x="0" y="28"/>
                  </a:cubicBezTo>
                  <a:cubicBezTo>
                    <a:pt x="0" y="41"/>
                    <a:pt x="10" y="51"/>
                    <a:pt x="23" y="51"/>
                  </a:cubicBezTo>
                  <a:cubicBezTo>
                    <a:pt x="35" y="51"/>
                    <a:pt x="46" y="41"/>
                    <a:pt x="46" y="28"/>
                  </a:cubicBezTo>
                  <a:cubicBezTo>
                    <a:pt x="40" y="28"/>
                    <a:pt x="40" y="28"/>
                    <a:pt x="40" y="28"/>
                  </a:cubicBezTo>
                  <a:close/>
                  <a:moveTo>
                    <a:pt x="23" y="19"/>
                  </a:moveTo>
                  <a:cubicBezTo>
                    <a:pt x="26" y="19"/>
                    <a:pt x="28" y="21"/>
                    <a:pt x="28" y="24"/>
                  </a:cubicBezTo>
                  <a:cubicBezTo>
                    <a:pt x="28" y="27"/>
                    <a:pt x="26" y="29"/>
                    <a:pt x="23" y="29"/>
                  </a:cubicBezTo>
                  <a:cubicBezTo>
                    <a:pt x="20" y="29"/>
                    <a:pt x="17" y="27"/>
                    <a:pt x="17" y="24"/>
                  </a:cubicBezTo>
                  <a:cubicBezTo>
                    <a:pt x="17" y="21"/>
                    <a:pt x="20" y="19"/>
                    <a:pt x="23" y="19"/>
                  </a:cubicBezTo>
                  <a:close/>
                  <a:moveTo>
                    <a:pt x="30" y="37"/>
                  </a:moveTo>
                  <a:cubicBezTo>
                    <a:pt x="30" y="37"/>
                    <a:pt x="30" y="37"/>
                    <a:pt x="30" y="37"/>
                  </a:cubicBezTo>
                  <a:cubicBezTo>
                    <a:pt x="30" y="37"/>
                    <a:pt x="30" y="37"/>
                    <a:pt x="30" y="37"/>
                  </a:cubicBezTo>
                  <a:cubicBezTo>
                    <a:pt x="30" y="44"/>
                    <a:pt x="30" y="44"/>
                    <a:pt x="30" y="44"/>
                  </a:cubicBezTo>
                  <a:cubicBezTo>
                    <a:pt x="30" y="44"/>
                    <a:pt x="30" y="44"/>
                    <a:pt x="30" y="44"/>
                  </a:cubicBezTo>
                  <a:cubicBezTo>
                    <a:pt x="29" y="37"/>
                    <a:pt x="29" y="37"/>
                    <a:pt x="29" y="37"/>
                  </a:cubicBezTo>
                  <a:cubicBezTo>
                    <a:pt x="30" y="37"/>
                    <a:pt x="30" y="37"/>
                    <a:pt x="30" y="37"/>
                  </a:cubicBezTo>
                  <a:close/>
                  <a:moveTo>
                    <a:pt x="15" y="37"/>
                  </a:moveTo>
                  <a:cubicBezTo>
                    <a:pt x="15" y="37"/>
                    <a:pt x="15" y="37"/>
                    <a:pt x="15" y="37"/>
                  </a:cubicBezTo>
                  <a:cubicBezTo>
                    <a:pt x="15" y="44"/>
                    <a:pt x="15" y="44"/>
                    <a:pt x="15" y="44"/>
                  </a:cubicBezTo>
                  <a:cubicBezTo>
                    <a:pt x="15" y="44"/>
                    <a:pt x="14" y="44"/>
                    <a:pt x="14" y="44"/>
                  </a:cubicBezTo>
                  <a:cubicBezTo>
                    <a:pt x="14" y="37"/>
                    <a:pt x="14" y="37"/>
                    <a:pt x="14" y="37"/>
                  </a:cubicBezTo>
                  <a:cubicBezTo>
                    <a:pt x="14" y="37"/>
                    <a:pt x="14" y="37"/>
                    <a:pt x="15" y="37"/>
                  </a:cubicBezTo>
                  <a:close/>
                </a:path>
              </a:pathLst>
            </a:custGeom>
            <a:solidFill>
              <a:schemeClr val="bg1">
                <a:lumMod val="95000"/>
              </a:schemeClr>
            </a:solidFill>
            <a:ln>
              <a:noFill/>
            </a:ln>
            <a:extLst/>
          </p:spPr>
          <p:txBody>
            <a:bodyPr vert="horz" wrap="square" lIns="81015" tIns="40507" rIns="81015" bIns="40507" numCol="1" anchor="t" anchorCtr="0" compatLnSpc="1">
              <a:prstTxWarp prst="textNoShape">
                <a:avLst/>
              </a:prstTxWarp>
            </a:bodyPr>
            <a:lstStyle/>
            <a:p>
              <a:endParaRPr lang="zh-CN" altLang="en-US"/>
            </a:p>
          </p:txBody>
        </p:sp>
      </p:grpSp>
      <p:grpSp>
        <p:nvGrpSpPr>
          <p:cNvPr id="37" name="组合 36"/>
          <p:cNvGrpSpPr/>
          <p:nvPr/>
        </p:nvGrpSpPr>
        <p:grpSpPr>
          <a:xfrm>
            <a:off x="5522103" y="4066383"/>
            <a:ext cx="305647" cy="305644"/>
            <a:chOff x="4740390" y="5946187"/>
            <a:chExt cx="305647" cy="305644"/>
          </a:xfrm>
        </p:grpSpPr>
        <p:grpSp>
          <p:nvGrpSpPr>
            <p:cNvPr id="38" name="组合 79"/>
            <p:cNvGrpSpPr/>
            <p:nvPr/>
          </p:nvGrpSpPr>
          <p:grpSpPr>
            <a:xfrm>
              <a:off x="4740390" y="5946187"/>
              <a:ext cx="305647" cy="305644"/>
              <a:chOff x="1517330" y="1125257"/>
              <a:chExt cx="2204282" cy="2204282"/>
            </a:xfrm>
          </p:grpSpPr>
          <p:sp>
            <p:nvSpPr>
              <p:cNvPr id="40" name="椭圆 39"/>
              <p:cNvSpPr/>
              <p:nvPr/>
            </p:nvSpPr>
            <p:spPr>
              <a:xfrm>
                <a:off x="1517330" y="1125257"/>
                <a:ext cx="2204282" cy="2204282"/>
              </a:xfrm>
              <a:prstGeom prst="ellipse">
                <a:avLst/>
              </a:prstGeom>
              <a:gradFill>
                <a:gsLst>
                  <a:gs pos="0">
                    <a:srgbClr val="EBEBEB"/>
                  </a:gs>
                  <a:gs pos="100000">
                    <a:srgbClr val="FEFEFE"/>
                  </a:gs>
                </a:gsLst>
                <a:lin ang="7530000" scaled="0"/>
              </a:gradFill>
              <a:ln w="12700">
                <a:solidFill>
                  <a:schemeClr val="bg1"/>
                </a:solidFill>
              </a:ln>
              <a:effectLst>
                <a:outerShdw blurRad="165100" dist="139700" dir="7800000" sx="74000" sy="74000" algn="tr" rotWithShape="0">
                  <a:prstClr val="black">
                    <a:alpha val="5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p:cNvSpPr/>
              <p:nvPr/>
            </p:nvSpPr>
            <p:spPr>
              <a:xfrm>
                <a:off x="1719372" y="1327298"/>
                <a:ext cx="1800200" cy="1800200"/>
              </a:xfrm>
              <a:prstGeom prst="ellipse">
                <a:avLst/>
              </a:prstGeom>
              <a:solidFill>
                <a:srgbClr val="217B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39" name="Freeform 39"/>
            <p:cNvSpPr>
              <a:spLocks noEditPoints="1"/>
            </p:cNvSpPr>
            <p:nvPr/>
          </p:nvSpPr>
          <p:spPr bwMode="auto">
            <a:xfrm>
              <a:off x="4814511" y="6022165"/>
              <a:ext cx="157403" cy="145529"/>
            </a:xfrm>
            <a:custGeom>
              <a:avLst/>
              <a:gdLst>
                <a:gd name="T0" fmla="*/ 43 w 57"/>
                <a:gd name="T1" fmla="*/ 9 h 58"/>
                <a:gd name="T2" fmla="*/ 4 w 57"/>
                <a:gd name="T3" fmla="*/ 22 h 58"/>
                <a:gd name="T4" fmla="*/ 5 w 57"/>
                <a:gd name="T5" fmla="*/ 25 h 58"/>
                <a:gd name="T6" fmla="*/ 6 w 57"/>
                <a:gd name="T7" fmla="*/ 30 h 58"/>
                <a:gd name="T8" fmla="*/ 7 w 57"/>
                <a:gd name="T9" fmla="*/ 35 h 58"/>
                <a:gd name="T10" fmla="*/ 10 w 57"/>
                <a:gd name="T11" fmla="*/ 39 h 58"/>
                <a:gd name="T12" fmla="*/ 12 w 57"/>
                <a:gd name="T13" fmla="*/ 41 h 58"/>
                <a:gd name="T14" fmla="*/ 13 w 57"/>
                <a:gd name="T15" fmla="*/ 49 h 58"/>
                <a:gd name="T16" fmla="*/ 16 w 57"/>
                <a:gd name="T17" fmla="*/ 52 h 58"/>
                <a:gd name="T18" fmla="*/ 17 w 57"/>
                <a:gd name="T19" fmla="*/ 51 h 58"/>
                <a:gd name="T20" fmla="*/ 18 w 57"/>
                <a:gd name="T21" fmla="*/ 47 h 58"/>
                <a:gd name="T22" fmla="*/ 20 w 57"/>
                <a:gd name="T23" fmla="*/ 41 h 58"/>
                <a:gd name="T24" fmla="*/ 24 w 57"/>
                <a:gd name="T25" fmla="*/ 36 h 58"/>
                <a:gd name="T26" fmla="*/ 26 w 57"/>
                <a:gd name="T27" fmla="*/ 33 h 58"/>
                <a:gd name="T28" fmla="*/ 22 w 57"/>
                <a:gd name="T29" fmla="*/ 30 h 58"/>
                <a:gd name="T30" fmla="*/ 19 w 57"/>
                <a:gd name="T31" fmla="*/ 29 h 58"/>
                <a:gd name="T32" fmla="*/ 16 w 57"/>
                <a:gd name="T33" fmla="*/ 26 h 58"/>
                <a:gd name="T34" fmla="*/ 12 w 57"/>
                <a:gd name="T35" fmla="*/ 24 h 58"/>
                <a:gd name="T36" fmla="*/ 8 w 57"/>
                <a:gd name="T37" fmla="*/ 24 h 58"/>
                <a:gd name="T38" fmla="*/ 6 w 57"/>
                <a:gd name="T39" fmla="*/ 22 h 58"/>
                <a:gd name="T40" fmla="*/ 6 w 57"/>
                <a:gd name="T41" fmla="*/ 18 h 58"/>
                <a:gd name="T42" fmla="*/ 4 w 57"/>
                <a:gd name="T43" fmla="*/ 19 h 58"/>
                <a:gd name="T44" fmla="*/ 6 w 57"/>
                <a:gd name="T45" fmla="*/ 15 h 58"/>
                <a:gd name="T46" fmla="*/ 9 w 57"/>
                <a:gd name="T47" fmla="*/ 15 h 58"/>
                <a:gd name="T48" fmla="*/ 11 w 57"/>
                <a:gd name="T49" fmla="*/ 13 h 58"/>
                <a:gd name="T50" fmla="*/ 15 w 57"/>
                <a:gd name="T51" fmla="*/ 9 h 58"/>
                <a:gd name="T52" fmla="*/ 16 w 57"/>
                <a:gd name="T53" fmla="*/ 8 h 58"/>
                <a:gd name="T54" fmla="*/ 21 w 57"/>
                <a:gd name="T55" fmla="*/ 6 h 58"/>
                <a:gd name="T56" fmla="*/ 17 w 57"/>
                <a:gd name="T57" fmla="*/ 4 h 58"/>
                <a:gd name="T58" fmla="*/ 16 w 57"/>
                <a:gd name="T59" fmla="*/ 4 h 58"/>
                <a:gd name="T60" fmla="*/ 24 w 57"/>
                <a:gd name="T61" fmla="*/ 1 h 58"/>
                <a:gd name="T62" fmla="*/ 27 w 57"/>
                <a:gd name="T63" fmla="*/ 3 h 58"/>
                <a:gd name="T64" fmla="*/ 41 w 57"/>
                <a:gd name="T65" fmla="*/ 3 h 58"/>
                <a:gd name="T66" fmla="*/ 39 w 57"/>
                <a:gd name="T67" fmla="*/ 6 h 58"/>
                <a:gd name="T68" fmla="*/ 42 w 57"/>
                <a:gd name="T69" fmla="*/ 10 h 58"/>
                <a:gd name="T70" fmla="*/ 44 w 57"/>
                <a:gd name="T71" fmla="*/ 10 h 58"/>
                <a:gd name="T72" fmla="*/ 46 w 57"/>
                <a:gd name="T73" fmla="*/ 9 h 58"/>
                <a:gd name="T74" fmla="*/ 48 w 57"/>
                <a:gd name="T75" fmla="*/ 12 h 58"/>
                <a:gd name="T76" fmla="*/ 50 w 57"/>
                <a:gd name="T77" fmla="*/ 13 h 58"/>
                <a:gd name="T78" fmla="*/ 47 w 57"/>
                <a:gd name="T79" fmla="*/ 14 h 58"/>
                <a:gd name="T80" fmla="*/ 44 w 57"/>
                <a:gd name="T81" fmla="*/ 12 h 58"/>
                <a:gd name="T82" fmla="*/ 40 w 57"/>
                <a:gd name="T83" fmla="*/ 12 h 58"/>
                <a:gd name="T84" fmla="*/ 36 w 57"/>
                <a:gd name="T85" fmla="*/ 15 h 58"/>
                <a:gd name="T86" fmla="*/ 34 w 57"/>
                <a:gd name="T87" fmla="*/ 20 h 58"/>
                <a:gd name="T88" fmla="*/ 36 w 57"/>
                <a:gd name="T89" fmla="*/ 25 h 58"/>
                <a:gd name="T90" fmla="*/ 40 w 57"/>
                <a:gd name="T91" fmla="*/ 27 h 58"/>
                <a:gd name="T92" fmla="*/ 45 w 57"/>
                <a:gd name="T93" fmla="*/ 27 h 58"/>
                <a:gd name="T94" fmla="*/ 47 w 57"/>
                <a:gd name="T95" fmla="*/ 30 h 58"/>
                <a:gd name="T96" fmla="*/ 47 w 57"/>
                <a:gd name="T97" fmla="*/ 35 h 58"/>
                <a:gd name="T98" fmla="*/ 47 w 57"/>
                <a:gd name="T99" fmla="*/ 40 h 58"/>
                <a:gd name="T100" fmla="*/ 50 w 57"/>
                <a:gd name="T101" fmla="*/ 45 h 58"/>
                <a:gd name="T102" fmla="*/ 53 w 57"/>
                <a:gd name="T103" fmla="*/ 41 h 58"/>
                <a:gd name="T104" fmla="*/ 56 w 57"/>
                <a:gd name="T105" fmla="*/ 34 h 58"/>
                <a:gd name="T106" fmla="*/ 56 w 57"/>
                <a:gd name="T107" fmla="*/ 26 h 58"/>
                <a:gd name="T108" fmla="*/ 54 w 57"/>
                <a:gd name="T109" fmla="*/ 19 h 58"/>
                <a:gd name="T110" fmla="*/ 52 w 57"/>
                <a:gd name="T111" fmla="*/ 16 h 58"/>
                <a:gd name="T112" fmla="*/ 55 w 57"/>
                <a:gd name="T113" fmla="*/ 20 h 58"/>
                <a:gd name="T114" fmla="*/ 39 w 57"/>
                <a:gd name="T115" fmla="*/ 5 h 58"/>
                <a:gd name="T116" fmla="*/ 37 w 57"/>
                <a:gd name="T117" fmla="*/ 3 h 58"/>
                <a:gd name="T118" fmla="*/ 38 w 57"/>
                <a:gd name="T119" fmla="*/ 5 h 58"/>
                <a:gd name="T120" fmla="*/ 36 w 57"/>
                <a:gd name="T121" fmla="*/ 2 h 58"/>
                <a:gd name="T122" fmla="*/ 54 w 57"/>
                <a:gd name="T123" fmla="*/ 4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7" h="58">
                  <a:moveTo>
                    <a:pt x="3" y="17"/>
                  </a:moveTo>
                  <a:cubicBezTo>
                    <a:pt x="3" y="17"/>
                    <a:pt x="3" y="17"/>
                    <a:pt x="3" y="17"/>
                  </a:cubicBezTo>
                  <a:cubicBezTo>
                    <a:pt x="3" y="17"/>
                    <a:pt x="2" y="17"/>
                    <a:pt x="2" y="17"/>
                  </a:cubicBezTo>
                  <a:cubicBezTo>
                    <a:pt x="3" y="17"/>
                    <a:pt x="3" y="17"/>
                    <a:pt x="3" y="17"/>
                  </a:cubicBezTo>
                  <a:cubicBezTo>
                    <a:pt x="3" y="17"/>
                    <a:pt x="3" y="17"/>
                    <a:pt x="3" y="17"/>
                  </a:cubicBezTo>
                  <a:cubicBezTo>
                    <a:pt x="3" y="17"/>
                    <a:pt x="3" y="17"/>
                    <a:pt x="3" y="17"/>
                  </a:cubicBezTo>
                  <a:close/>
                  <a:moveTo>
                    <a:pt x="2" y="17"/>
                  </a:moveTo>
                  <a:cubicBezTo>
                    <a:pt x="2" y="17"/>
                    <a:pt x="2" y="17"/>
                    <a:pt x="2" y="17"/>
                  </a:cubicBezTo>
                  <a:cubicBezTo>
                    <a:pt x="2" y="17"/>
                    <a:pt x="2" y="17"/>
                    <a:pt x="2" y="17"/>
                  </a:cubicBezTo>
                  <a:cubicBezTo>
                    <a:pt x="2" y="17"/>
                    <a:pt x="2" y="17"/>
                    <a:pt x="2" y="17"/>
                  </a:cubicBezTo>
                  <a:cubicBezTo>
                    <a:pt x="2" y="17"/>
                    <a:pt x="2" y="17"/>
                    <a:pt x="2" y="17"/>
                  </a:cubicBezTo>
                  <a:cubicBezTo>
                    <a:pt x="2" y="17"/>
                    <a:pt x="2" y="17"/>
                    <a:pt x="2" y="17"/>
                  </a:cubicBezTo>
                  <a:close/>
                  <a:moveTo>
                    <a:pt x="43" y="9"/>
                  </a:move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2" y="9"/>
                    <a:pt x="42" y="9"/>
                    <a:pt x="42" y="9"/>
                  </a:cubicBezTo>
                  <a:cubicBezTo>
                    <a:pt x="42" y="8"/>
                    <a:pt x="42" y="8"/>
                    <a:pt x="42" y="8"/>
                  </a:cubicBezTo>
                  <a:cubicBezTo>
                    <a:pt x="42" y="8"/>
                    <a:pt x="42" y="8"/>
                    <a:pt x="42" y="8"/>
                  </a:cubicBezTo>
                  <a:cubicBezTo>
                    <a:pt x="42" y="8"/>
                    <a:pt x="42" y="8"/>
                    <a:pt x="42" y="8"/>
                  </a:cubicBezTo>
                  <a:cubicBezTo>
                    <a:pt x="42" y="8"/>
                    <a:pt x="42" y="8"/>
                    <a:pt x="42" y="8"/>
                  </a:cubicBezTo>
                  <a:cubicBezTo>
                    <a:pt x="42" y="8"/>
                    <a:pt x="42" y="8"/>
                    <a:pt x="42" y="8"/>
                  </a:cubicBezTo>
                  <a:cubicBezTo>
                    <a:pt x="42" y="9"/>
                    <a:pt x="42"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lose/>
                  <a:moveTo>
                    <a:pt x="55" y="19"/>
                  </a:moveTo>
                  <a:cubicBezTo>
                    <a:pt x="56" y="22"/>
                    <a:pt x="57" y="25"/>
                    <a:pt x="57" y="29"/>
                  </a:cubicBezTo>
                  <a:cubicBezTo>
                    <a:pt x="57" y="45"/>
                    <a:pt x="44" y="58"/>
                    <a:pt x="28" y="58"/>
                  </a:cubicBezTo>
                  <a:cubicBezTo>
                    <a:pt x="13" y="58"/>
                    <a:pt x="0" y="45"/>
                    <a:pt x="0" y="29"/>
                  </a:cubicBezTo>
                  <a:cubicBezTo>
                    <a:pt x="0" y="25"/>
                    <a:pt x="1" y="21"/>
                    <a:pt x="2" y="18"/>
                  </a:cubicBezTo>
                  <a:cubicBezTo>
                    <a:pt x="2" y="21"/>
                    <a:pt x="2" y="21"/>
                    <a:pt x="2" y="21"/>
                  </a:cubicBezTo>
                  <a:cubicBezTo>
                    <a:pt x="2" y="21"/>
                    <a:pt x="2" y="21"/>
                    <a:pt x="2" y="21"/>
                  </a:cubicBezTo>
                  <a:cubicBezTo>
                    <a:pt x="2" y="21"/>
                    <a:pt x="2" y="21"/>
                    <a:pt x="2" y="21"/>
                  </a:cubicBezTo>
                  <a:cubicBezTo>
                    <a:pt x="2" y="21"/>
                    <a:pt x="2" y="21"/>
                    <a:pt x="2" y="21"/>
                  </a:cubicBezTo>
                  <a:cubicBezTo>
                    <a:pt x="2" y="21"/>
                    <a:pt x="2" y="21"/>
                    <a:pt x="3" y="21"/>
                  </a:cubicBezTo>
                  <a:cubicBezTo>
                    <a:pt x="3" y="21"/>
                    <a:pt x="3" y="21"/>
                    <a:pt x="3" y="21"/>
                  </a:cubicBezTo>
                  <a:cubicBezTo>
                    <a:pt x="3" y="21"/>
                    <a:pt x="3" y="21"/>
                    <a:pt x="3" y="21"/>
                  </a:cubicBezTo>
                  <a:cubicBezTo>
                    <a:pt x="3" y="21"/>
                    <a:pt x="3" y="21"/>
                    <a:pt x="3" y="21"/>
                  </a:cubicBezTo>
                  <a:cubicBezTo>
                    <a:pt x="3" y="22"/>
                    <a:pt x="3" y="22"/>
                    <a:pt x="3" y="22"/>
                  </a:cubicBezTo>
                  <a:cubicBezTo>
                    <a:pt x="3" y="22"/>
                    <a:pt x="3" y="22"/>
                    <a:pt x="3" y="22"/>
                  </a:cubicBezTo>
                  <a:cubicBezTo>
                    <a:pt x="3" y="22"/>
                    <a:pt x="3" y="22"/>
                    <a:pt x="3" y="22"/>
                  </a:cubicBezTo>
                  <a:cubicBezTo>
                    <a:pt x="3" y="22"/>
                    <a:pt x="3" y="22"/>
                    <a:pt x="3" y="22"/>
                  </a:cubicBezTo>
                  <a:cubicBezTo>
                    <a:pt x="3"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3"/>
                    <a:pt x="4" y="23"/>
                    <a:pt x="4" y="23"/>
                  </a:cubicBezTo>
                  <a:cubicBezTo>
                    <a:pt x="4" y="23"/>
                    <a:pt x="4" y="23"/>
                    <a:pt x="4" y="23"/>
                  </a:cubicBezTo>
                  <a:cubicBezTo>
                    <a:pt x="4" y="23"/>
                    <a:pt x="4" y="23"/>
                    <a:pt x="4" y="23"/>
                  </a:cubicBezTo>
                  <a:cubicBezTo>
                    <a:pt x="4" y="23"/>
                    <a:pt x="4" y="23"/>
                    <a:pt x="4" y="23"/>
                  </a:cubicBezTo>
                  <a:cubicBezTo>
                    <a:pt x="4" y="23"/>
                    <a:pt x="4" y="23"/>
                    <a:pt x="4" y="23"/>
                  </a:cubicBezTo>
                  <a:cubicBezTo>
                    <a:pt x="5" y="23"/>
                    <a:pt x="5" y="23"/>
                    <a:pt x="5" y="23"/>
                  </a:cubicBezTo>
                  <a:cubicBezTo>
                    <a:pt x="5" y="23"/>
                    <a:pt x="5" y="23"/>
                    <a:pt x="5" y="23"/>
                  </a:cubicBezTo>
                  <a:cubicBezTo>
                    <a:pt x="5" y="23"/>
                    <a:pt x="5" y="23"/>
                    <a:pt x="5" y="23"/>
                  </a:cubicBezTo>
                  <a:cubicBezTo>
                    <a:pt x="5" y="23"/>
                    <a:pt x="5" y="23"/>
                    <a:pt x="5" y="23"/>
                  </a:cubicBezTo>
                  <a:cubicBezTo>
                    <a:pt x="5" y="23"/>
                    <a:pt x="5" y="23"/>
                    <a:pt x="5" y="23"/>
                  </a:cubicBezTo>
                  <a:cubicBezTo>
                    <a:pt x="5" y="23"/>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6" y="25"/>
                    <a:pt x="6" y="25"/>
                    <a:pt x="6" y="25"/>
                  </a:cubicBezTo>
                  <a:cubicBezTo>
                    <a:pt x="6" y="25"/>
                    <a:pt x="6" y="25"/>
                    <a:pt x="6" y="25"/>
                  </a:cubicBezTo>
                  <a:cubicBezTo>
                    <a:pt x="6" y="25"/>
                    <a:pt x="6" y="25"/>
                    <a:pt x="6" y="25"/>
                  </a:cubicBezTo>
                  <a:cubicBezTo>
                    <a:pt x="6" y="25"/>
                    <a:pt x="6" y="25"/>
                    <a:pt x="6" y="25"/>
                  </a:cubicBezTo>
                  <a:cubicBezTo>
                    <a:pt x="6" y="25"/>
                    <a:pt x="6" y="25"/>
                    <a:pt x="6" y="25"/>
                  </a:cubicBezTo>
                  <a:cubicBezTo>
                    <a:pt x="6" y="26"/>
                    <a:pt x="7" y="26"/>
                    <a:pt x="7" y="26"/>
                  </a:cubicBezTo>
                  <a:cubicBezTo>
                    <a:pt x="7" y="26"/>
                    <a:pt x="7" y="26"/>
                    <a:pt x="7" y="26"/>
                  </a:cubicBezTo>
                  <a:cubicBezTo>
                    <a:pt x="7" y="26"/>
                    <a:pt x="7" y="26"/>
                    <a:pt x="7" y="26"/>
                  </a:cubicBezTo>
                  <a:cubicBezTo>
                    <a:pt x="7" y="26"/>
                    <a:pt x="7" y="26"/>
                    <a:pt x="7" y="26"/>
                  </a:cubicBezTo>
                  <a:cubicBezTo>
                    <a:pt x="7" y="27"/>
                    <a:pt x="7" y="27"/>
                    <a:pt x="7" y="27"/>
                  </a:cubicBezTo>
                  <a:cubicBezTo>
                    <a:pt x="7" y="26"/>
                    <a:pt x="7" y="26"/>
                    <a:pt x="7" y="26"/>
                  </a:cubicBezTo>
                  <a:cubicBezTo>
                    <a:pt x="7" y="26"/>
                    <a:pt x="7" y="27"/>
                    <a:pt x="7" y="27"/>
                  </a:cubicBezTo>
                  <a:cubicBezTo>
                    <a:pt x="7" y="27"/>
                    <a:pt x="7" y="27"/>
                    <a:pt x="7" y="27"/>
                  </a:cubicBezTo>
                  <a:cubicBezTo>
                    <a:pt x="7" y="27"/>
                    <a:pt x="7" y="27"/>
                    <a:pt x="7" y="27"/>
                  </a:cubicBezTo>
                  <a:cubicBezTo>
                    <a:pt x="7" y="28"/>
                    <a:pt x="7" y="28"/>
                    <a:pt x="7" y="28"/>
                  </a:cubicBezTo>
                  <a:cubicBezTo>
                    <a:pt x="7" y="28"/>
                    <a:pt x="7" y="28"/>
                    <a:pt x="7" y="28"/>
                  </a:cubicBezTo>
                  <a:cubicBezTo>
                    <a:pt x="7" y="28"/>
                    <a:pt x="7" y="28"/>
                    <a:pt x="7" y="28"/>
                  </a:cubicBezTo>
                  <a:cubicBezTo>
                    <a:pt x="6" y="28"/>
                    <a:pt x="6" y="28"/>
                    <a:pt x="6" y="28"/>
                  </a:cubicBezTo>
                  <a:cubicBezTo>
                    <a:pt x="6" y="28"/>
                    <a:pt x="6" y="28"/>
                    <a:pt x="6" y="28"/>
                  </a:cubicBezTo>
                  <a:cubicBezTo>
                    <a:pt x="6" y="28"/>
                    <a:pt x="6" y="28"/>
                    <a:pt x="6" y="29"/>
                  </a:cubicBezTo>
                  <a:cubicBezTo>
                    <a:pt x="6" y="29"/>
                    <a:pt x="6" y="29"/>
                    <a:pt x="6" y="29"/>
                  </a:cubicBezTo>
                  <a:cubicBezTo>
                    <a:pt x="6" y="29"/>
                    <a:pt x="6" y="29"/>
                    <a:pt x="6" y="29"/>
                  </a:cubicBezTo>
                  <a:cubicBezTo>
                    <a:pt x="6" y="29"/>
                    <a:pt x="6" y="29"/>
                    <a:pt x="6" y="29"/>
                  </a:cubicBezTo>
                  <a:cubicBezTo>
                    <a:pt x="6" y="29"/>
                    <a:pt x="6" y="29"/>
                    <a:pt x="6" y="29"/>
                  </a:cubicBezTo>
                  <a:cubicBezTo>
                    <a:pt x="6" y="29"/>
                    <a:pt x="6" y="29"/>
                    <a:pt x="6" y="29"/>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1"/>
                  </a:cubicBezTo>
                  <a:cubicBezTo>
                    <a:pt x="6" y="31"/>
                    <a:pt x="6" y="31"/>
                    <a:pt x="6" y="31"/>
                  </a:cubicBezTo>
                  <a:cubicBezTo>
                    <a:pt x="6" y="31"/>
                    <a:pt x="6" y="31"/>
                    <a:pt x="6" y="31"/>
                  </a:cubicBezTo>
                  <a:cubicBezTo>
                    <a:pt x="6" y="31"/>
                    <a:pt x="6" y="31"/>
                    <a:pt x="6" y="31"/>
                  </a:cubicBezTo>
                  <a:cubicBezTo>
                    <a:pt x="6" y="31"/>
                    <a:pt x="6" y="31"/>
                    <a:pt x="6" y="31"/>
                  </a:cubicBezTo>
                  <a:cubicBezTo>
                    <a:pt x="6" y="32"/>
                    <a:pt x="6" y="32"/>
                    <a:pt x="6" y="32"/>
                  </a:cubicBezTo>
                  <a:cubicBezTo>
                    <a:pt x="6" y="32"/>
                    <a:pt x="6" y="32"/>
                    <a:pt x="6" y="32"/>
                  </a:cubicBezTo>
                  <a:cubicBezTo>
                    <a:pt x="6" y="32"/>
                    <a:pt x="6" y="32"/>
                    <a:pt x="6" y="32"/>
                  </a:cubicBezTo>
                  <a:cubicBezTo>
                    <a:pt x="6" y="32"/>
                    <a:pt x="6" y="32"/>
                    <a:pt x="6" y="32"/>
                  </a:cubicBezTo>
                  <a:cubicBezTo>
                    <a:pt x="6" y="32"/>
                    <a:pt x="6" y="33"/>
                    <a:pt x="6" y="33"/>
                  </a:cubicBezTo>
                  <a:cubicBezTo>
                    <a:pt x="7" y="33"/>
                    <a:pt x="7" y="33"/>
                    <a:pt x="7" y="33"/>
                  </a:cubicBezTo>
                  <a:cubicBezTo>
                    <a:pt x="7" y="33"/>
                    <a:pt x="7" y="33"/>
                    <a:pt x="7" y="33"/>
                  </a:cubicBezTo>
                  <a:cubicBezTo>
                    <a:pt x="7" y="33"/>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5"/>
                    <a:pt x="7" y="35"/>
                    <a:pt x="7" y="35"/>
                  </a:cubicBezTo>
                  <a:cubicBezTo>
                    <a:pt x="7" y="35"/>
                    <a:pt x="7" y="35"/>
                    <a:pt x="7" y="35"/>
                  </a:cubicBezTo>
                  <a:cubicBezTo>
                    <a:pt x="7" y="35"/>
                    <a:pt x="7" y="35"/>
                    <a:pt x="7" y="35"/>
                  </a:cubicBezTo>
                  <a:cubicBezTo>
                    <a:pt x="8" y="35"/>
                    <a:pt x="8" y="35"/>
                    <a:pt x="8" y="35"/>
                  </a:cubicBezTo>
                  <a:cubicBezTo>
                    <a:pt x="8" y="35"/>
                    <a:pt x="8" y="35"/>
                    <a:pt x="8" y="35"/>
                  </a:cubicBezTo>
                  <a:cubicBezTo>
                    <a:pt x="8" y="35"/>
                    <a:pt x="8" y="35"/>
                    <a:pt x="8" y="35"/>
                  </a:cubicBezTo>
                  <a:cubicBezTo>
                    <a:pt x="8" y="35"/>
                    <a:pt x="8" y="35"/>
                    <a:pt x="8" y="36"/>
                  </a:cubicBezTo>
                  <a:cubicBezTo>
                    <a:pt x="8" y="36"/>
                    <a:pt x="8" y="36"/>
                    <a:pt x="8" y="36"/>
                  </a:cubicBezTo>
                  <a:cubicBezTo>
                    <a:pt x="8" y="36"/>
                    <a:pt x="8" y="36"/>
                    <a:pt x="8" y="36"/>
                  </a:cubicBezTo>
                  <a:cubicBezTo>
                    <a:pt x="8" y="36"/>
                    <a:pt x="8" y="36"/>
                    <a:pt x="8" y="36"/>
                  </a:cubicBezTo>
                  <a:cubicBezTo>
                    <a:pt x="8" y="36"/>
                    <a:pt x="8" y="36"/>
                    <a:pt x="8" y="36"/>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9" y="37"/>
                    <a:pt x="9" y="38"/>
                    <a:pt x="9" y="38"/>
                  </a:cubicBezTo>
                  <a:cubicBezTo>
                    <a:pt x="8" y="38"/>
                    <a:pt x="8" y="38"/>
                    <a:pt x="8" y="38"/>
                  </a:cubicBezTo>
                  <a:cubicBezTo>
                    <a:pt x="9" y="38"/>
                    <a:pt x="9" y="38"/>
                    <a:pt x="9" y="38"/>
                  </a:cubicBezTo>
                  <a:cubicBezTo>
                    <a:pt x="9" y="38"/>
                    <a:pt x="10" y="38"/>
                    <a:pt x="10" y="38"/>
                  </a:cubicBezTo>
                  <a:cubicBezTo>
                    <a:pt x="10" y="38"/>
                    <a:pt x="10" y="38"/>
                    <a:pt x="10" y="38"/>
                  </a:cubicBezTo>
                  <a:cubicBezTo>
                    <a:pt x="10" y="38"/>
                    <a:pt x="10" y="38"/>
                    <a:pt x="10" y="38"/>
                  </a:cubicBezTo>
                  <a:cubicBezTo>
                    <a:pt x="10" y="38"/>
                    <a:pt x="10" y="38"/>
                    <a:pt x="10" y="38"/>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40"/>
                    <a:pt x="11" y="40"/>
                  </a:cubicBezTo>
                  <a:cubicBezTo>
                    <a:pt x="11" y="40"/>
                    <a:pt x="11" y="40"/>
                    <a:pt x="11" y="40"/>
                  </a:cubicBezTo>
                  <a:cubicBezTo>
                    <a:pt x="11" y="40"/>
                    <a:pt x="11" y="40"/>
                    <a:pt x="11" y="40"/>
                  </a:cubicBezTo>
                  <a:cubicBezTo>
                    <a:pt x="11" y="40"/>
                    <a:pt x="11" y="40"/>
                    <a:pt x="11" y="40"/>
                  </a:cubicBezTo>
                  <a:cubicBezTo>
                    <a:pt x="11" y="40"/>
                    <a:pt x="11" y="40"/>
                    <a:pt x="11" y="40"/>
                  </a:cubicBezTo>
                  <a:cubicBezTo>
                    <a:pt x="11" y="40"/>
                    <a:pt x="11" y="40"/>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2" y="41"/>
                    <a:pt x="12" y="41"/>
                    <a:pt x="12" y="41"/>
                  </a:cubicBezTo>
                  <a:cubicBezTo>
                    <a:pt x="12" y="41"/>
                    <a:pt x="12" y="42"/>
                    <a:pt x="12" y="42"/>
                  </a:cubicBezTo>
                  <a:cubicBezTo>
                    <a:pt x="12" y="42"/>
                    <a:pt x="12" y="42"/>
                    <a:pt x="12" y="42"/>
                  </a:cubicBezTo>
                  <a:cubicBezTo>
                    <a:pt x="12" y="42"/>
                    <a:pt x="12" y="42"/>
                    <a:pt x="12" y="42"/>
                  </a:cubicBezTo>
                  <a:cubicBezTo>
                    <a:pt x="12" y="44"/>
                    <a:pt x="12" y="44"/>
                    <a:pt x="12" y="44"/>
                  </a:cubicBezTo>
                  <a:cubicBezTo>
                    <a:pt x="12" y="44"/>
                    <a:pt x="12" y="44"/>
                    <a:pt x="12" y="44"/>
                  </a:cubicBezTo>
                  <a:cubicBezTo>
                    <a:pt x="12" y="44"/>
                    <a:pt x="12" y="44"/>
                    <a:pt x="12" y="44"/>
                  </a:cubicBezTo>
                  <a:cubicBezTo>
                    <a:pt x="12" y="44"/>
                    <a:pt x="12" y="44"/>
                    <a:pt x="12" y="44"/>
                  </a:cubicBezTo>
                  <a:cubicBezTo>
                    <a:pt x="12" y="44"/>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7"/>
                  </a:cubicBezTo>
                  <a:cubicBezTo>
                    <a:pt x="12" y="47"/>
                    <a:pt x="12" y="47"/>
                    <a:pt x="12" y="47"/>
                  </a:cubicBezTo>
                  <a:cubicBezTo>
                    <a:pt x="12" y="47"/>
                    <a:pt x="12" y="47"/>
                    <a:pt x="12" y="47"/>
                  </a:cubicBezTo>
                  <a:cubicBezTo>
                    <a:pt x="12" y="47"/>
                    <a:pt x="12" y="47"/>
                    <a:pt x="12" y="47"/>
                  </a:cubicBezTo>
                  <a:cubicBezTo>
                    <a:pt x="12" y="47"/>
                    <a:pt x="12" y="47"/>
                    <a:pt x="12" y="47"/>
                  </a:cubicBezTo>
                  <a:cubicBezTo>
                    <a:pt x="12" y="48"/>
                    <a:pt x="12" y="48"/>
                    <a:pt x="13" y="48"/>
                  </a:cubicBezTo>
                  <a:cubicBezTo>
                    <a:pt x="13" y="48"/>
                    <a:pt x="13" y="48"/>
                    <a:pt x="13" y="48"/>
                  </a:cubicBezTo>
                  <a:cubicBezTo>
                    <a:pt x="13" y="48"/>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4" y="49"/>
                  </a:cubicBezTo>
                  <a:cubicBezTo>
                    <a:pt x="14" y="49"/>
                    <a:pt x="14" y="49"/>
                    <a:pt x="14" y="49"/>
                  </a:cubicBezTo>
                  <a:cubicBezTo>
                    <a:pt x="14" y="50"/>
                    <a:pt x="14" y="50"/>
                    <a:pt x="14" y="50"/>
                  </a:cubicBezTo>
                  <a:cubicBezTo>
                    <a:pt x="14" y="50"/>
                    <a:pt x="14" y="50"/>
                    <a:pt x="14" y="50"/>
                  </a:cubicBezTo>
                  <a:cubicBezTo>
                    <a:pt x="14" y="50"/>
                    <a:pt x="14" y="50"/>
                    <a:pt x="14" y="50"/>
                  </a:cubicBezTo>
                  <a:cubicBezTo>
                    <a:pt x="14" y="50"/>
                    <a:pt x="14" y="50"/>
                    <a:pt x="14" y="50"/>
                  </a:cubicBezTo>
                  <a:cubicBezTo>
                    <a:pt x="14" y="50"/>
                    <a:pt x="14" y="50"/>
                    <a:pt x="14" y="50"/>
                  </a:cubicBezTo>
                  <a:cubicBezTo>
                    <a:pt x="15" y="50"/>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2"/>
                    <a:pt x="15" y="52"/>
                    <a:pt x="15" y="52"/>
                  </a:cubicBezTo>
                  <a:cubicBezTo>
                    <a:pt x="15" y="52"/>
                    <a:pt x="15" y="52"/>
                    <a:pt x="15" y="52"/>
                  </a:cubicBezTo>
                  <a:cubicBezTo>
                    <a:pt x="15" y="52"/>
                    <a:pt x="15" y="52"/>
                    <a:pt x="15" y="52"/>
                  </a:cubicBezTo>
                  <a:cubicBezTo>
                    <a:pt x="15" y="52"/>
                    <a:pt x="15" y="52"/>
                    <a:pt x="15"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3"/>
                    <a:pt x="16" y="53"/>
                    <a:pt x="16" y="53"/>
                  </a:cubicBezTo>
                  <a:cubicBezTo>
                    <a:pt x="17" y="53"/>
                    <a:pt x="17" y="53"/>
                    <a:pt x="17" y="53"/>
                  </a:cubicBezTo>
                  <a:cubicBezTo>
                    <a:pt x="17" y="53"/>
                    <a:pt x="17" y="53"/>
                    <a:pt x="17" y="53"/>
                  </a:cubicBezTo>
                  <a:cubicBezTo>
                    <a:pt x="17" y="53"/>
                    <a:pt x="17" y="53"/>
                    <a:pt x="17" y="53"/>
                  </a:cubicBezTo>
                  <a:cubicBezTo>
                    <a:pt x="17" y="53"/>
                    <a:pt x="17" y="53"/>
                    <a:pt x="17" y="53"/>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0"/>
                    <a:pt x="17" y="50"/>
                  </a:cubicBezTo>
                  <a:cubicBezTo>
                    <a:pt x="17" y="50"/>
                    <a:pt x="17" y="50"/>
                    <a:pt x="17" y="50"/>
                  </a:cubicBezTo>
                  <a:cubicBezTo>
                    <a:pt x="17" y="50"/>
                    <a:pt x="17" y="50"/>
                    <a:pt x="17" y="50"/>
                  </a:cubicBezTo>
                  <a:cubicBezTo>
                    <a:pt x="17" y="50"/>
                    <a:pt x="17" y="50"/>
                    <a:pt x="17" y="50"/>
                  </a:cubicBezTo>
                  <a:cubicBezTo>
                    <a:pt x="17" y="50"/>
                    <a:pt x="17" y="50"/>
                    <a:pt x="17" y="49"/>
                  </a:cubicBezTo>
                  <a:cubicBezTo>
                    <a:pt x="17"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8" y="48"/>
                  </a:cubicBezTo>
                  <a:cubicBezTo>
                    <a:pt x="18" y="48"/>
                    <a:pt x="18" y="47"/>
                    <a:pt x="18" y="47"/>
                  </a:cubicBezTo>
                  <a:cubicBezTo>
                    <a:pt x="18" y="47"/>
                    <a:pt x="18" y="47"/>
                    <a:pt x="18" y="47"/>
                  </a:cubicBezTo>
                  <a:cubicBezTo>
                    <a:pt x="18" y="47"/>
                    <a:pt x="18" y="46"/>
                    <a:pt x="18" y="46"/>
                  </a:cubicBezTo>
                  <a:cubicBezTo>
                    <a:pt x="18" y="46"/>
                    <a:pt x="18" y="46"/>
                    <a:pt x="18" y="46"/>
                  </a:cubicBezTo>
                  <a:cubicBezTo>
                    <a:pt x="18" y="46"/>
                    <a:pt x="18" y="46"/>
                    <a:pt x="18" y="46"/>
                  </a:cubicBezTo>
                  <a:cubicBezTo>
                    <a:pt x="18" y="46"/>
                    <a:pt x="18" y="46"/>
                    <a:pt x="18" y="46"/>
                  </a:cubicBezTo>
                  <a:cubicBezTo>
                    <a:pt x="17" y="46"/>
                    <a:pt x="17" y="46"/>
                    <a:pt x="17" y="46"/>
                  </a:cubicBezTo>
                  <a:cubicBezTo>
                    <a:pt x="17" y="46"/>
                    <a:pt x="17" y="46"/>
                    <a:pt x="17" y="46"/>
                  </a:cubicBezTo>
                  <a:cubicBezTo>
                    <a:pt x="18" y="46"/>
                    <a:pt x="18" y="46"/>
                    <a:pt x="18" y="46"/>
                  </a:cubicBezTo>
                  <a:cubicBezTo>
                    <a:pt x="18" y="46"/>
                    <a:pt x="18" y="46"/>
                    <a:pt x="18" y="46"/>
                  </a:cubicBezTo>
                  <a:cubicBezTo>
                    <a:pt x="18" y="46"/>
                    <a:pt x="18" y="46"/>
                    <a:pt x="18" y="46"/>
                  </a:cubicBezTo>
                  <a:cubicBezTo>
                    <a:pt x="18" y="46"/>
                    <a:pt x="18" y="46"/>
                    <a:pt x="18" y="46"/>
                  </a:cubicBezTo>
                  <a:cubicBezTo>
                    <a:pt x="19" y="46"/>
                    <a:pt x="19" y="46"/>
                    <a:pt x="19" y="46"/>
                  </a:cubicBezTo>
                  <a:cubicBezTo>
                    <a:pt x="19" y="46"/>
                    <a:pt x="19" y="46"/>
                    <a:pt x="19" y="46"/>
                  </a:cubicBezTo>
                  <a:cubicBezTo>
                    <a:pt x="19" y="46"/>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20" y="44"/>
                  </a:cubicBezTo>
                  <a:cubicBezTo>
                    <a:pt x="20" y="44"/>
                    <a:pt x="20" y="44"/>
                    <a:pt x="20" y="44"/>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1"/>
                  </a:cubicBezTo>
                  <a:cubicBezTo>
                    <a:pt x="20" y="41"/>
                    <a:pt x="20" y="41"/>
                    <a:pt x="20" y="41"/>
                  </a:cubicBezTo>
                  <a:cubicBezTo>
                    <a:pt x="20" y="41"/>
                    <a:pt x="20" y="41"/>
                    <a:pt x="20" y="41"/>
                  </a:cubicBezTo>
                  <a:cubicBezTo>
                    <a:pt x="21" y="41"/>
                    <a:pt x="21" y="41"/>
                    <a:pt x="21" y="41"/>
                  </a:cubicBezTo>
                  <a:cubicBezTo>
                    <a:pt x="21" y="41"/>
                    <a:pt x="21" y="41"/>
                    <a:pt x="21" y="41"/>
                  </a:cubicBezTo>
                  <a:cubicBezTo>
                    <a:pt x="21" y="41"/>
                    <a:pt x="21" y="41"/>
                    <a:pt x="21"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0"/>
                    <a:pt x="22" y="40"/>
                  </a:cubicBezTo>
                  <a:cubicBezTo>
                    <a:pt x="22" y="40"/>
                    <a:pt x="22" y="40"/>
                    <a:pt x="22" y="40"/>
                  </a:cubicBezTo>
                  <a:cubicBezTo>
                    <a:pt x="22" y="40"/>
                    <a:pt x="22"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39"/>
                    <a:pt x="24" y="39"/>
                    <a:pt x="24" y="39"/>
                  </a:cubicBezTo>
                  <a:cubicBezTo>
                    <a:pt x="24" y="39"/>
                    <a:pt x="24" y="39"/>
                    <a:pt x="24" y="39"/>
                  </a:cubicBezTo>
                  <a:cubicBezTo>
                    <a:pt x="24" y="39"/>
                    <a:pt x="24" y="39"/>
                    <a:pt x="24" y="39"/>
                  </a:cubicBezTo>
                  <a:cubicBezTo>
                    <a:pt x="24" y="38"/>
                    <a:pt x="24" y="38"/>
                    <a:pt x="24" y="38"/>
                  </a:cubicBezTo>
                  <a:cubicBezTo>
                    <a:pt x="24" y="38"/>
                    <a:pt x="24" y="38"/>
                    <a:pt x="24" y="37"/>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5" y="36"/>
                    <a:pt x="25" y="36"/>
                    <a:pt x="25" y="36"/>
                  </a:cubicBezTo>
                  <a:cubicBezTo>
                    <a:pt x="25" y="36"/>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6" y="34"/>
                    <a:pt x="26" y="34"/>
                    <a:pt x="26" y="34"/>
                  </a:cubicBezTo>
                  <a:cubicBezTo>
                    <a:pt x="26" y="34"/>
                    <a:pt x="26" y="34"/>
                    <a:pt x="26" y="34"/>
                  </a:cubicBezTo>
                  <a:cubicBezTo>
                    <a:pt x="26" y="34"/>
                    <a:pt x="26" y="34"/>
                    <a:pt x="26" y="34"/>
                  </a:cubicBezTo>
                  <a:cubicBezTo>
                    <a:pt x="26" y="34"/>
                    <a:pt x="26" y="34"/>
                    <a:pt x="26" y="34"/>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5" y="32"/>
                  </a:cubicBezTo>
                  <a:cubicBezTo>
                    <a:pt x="25" y="32"/>
                    <a:pt x="25" y="32"/>
                    <a:pt x="25" y="31"/>
                  </a:cubicBezTo>
                  <a:cubicBezTo>
                    <a:pt x="25" y="31"/>
                    <a:pt x="25" y="31"/>
                    <a:pt x="25" y="31"/>
                  </a:cubicBezTo>
                  <a:cubicBezTo>
                    <a:pt x="25" y="31"/>
                    <a:pt x="25" y="31"/>
                    <a:pt x="25" y="31"/>
                  </a:cubicBezTo>
                  <a:cubicBezTo>
                    <a:pt x="25" y="31"/>
                    <a:pt x="25" y="31"/>
                    <a:pt x="25"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3" y="31"/>
                    <a:pt x="23" y="31"/>
                    <a:pt x="23" y="31"/>
                  </a:cubicBezTo>
                  <a:cubicBezTo>
                    <a:pt x="23" y="31"/>
                    <a:pt x="23" y="31"/>
                    <a:pt x="23" y="31"/>
                  </a:cubicBezTo>
                  <a:cubicBezTo>
                    <a:pt x="23" y="31"/>
                    <a:pt x="23" y="31"/>
                    <a:pt x="23" y="31"/>
                  </a:cubicBezTo>
                  <a:cubicBezTo>
                    <a:pt x="23" y="31"/>
                    <a:pt x="23" y="31"/>
                    <a:pt x="23" y="31"/>
                  </a:cubicBezTo>
                  <a:cubicBezTo>
                    <a:pt x="23" y="30"/>
                    <a:pt x="23" y="30"/>
                    <a:pt x="23" y="30"/>
                  </a:cubicBezTo>
                  <a:cubicBezTo>
                    <a:pt x="23" y="30"/>
                    <a:pt x="22" y="30"/>
                    <a:pt x="22" y="30"/>
                  </a:cubicBezTo>
                  <a:cubicBezTo>
                    <a:pt x="22" y="30"/>
                    <a:pt x="22" y="30"/>
                    <a:pt x="22" y="30"/>
                  </a:cubicBezTo>
                  <a:cubicBezTo>
                    <a:pt x="22" y="30"/>
                    <a:pt x="22" y="30"/>
                    <a:pt x="22" y="30"/>
                  </a:cubicBezTo>
                  <a:cubicBezTo>
                    <a:pt x="22" y="30"/>
                    <a:pt x="22" y="30"/>
                    <a:pt x="22"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0" y="30"/>
                  </a:cubicBezTo>
                  <a:cubicBezTo>
                    <a:pt x="20" y="30"/>
                    <a:pt x="20" y="30"/>
                    <a:pt x="20" y="30"/>
                  </a:cubicBezTo>
                  <a:cubicBezTo>
                    <a:pt x="20" y="30"/>
                    <a:pt x="20" y="30"/>
                    <a:pt x="20" y="30"/>
                  </a:cubicBezTo>
                  <a:cubicBezTo>
                    <a:pt x="20" y="30"/>
                    <a:pt x="20" y="30"/>
                    <a:pt x="20" y="30"/>
                  </a:cubicBezTo>
                  <a:cubicBezTo>
                    <a:pt x="20" y="30"/>
                    <a:pt x="20" y="29"/>
                    <a:pt x="20" y="29"/>
                  </a:cubicBezTo>
                  <a:cubicBezTo>
                    <a:pt x="20" y="29"/>
                    <a:pt x="20" y="29"/>
                    <a:pt x="20" y="29"/>
                  </a:cubicBezTo>
                  <a:cubicBezTo>
                    <a:pt x="20" y="29"/>
                    <a:pt x="20" y="29"/>
                    <a:pt x="20" y="29"/>
                  </a:cubicBezTo>
                  <a:cubicBezTo>
                    <a:pt x="19" y="29"/>
                    <a:pt x="19" y="29"/>
                    <a:pt x="19" y="29"/>
                  </a:cubicBezTo>
                  <a:cubicBezTo>
                    <a:pt x="19" y="29"/>
                    <a:pt x="19" y="29"/>
                    <a:pt x="19" y="29"/>
                  </a:cubicBezTo>
                  <a:cubicBezTo>
                    <a:pt x="19" y="29"/>
                    <a:pt x="19" y="29"/>
                    <a:pt x="19" y="30"/>
                  </a:cubicBezTo>
                  <a:cubicBezTo>
                    <a:pt x="19" y="30"/>
                    <a:pt x="19" y="30"/>
                    <a:pt x="19" y="30"/>
                  </a:cubicBezTo>
                  <a:cubicBezTo>
                    <a:pt x="19" y="30"/>
                    <a:pt x="18" y="30"/>
                    <a:pt x="18" y="30"/>
                  </a:cubicBezTo>
                  <a:cubicBezTo>
                    <a:pt x="18" y="30"/>
                    <a:pt x="18" y="30"/>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8"/>
                    <a:pt x="19" y="28"/>
                  </a:cubicBezTo>
                  <a:cubicBezTo>
                    <a:pt x="19" y="28"/>
                    <a:pt x="19" y="28"/>
                    <a:pt x="19" y="28"/>
                  </a:cubicBezTo>
                  <a:cubicBezTo>
                    <a:pt x="19" y="28"/>
                    <a:pt x="19" y="28"/>
                    <a:pt x="19" y="28"/>
                  </a:cubicBezTo>
                  <a:cubicBezTo>
                    <a:pt x="18" y="28"/>
                    <a:pt x="18" y="28"/>
                    <a:pt x="18" y="28"/>
                  </a:cubicBezTo>
                  <a:cubicBezTo>
                    <a:pt x="18" y="28"/>
                    <a:pt x="18" y="28"/>
                    <a:pt x="18" y="28"/>
                  </a:cubicBezTo>
                  <a:cubicBezTo>
                    <a:pt x="18" y="28"/>
                    <a:pt x="18" y="28"/>
                    <a:pt x="18" y="28"/>
                  </a:cubicBezTo>
                  <a:cubicBezTo>
                    <a:pt x="18" y="28"/>
                    <a:pt x="18" y="28"/>
                    <a:pt x="18" y="28"/>
                  </a:cubicBezTo>
                  <a:cubicBezTo>
                    <a:pt x="18" y="28"/>
                    <a:pt x="18" y="28"/>
                    <a:pt x="18" y="28"/>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7" y="27"/>
                    <a:pt x="17" y="26"/>
                  </a:cubicBezTo>
                  <a:cubicBezTo>
                    <a:pt x="17" y="26"/>
                    <a:pt x="17" y="26"/>
                    <a:pt x="17" y="26"/>
                  </a:cubicBezTo>
                  <a:cubicBezTo>
                    <a:pt x="17" y="26"/>
                    <a:pt x="17" y="26"/>
                    <a:pt x="17" y="26"/>
                  </a:cubicBezTo>
                  <a:cubicBezTo>
                    <a:pt x="17" y="26"/>
                    <a:pt x="17" y="26"/>
                    <a:pt x="17" y="26"/>
                  </a:cubicBezTo>
                  <a:cubicBezTo>
                    <a:pt x="17" y="26"/>
                    <a:pt x="17" y="26"/>
                    <a:pt x="17" y="26"/>
                  </a:cubicBezTo>
                  <a:cubicBezTo>
                    <a:pt x="16" y="26"/>
                    <a:pt x="16" y="26"/>
                    <a:pt x="16" y="26"/>
                  </a:cubicBezTo>
                  <a:cubicBezTo>
                    <a:pt x="16" y="26"/>
                    <a:pt x="16" y="26"/>
                    <a:pt x="16" y="26"/>
                  </a:cubicBezTo>
                  <a:cubicBezTo>
                    <a:pt x="16" y="26"/>
                    <a:pt x="16" y="26"/>
                    <a:pt x="16" y="26"/>
                  </a:cubicBezTo>
                  <a:cubicBezTo>
                    <a:pt x="16" y="26"/>
                    <a:pt x="16" y="26"/>
                    <a:pt x="16" y="26"/>
                  </a:cubicBezTo>
                  <a:cubicBezTo>
                    <a:pt x="16" y="26"/>
                    <a:pt x="16" y="26"/>
                    <a:pt x="16" y="26"/>
                  </a:cubicBezTo>
                  <a:cubicBezTo>
                    <a:pt x="15" y="26"/>
                    <a:pt x="15" y="26"/>
                    <a:pt x="15" y="26"/>
                  </a:cubicBezTo>
                  <a:cubicBezTo>
                    <a:pt x="15" y="26"/>
                    <a:pt x="15" y="26"/>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4" y="25"/>
                    <a:pt x="14" y="25"/>
                  </a:cubicBezTo>
                  <a:cubicBezTo>
                    <a:pt x="14" y="25"/>
                    <a:pt x="14" y="25"/>
                    <a:pt x="14" y="25"/>
                  </a:cubicBezTo>
                  <a:cubicBezTo>
                    <a:pt x="14" y="25"/>
                    <a:pt x="14" y="25"/>
                    <a:pt x="14" y="25"/>
                  </a:cubicBezTo>
                  <a:cubicBezTo>
                    <a:pt x="14" y="25"/>
                    <a:pt x="14" y="25"/>
                    <a:pt x="13" y="25"/>
                  </a:cubicBezTo>
                  <a:cubicBezTo>
                    <a:pt x="14" y="25"/>
                    <a:pt x="14" y="24"/>
                    <a:pt x="14" y="24"/>
                  </a:cubicBezTo>
                  <a:cubicBezTo>
                    <a:pt x="14" y="24"/>
                    <a:pt x="14" y="24"/>
                    <a:pt x="14" y="24"/>
                  </a:cubicBezTo>
                  <a:cubicBezTo>
                    <a:pt x="14" y="24"/>
                    <a:pt x="14" y="24"/>
                    <a:pt x="14"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2" y="24"/>
                    <a:pt x="12" y="24"/>
                  </a:cubicBezTo>
                  <a:cubicBezTo>
                    <a:pt x="12" y="24"/>
                    <a:pt x="12" y="24"/>
                    <a:pt x="12" y="24"/>
                  </a:cubicBezTo>
                  <a:cubicBezTo>
                    <a:pt x="12" y="24"/>
                    <a:pt x="12" y="24"/>
                    <a:pt x="12" y="24"/>
                  </a:cubicBezTo>
                  <a:cubicBezTo>
                    <a:pt x="12" y="24"/>
                    <a:pt x="12" y="24"/>
                    <a:pt x="12" y="24"/>
                  </a:cubicBezTo>
                  <a:cubicBezTo>
                    <a:pt x="12" y="24"/>
                    <a:pt x="11" y="24"/>
                    <a:pt x="11" y="24"/>
                  </a:cubicBezTo>
                  <a:cubicBezTo>
                    <a:pt x="11" y="24"/>
                    <a:pt x="11" y="23"/>
                    <a:pt x="11" y="23"/>
                  </a:cubicBezTo>
                  <a:cubicBezTo>
                    <a:pt x="11" y="23"/>
                    <a:pt x="11" y="23"/>
                    <a:pt x="11" y="23"/>
                  </a:cubicBezTo>
                  <a:cubicBezTo>
                    <a:pt x="11"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7" y="25"/>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3"/>
                  </a:cubicBezTo>
                  <a:cubicBezTo>
                    <a:pt x="6" y="23"/>
                    <a:pt x="6" y="23"/>
                    <a:pt x="6" y="23"/>
                  </a:cubicBezTo>
                  <a:cubicBezTo>
                    <a:pt x="6" y="23"/>
                    <a:pt x="6" y="23"/>
                    <a:pt x="5" y="23"/>
                  </a:cubicBezTo>
                  <a:cubicBezTo>
                    <a:pt x="6" y="23"/>
                    <a:pt x="6" y="23"/>
                    <a:pt x="6" y="23"/>
                  </a:cubicBezTo>
                  <a:cubicBezTo>
                    <a:pt x="6" y="23"/>
                    <a:pt x="6" y="23"/>
                    <a:pt x="6" y="23"/>
                  </a:cubicBezTo>
                  <a:cubicBezTo>
                    <a:pt x="6" y="23"/>
                    <a:pt x="6" y="23"/>
                    <a:pt x="6" y="23"/>
                  </a:cubicBezTo>
                  <a:cubicBezTo>
                    <a:pt x="6" y="23"/>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6" y="20"/>
                    <a:pt x="6" y="20"/>
                    <a:pt x="6" y="19"/>
                  </a:cubicBezTo>
                  <a:cubicBezTo>
                    <a:pt x="6" y="19"/>
                    <a:pt x="6" y="19"/>
                    <a:pt x="6" y="19"/>
                  </a:cubicBezTo>
                  <a:cubicBezTo>
                    <a:pt x="6" y="19"/>
                    <a:pt x="6" y="19"/>
                    <a:pt x="6" y="19"/>
                  </a:cubicBezTo>
                  <a:cubicBezTo>
                    <a:pt x="6" y="18"/>
                    <a:pt x="6" y="18"/>
                    <a:pt x="6" y="18"/>
                  </a:cubicBezTo>
                  <a:cubicBezTo>
                    <a:pt x="6" y="18"/>
                    <a:pt x="6" y="18"/>
                    <a:pt x="6" y="18"/>
                  </a:cubicBezTo>
                  <a:cubicBezTo>
                    <a:pt x="6" y="18"/>
                    <a:pt x="6" y="18"/>
                    <a:pt x="6" y="18"/>
                  </a:cubicBezTo>
                  <a:cubicBezTo>
                    <a:pt x="5" y="18"/>
                    <a:pt x="5" y="18"/>
                    <a:pt x="5" y="18"/>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4" y="19"/>
                    <a:pt x="4" y="19"/>
                    <a:pt x="4" y="19"/>
                  </a:cubicBezTo>
                  <a:cubicBezTo>
                    <a:pt x="4" y="19"/>
                    <a:pt x="4" y="19"/>
                    <a:pt x="4" y="19"/>
                  </a:cubicBezTo>
                  <a:cubicBezTo>
                    <a:pt x="4" y="19"/>
                    <a:pt x="4" y="19"/>
                    <a:pt x="4" y="19"/>
                  </a:cubicBezTo>
                  <a:cubicBezTo>
                    <a:pt x="4" y="20"/>
                    <a:pt x="4" y="20"/>
                    <a:pt x="4" y="20"/>
                  </a:cubicBezTo>
                  <a:cubicBezTo>
                    <a:pt x="4" y="20"/>
                    <a:pt x="4" y="20"/>
                    <a:pt x="4" y="20"/>
                  </a:cubicBezTo>
                  <a:cubicBezTo>
                    <a:pt x="4" y="20"/>
                    <a:pt x="4" y="20"/>
                    <a:pt x="4" y="20"/>
                  </a:cubicBezTo>
                  <a:cubicBezTo>
                    <a:pt x="4" y="20"/>
                    <a:pt x="4" y="20"/>
                    <a:pt x="4" y="20"/>
                  </a:cubicBezTo>
                  <a:cubicBezTo>
                    <a:pt x="4" y="19"/>
                    <a:pt x="4" y="19"/>
                    <a:pt x="4" y="19"/>
                  </a:cubicBezTo>
                  <a:cubicBezTo>
                    <a:pt x="4" y="19"/>
                    <a:pt x="4"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4" y="19"/>
                  </a:cubicBezTo>
                  <a:cubicBezTo>
                    <a:pt x="4" y="19"/>
                    <a:pt x="4" y="19"/>
                    <a:pt x="4" y="19"/>
                  </a:cubicBezTo>
                  <a:cubicBezTo>
                    <a:pt x="4" y="19"/>
                    <a:pt x="4" y="19"/>
                    <a:pt x="4" y="19"/>
                  </a:cubicBezTo>
                  <a:cubicBezTo>
                    <a:pt x="4" y="19"/>
                    <a:pt x="4" y="19"/>
                    <a:pt x="4" y="19"/>
                  </a:cubicBezTo>
                  <a:cubicBezTo>
                    <a:pt x="4" y="19"/>
                    <a:pt x="4" y="19"/>
                    <a:pt x="4" y="19"/>
                  </a:cubicBezTo>
                  <a:cubicBezTo>
                    <a:pt x="4" y="19"/>
                    <a:pt x="4" y="19"/>
                    <a:pt x="4" y="19"/>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5" y="17"/>
                    <a:pt x="5" y="17"/>
                  </a:cubicBezTo>
                  <a:cubicBezTo>
                    <a:pt x="5" y="17"/>
                    <a:pt x="5" y="17"/>
                    <a:pt x="5" y="17"/>
                  </a:cubicBezTo>
                  <a:cubicBezTo>
                    <a:pt x="5" y="17"/>
                    <a:pt x="5" y="17"/>
                    <a:pt x="5" y="17"/>
                  </a:cubicBezTo>
                  <a:cubicBezTo>
                    <a:pt x="5" y="17"/>
                    <a:pt x="5" y="17"/>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7" y="15"/>
                    <a:pt x="7" y="15"/>
                    <a:pt x="7" y="15"/>
                  </a:cubicBezTo>
                  <a:cubicBezTo>
                    <a:pt x="7" y="15"/>
                    <a:pt x="7" y="15"/>
                    <a:pt x="7" y="15"/>
                  </a:cubicBezTo>
                  <a:cubicBezTo>
                    <a:pt x="7" y="15"/>
                    <a:pt x="7" y="15"/>
                    <a:pt x="7" y="15"/>
                  </a:cubicBezTo>
                  <a:cubicBezTo>
                    <a:pt x="7" y="15"/>
                    <a:pt x="8" y="15"/>
                    <a:pt x="8" y="15"/>
                  </a:cubicBezTo>
                  <a:cubicBezTo>
                    <a:pt x="8" y="15"/>
                    <a:pt x="8" y="15"/>
                    <a:pt x="8" y="15"/>
                  </a:cubicBezTo>
                  <a:cubicBezTo>
                    <a:pt x="8" y="15"/>
                    <a:pt x="8" y="15"/>
                    <a:pt x="8" y="15"/>
                  </a:cubicBezTo>
                  <a:cubicBezTo>
                    <a:pt x="8" y="15"/>
                    <a:pt x="8" y="15"/>
                    <a:pt x="8" y="15"/>
                  </a:cubicBezTo>
                  <a:cubicBezTo>
                    <a:pt x="8" y="15"/>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7"/>
                    <a:pt x="8" y="17"/>
                  </a:cubicBezTo>
                  <a:cubicBezTo>
                    <a:pt x="8" y="17"/>
                    <a:pt x="8" y="17"/>
                    <a:pt x="8" y="17"/>
                  </a:cubicBezTo>
                  <a:cubicBezTo>
                    <a:pt x="8" y="17"/>
                    <a:pt x="8" y="17"/>
                    <a:pt x="8" y="17"/>
                  </a:cubicBezTo>
                  <a:cubicBezTo>
                    <a:pt x="8" y="17"/>
                    <a:pt x="8" y="17"/>
                    <a:pt x="8" y="17"/>
                  </a:cubicBezTo>
                  <a:cubicBezTo>
                    <a:pt x="9" y="17"/>
                    <a:pt x="9" y="16"/>
                    <a:pt x="9" y="16"/>
                  </a:cubicBezTo>
                  <a:cubicBezTo>
                    <a:pt x="9" y="16"/>
                    <a:pt x="9" y="16"/>
                    <a:pt x="9" y="16"/>
                  </a:cubicBezTo>
                  <a:cubicBezTo>
                    <a:pt x="9" y="16"/>
                    <a:pt x="9" y="16"/>
                    <a:pt x="9" y="16"/>
                  </a:cubicBezTo>
                  <a:cubicBezTo>
                    <a:pt x="9" y="16"/>
                    <a:pt x="9" y="16"/>
                    <a:pt x="9" y="16"/>
                  </a:cubicBezTo>
                  <a:cubicBezTo>
                    <a:pt x="9" y="16"/>
                    <a:pt x="9" y="16"/>
                    <a:pt x="9" y="16"/>
                  </a:cubicBezTo>
                  <a:cubicBezTo>
                    <a:pt x="9" y="16"/>
                    <a:pt x="9" y="16"/>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1" y="13"/>
                    <a:pt x="11" y="13"/>
                  </a:cubicBezTo>
                  <a:cubicBezTo>
                    <a:pt x="11" y="13"/>
                    <a:pt x="11" y="13"/>
                    <a:pt x="11" y="13"/>
                  </a:cubicBezTo>
                  <a:cubicBezTo>
                    <a:pt x="11" y="13"/>
                    <a:pt x="11" y="13"/>
                    <a:pt x="11" y="13"/>
                  </a:cubicBezTo>
                  <a:cubicBezTo>
                    <a:pt x="11" y="13"/>
                    <a:pt x="11" y="13"/>
                    <a:pt x="11" y="13"/>
                  </a:cubicBezTo>
                  <a:cubicBezTo>
                    <a:pt x="12" y="13"/>
                    <a:pt x="12" y="13"/>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1"/>
                    <a:pt x="12" y="11"/>
                    <a:pt x="12" y="11"/>
                  </a:cubicBezTo>
                  <a:cubicBezTo>
                    <a:pt x="12" y="11"/>
                    <a:pt x="12" y="11"/>
                    <a:pt x="12" y="11"/>
                  </a:cubicBezTo>
                  <a:cubicBezTo>
                    <a:pt x="12" y="11"/>
                    <a:pt x="13" y="11"/>
                    <a:pt x="13" y="11"/>
                  </a:cubicBezTo>
                  <a:cubicBezTo>
                    <a:pt x="13" y="11"/>
                    <a:pt x="13" y="11"/>
                    <a:pt x="13" y="11"/>
                  </a:cubicBezTo>
                  <a:cubicBezTo>
                    <a:pt x="13" y="11"/>
                    <a:pt x="13" y="10"/>
                    <a:pt x="13" y="10"/>
                  </a:cubicBezTo>
                  <a:cubicBezTo>
                    <a:pt x="13" y="10"/>
                    <a:pt x="13" y="10"/>
                    <a:pt x="13" y="10"/>
                  </a:cubicBezTo>
                  <a:cubicBezTo>
                    <a:pt x="13"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5" y="10"/>
                    <a:pt x="15" y="10"/>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6" y="9"/>
                    <a:pt x="16" y="9"/>
                    <a:pt x="16" y="9"/>
                  </a:cubicBezTo>
                  <a:cubicBezTo>
                    <a:pt x="16" y="9"/>
                    <a:pt x="16" y="9"/>
                    <a:pt x="16" y="9"/>
                  </a:cubicBezTo>
                  <a:cubicBezTo>
                    <a:pt x="16" y="9"/>
                    <a:pt x="16" y="9"/>
                    <a:pt x="16" y="9"/>
                  </a:cubicBezTo>
                  <a:cubicBezTo>
                    <a:pt x="16" y="9"/>
                    <a:pt x="16" y="9"/>
                    <a:pt x="16" y="9"/>
                  </a:cubicBezTo>
                  <a:cubicBezTo>
                    <a:pt x="16" y="9"/>
                    <a:pt x="16" y="9"/>
                    <a:pt x="16" y="9"/>
                  </a:cubicBezTo>
                  <a:cubicBezTo>
                    <a:pt x="16" y="9"/>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7" y="8"/>
                    <a:pt x="17" y="8"/>
                    <a:pt x="17" y="8"/>
                  </a:cubicBezTo>
                  <a:cubicBezTo>
                    <a:pt x="17" y="8"/>
                    <a:pt x="17" y="8"/>
                    <a:pt x="17" y="8"/>
                  </a:cubicBezTo>
                  <a:cubicBezTo>
                    <a:pt x="17" y="8"/>
                    <a:pt x="17" y="8"/>
                    <a:pt x="17" y="8"/>
                  </a:cubicBezTo>
                  <a:cubicBezTo>
                    <a:pt x="17" y="8"/>
                    <a:pt x="17" y="8"/>
                    <a:pt x="17" y="8"/>
                  </a:cubicBezTo>
                  <a:cubicBezTo>
                    <a:pt x="17" y="7"/>
                    <a:pt x="17" y="7"/>
                    <a:pt x="17" y="7"/>
                  </a:cubicBezTo>
                  <a:cubicBezTo>
                    <a:pt x="16" y="7"/>
                    <a:pt x="16" y="7"/>
                    <a:pt x="16" y="7"/>
                  </a:cubicBezTo>
                  <a:cubicBezTo>
                    <a:pt x="16" y="7"/>
                    <a:pt x="16" y="7"/>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7"/>
                    <a:pt x="16" y="7"/>
                    <a:pt x="16" y="7"/>
                  </a:cubicBezTo>
                  <a:cubicBezTo>
                    <a:pt x="16" y="7"/>
                    <a:pt x="16" y="7"/>
                    <a:pt x="16" y="7"/>
                  </a:cubicBezTo>
                  <a:cubicBezTo>
                    <a:pt x="16" y="7"/>
                    <a:pt x="16" y="7"/>
                    <a:pt x="16" y="7"/>
                  </a:cubicBezTo>
                  <a:cubicBezTo>
                    <a:pt x="16" y="7"/>
                    <a:pt x="16" y="7"/>
                    <a:pt x="16" y="7"/>
                  </a:cubicBezTo>
                  <a:cubicBezTo>
                    <a:pt x="16" y="7"/>
                    <a:pt x="16" y="7"/>
                    <a:pt x="16" y="7"/>
                  </a:cubicBezTo>
                  <a:cubicBezTo>
                    <a:pt x="17" y="7"/>
                    <a:pt x="17" y="7"/>
                    <a:pt x="17" y="7"/>
                  </a:cubicBezTo>
                  <a:cubicBezTo>
                    <a:pt x="17" y="7"/>
                    <a:pt x="17" y="7"/>
                    <a:pt x="17" y="7"/>
                  </a:cubicBezTo>
                  <a:cubicBezTo>
                    <a:pt x="17" y="7"/>
                    <a:pt x="17" y="7"/>
                    <a:pt x="17" y="7"/>
                  </a:cubicBezTo>
                  <a:cubicBezTo>
                    <a:pt x="17" y="7"/>
                    <a:pt x="17" y="7"/>
                    <a:pt x="17" y="7"/>
                  </a:cubicBezTo>
                  <a:cubicBezTo>
                    <a:pt x="17" y="7"/>
                    <a:pt x="17" y="7"/>
                    <a:pt x="17"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6"/>
                    <a:pt x="19" y="6"/>
                  </a:cubicBezTo>
                  <a:cubicBezTo>
                    <a:pt x="19" y="6"/>
                    <a:pt x="19" y="6"/>
                    <a:pt x="19" y="6"/>
                  </a:cubicBezTo>
                  <a:cubicBezTo>
                    <a:pt x="19" y="6"/>
                    <a:pt x="19" y="6"/>
                    <a:pt x="19" y="6"/>
                  </a:cubicBezTo>
                  <a:cubicBezTo>
                    <a:pt x="19" y="6"/>
                    <a:pt x="19" y="6"/>
                    <a:pt x="19" y="6"/>
                  </a:cubicBezTo>
                  <a:cubicBezTo>
                    <a:pt x="19" y="6"/>
                    <a:pt x="19" y="6"/>
                    <a:pt x="19" y="6"/>
                  </a:cubicBezTo>
                  <a:cubicBezTo>
                    <a:pt x="19"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1" y="6"/>
                    <a:pt x="21" y="6"/>
                    <a:pt x="21" y="6"/>
                  </a:cubicBezTo>
                  <a:cubicBezTo>
                    <a:pt x="21" y="6"/>
                    <a:pt x="21" y="6"/>
                    <a:pt x="21" y="6"/>
                  </a:cubicBezTo>
                  <a:cubicBezTo>
                    <a:pt x="21" y="6"/>
                    <a:pt x="21" y="5"/>
                    <a:pt x="21" y="5"/>
                  </a:cubicBezTo>
                  <a:cubicBezTo>
                    <a:pt x="20" y="5"/>
                    <a:pt x="20" y="5"/>
                    <a:pt x="20" y="5"/>
                  </a:cubicBezTo>
                  <a:cubicBezTo>
                    <a:pt x="20" y="5"/>
                    <a:pt x="20" y="5"/>
                    <a:pt x="20" y="5"/>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9" y="4"/>
                    <a:pt x="19" y="4"/>
                    <a:pt x="19"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8" y="4"/>
                    <a:pt x="18" y="4"/>
                    <a:pt x="18" y="4"/>
                  </a:cubicBezTo>
                  <a:cubicBezTo>
                    <a:pt x="18" y="4"/>
                    <a:pt x="18" y="4"/>
                    <a:pt x="18" y="4"/>
                  </a:cubicBezTo>
                  <a:cubicBezTo>
                    <a:pt x="18" y="4"/>
                    <a:pt x="18" y="4"/>
                    <a:pt x="18" y="4"/>
                  </a:cubicBezTo>
                  <a:cubicBezTo>
                    <a:pt x="18" y="4"/>
                    <a:pt x="18" y="4"/>
                    <a:pt x="18" y="4"/>
                  </a:cubicBezTo>
                  <a:cubicBezTo>
                    <a:pt x="17" y="4"/>
                    <a:pt x="17" y="4"/>
                    <a:pt x="17" y="4"/>
                  </a:cubicBezTo>
                  <a:cubicBezTo>
                    <a:pt x="17" y="4"/>
                    <a:pt x="17" y="4"/>
                    <a:pt x="17" y="4"/>
                  </a:cubicBezTo>
                  <a:cubicBezTo>
                    <a:pt x="17" y="4"/>
                    <a:pt x="17" y="4"/>
                    <a:pt x="17" y="4"/>
                  </a:cubicBezTo>
                  <a:cubicBezTo>
                    <a:pt x="17" y="4"/>
                    <a:pt x="17" y="4"/>
                    <a:pt x="17" y="4"/>
                  </a:cubicBezTo>
                  <a:cubicBezTo>
                    <a:pt x="17" y="4"/>
                    <a:pt x="17" y="4"/>
                    <a:pt x="17" y="4"/>
                  </a:cubicBezTo>
                  <a:cubicBezTo>
                    <a:pt x="17" y="5"/>
                    <a:pt x="17" y="5"/>
                    <a:pt x="17" y="5"/>
                  </a:cubicBezTo>
                  <a:cubicBezTo>
                    <a:pt x="17" y="5"/>
                    <a:pt x="17" y="5"/>
                    <a:pt x="17"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6"/>
                  </a:cubicBezTo>
                  <a:cubicBezTo>
                    <a:pt x="16" y="6"/>
                    <a:pt x="16" y="6"/>
                    <a:pt x="16" y="6"/>
                  </a:cubicBezTo>
                  <a:cubicBezTo>
                    <a:pt x="16"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6" y="5"/>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7" y="4"/>
                    <a:pt x="17" y="4"/>
                  </a:cubicBezTo>
                  <a:cubicBezTo>
                    <a:pt x="17" y="4"/>
                    <a:pt x="17" y="4"/>
                    <a:pt x="17" y="3"/>
                  </a:cubicBezTo>
                  <a:cubicBezTo>
                    <a:pt x="17" y="3"/>
                    <a:pt x="17" y="3"/>
                    <a:pt x="17" y="3"/>
                  </a:cubicBezTo>
                  <a:cubicBezTo>
                    <a:pt x="17" y="3"/>
                    <a:pt x="17" y="3"/>
                    <a:pt x="17" y="3"/>
                  </a:cubicBezTo>
                  <a:cubicBezTo>
                    <a:pt x="17" y="3"/>
                    <a:pt x="17" y="3"/>
                    <a:pt x="17" y="3"/>
                  </a:cubicBezTo>
                  <a:cubicBezTo>
                    <a:pt x="17"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2"/>
                  </a:cubicBezTo>
                  <a:cubicBezTo>
                    <a:pt x="18" y="2"/>
                    <a:pt x="18" y="2"/>
                    <a:pt x="18" y="2"/>
                  </a:cubicBezTo>
                  <a:cubicBezTo>
                    <a:pt x="20" y="2"/>
                    <a:pt x="22" y="1"/>
                    <a:pt x="24" y="1"/>
                  </a:cubicBezTo>
                  <a:cubicBezTo>
                    <a:pt x="24" y="1"/>
                    <a:pt x="24" y="1"/>
                    <a:pt x="24" y="1"/>
                  </a:cubicBezTo>
                  <a:cubicBezTo>
                    <a:pt x="24" y="1"/>
                    <a:pt x="24" y="1"/>
                    <a:pt x="24" y="1"/>
                  </a:cubicBezTo>
                  <a:cubicBezTo>
                    <a:pt x="24" y="1"/>
                    <a:pt x="24" y="1"/>
                    <a:pt x="24" y="1"/>
                  </a:cubicBezTo>
                  <a:cubicBezTo>
                    <a:pt x="24" y="1"/>
                    <a:pt x="24" y="1"/>
                    <a:pt x="24" y="1"/>
                  </a:cubicBezTo>
                  <a:cubicBezTo>
                    <a:pt x="24" y="1"/>
                    <a:pt x="24" y="2"/>
                    <a:pt x="24" y="2"/>
                  </a:cubicBezTo>
                  <a:cubicBezTo>
                    <a:pt x="24" y="2"/>
                    <a:pt x="24" y="2"/>
                    <a:pt x="24" y="2"/>
                  </a:cubicBezTo>
                  <a:cubicBezTo>
                    <a:pt x="24" y="2"/>
                    <a:pt x="24" y="2"/>
                    <a:pt x="24" y="2"/>
                  </a:cubicBezTo>
                  <a:cubicBezTo>
                    <a:pt x="24" y="2"/>
                    <a:pt x="24" y="2"/>
                    <a:pt x="24" y="2"/>
                  </a:cubicBezTo>
                  <a:cubicBezTo>
                    <a:pt x="24" y="2"/>
                    <a:pt x="24" y="2"/>
                    <a:pt x="24" y="2"/>
                  </a:cubicBezTo>
                  <a:cubicBezTo>
                    <a:pt x="24" y="2"/>
                    <a:pt x="24" y="3"/>
                    <a:pt x="24" y="3"/>
                  </a:cubicBezTo>
                  <a:cubicBezTo>
                    <a:pt x="24" y="3"/>
                    <a:pt x="24" y="3"/>
                    <a:pt x="24" y="3"/>
                  </a:cubicBezTo>
                  <a:cubicBezTo>
                    <a:pt x="24" y="3"/>
                    <a:pt x="24" y="3"/>
                    <a:pt x="24" y="3"/>
                  </a:cubicBezTo>
                  <a:cubicBezTo>
                    <a:pt x="24" y="3"/>
                    <a:pt x="24" y="3"/>
                    <a:pt x="24" y="3"/>
                  </a:cubicBezTo>
                  <a:cubicBezTo>
                    <a:pt x="24" y="3"/>
                    <a:pt x="24" y="3"/>
                    <a:pt x="24" y="3"/>
                  </a:cubicBezTo>
                  <a:cubicBezTo>
                    <a:pt x="24" y="3"/>
                    <a:pt x="24" y="4"/>
                    <a:pt x="24" y="4"/>
                  </a:cubicBezTo>
                  <a:cubicBezTo>
                    <a:pt x="24" y="4"/>
                    <a:pt x="24" y="4"/>
                    <a:pt x="24" y="4"/>
                  </a:cubicBezTo>
                  <a:cubicBezTo>
                    <a:pt x="25" y="4"/>
                    <a:pt x="25" y="4"/>
                    <a:pt x="25" y="4"/>
                  </a:cubicBezTo>
                  <a:cubicBezTo>
                    <a:pt x="25" y="4"/>
                    <a:pt x="25" y="4"/>
                    <a:pt x="25" y="4"/>
                  </a:cubicBezTo>
                  <a:cubicBezTo>
                    <a:pt x="25" y="4"/>
                    <a:pt x="25" y="4"/>
                    <a:pt x="26" y="4"/>
                  </a:cubicBezTo>
                  <a:cubicBezTo>
                    <a:pt x="26" y="4"/>
                    <a:pt x="26" y="4"/>
                    <a:pt x="26" y="4"/>
                  </a:cubicBezTo>
                  <a:cubicBezTo>
                    <a:pt x="26" y="4"/>
                    <a:pt x="26" y="4"/>
                    <a:pt x="26" y="4"/>
                  </a:cubicBezTo>
                  <a:cubicBezTo>
                    <a:pt x="26" y="4"/>
                    <a:pt x="26" y="4"/>
                    <a:pt x="26" y="4"/>
                  </a:cubicBezTo>
                  <a:cubicBezTo>
                    <a:pt x="26" y="4"/>
                    <a:pt x="26" y="4"/>
                    <a:pt x="26" y="3"/>
                  </a:cubicBezTo>
                  <a:cubicBezTo>
                    <a:pt x="26" y="3"/>
                    <a:pt x="26" y="3"/>
                    <a:pt x="26" y="3"/>
                  </a:cubicBezTo>
                  <a:cubicBezTo>
                    <a:pt x="26" y="3"/>
                    <a:pt x="26" y="3"/>
                    <a:pt x="26" y="3"/>
                  </a:cubicBezTo>
                  <a:cubicBezTo>
                    <a:pt x="26" y="3"/>
                    <a:pt x="26" y="3"/>
                    <a:pt x="26" y="3"/>
                  </a:cubicBezTo>
                  <a:cubicBezTo>
                    <a:pt x="26" y="3"/>
                    <a:pt x="26" y="3"/>
                    <a:pt x="26" y="3"/>
                  </a:cubicBezTo>
                  <a:cubicBezTo>
                    <a:pt x="26" y="3"/>
                    <a:pt x="27" y="3"/>
                    <a:pt x="27" y="3"/>
                  </a:cubicBezTo>
                  <a:cubicBezTo>
                    <a:pt x="27" y="3"/>
                    <a:pt x="27" y="3"/>
                    <a:pt x="27" y="3"/>
                  </a:cubicBezTo>
                  <a:cubicBezTo>
                    <a:pt x="27" y="3"/>
                    <a:pt x="27" y="3"/>
                    <a:pt x="27" y="3"/>
                  </a:cubicBezTo>
                  <a:cubicBezTo>
                    <a:pt x="27" y="3"/>
                    <a:pt x="27" y="3"/>
                    <a:pt x="27" y="3"/>
                  </a:cubicBezTo>
                  <a:cubicBezTo>
                    <a:pt x="27" y="3"/>
                    <a:pt x="27" y="3"/>
                    <a:pt x="27" y="3"/>
                  </a:cubicBezTo>
                  <a:cubicBezTo>
                    <a:pt x="27" y="3"/>
                    <a:pt x="27" y="3"/>
                    <a:pt x="28" y="3"/>
                  </a:cubicBezTo>
                  <a:cubicBezTo>
                    <a:pt x="28" y="3"/>
                    <a:pt x="28" y="3"/>
                    <a:pt x="28" y="3"/>
                  </a:cubicBezTo>
                  <a:cubicBezTo>
                    <a:pt x="28" y="3"/>
                    <a:pt x="28" y="3"/>
                    <a:pt x="28" y="3"/>
                  </a:cubicBezTo>
                  <a:cubicBezTo>
                    <a:pt x="28" y="3"/>
                    <a:pt x="28" y="2"/>
                    <a:pt x="28" y="2"/>
                  </a:cubicBezTo>
                  <a:cubicBezTo>
                    <a:pt x="28" y="2"/>
                    <a:pt x="28" y="2"/>
                    <a:pt x="28"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1"/>
                    <a:pt x="29" y="1"/>
                    <a:pt x="29" y="1"/>
                  </a:cubicBezTo>
                  <a:cubicBezTo>
                    <a:pt x="29" y="1"/>
                    <a:pt x="29" y="1"/>
                    <a:pt x="29" y="1"/>
                  </a:cubicBezTo>
                  <a:cubicBezTo>
                    <a:pt x="29" y="1"/>
                    <a:pt x="29" y="1"/>
                    <a:pt x="29" y="1"/>
                  </a:cubicBezTo>
                  <a:cubicBezTo>
                    <a:pt x="30" y="1"/>
                    <a:pt x="30" y="1"/>
                    <a:pt x="30" y="0"/>
                  </a:cubicBezTo>
                  <a:cubicBezTo>
                    <a:pt x="30" y="0"/>
                    <a:pt x="30" y="0"/>
                    <a:pt x="30" y="0"/>
                  </a:cubicBezTo>
                  <a:cubicBezTo>
                    <a:pt x="33" y="1"/>
                    <a:pt x="37" y="1"/>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1" y="3"/>
                  </a:cubicBezTo>
                  <a:cubicBezTo>
                    <a:pt x="41" y="3"/>
                    <a:pt x="41" y="3"/>
                    <a:pt x="41" y="3"/>
                  </a:cubicBezTo>
                  <a:cubicBezTo>
                    <a:pt x="41" y="3"/>
                    <a:pt x="41" y="4"/>
                    <a:pt x="41" y="4"/>
                  </a:cubicBezTo>
                  <a:cubicBezTo>
                    <a:pt x="41" y="4"/>
                    <a:pt x="41" y="4"/>
                    <a:pt x="41" y="4"/>
                  </a:cubicBezTo>
                  <a:cubicBezTo>
                    <a:pt x="41" y="4"/>
                    <a:pt x="41" y="4"/>
                    <a:pt x="41" y="4"/>
                  </a:cubicBezTo>
                  <a:cubicBezTo>
                    <a:pt x="41" y="4"/>
                    <a:pt x="41" y="4"/>
                    <a:pt x="41" y="4"/>
                  </a:cubicBezTo>
                  <a:cubicBezTo>
                    <a:pt x="40" y="4"/>
                    <a:pt x="40" y="4"/>
                    <a:pt x="40" y="4"/>
                  </a:cubicBezTo>
                  <a:cubicBezTo>
                    <a:pt x="40" y="4"/>
                    <a:pt x="40" y="4"/>
                    <a:pt x="40" y="4"/>
                  </a:cubicBezTo>
                  <a:cubicBezTo>
                    <a:pt x="40" y="4"/>
                    <a:pt x="40" y="4"/>
                    <a:pt x="40" y="4"/>
                  </a:cubicBezTo>
                  <a:cubicBezTo>
                    <a:pt x="40" y="4"/>
                    <a:pt x="40"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0" y="5"/>
                    <a:pt x="40" y="5"/>
                    <a:pt x="40" y="5"/>
                  </a:cubicBezTo>
                  <a:cubicBezTo>
                    <a:pt x="40" y="5"/>
                    <a:pt x="40" y="5"/>
                    <a:pt x="40" y="5"/>
                  </a:cubicBezTo>
                  <a:cubicBezTo>
                    <a:pt x="40" y="5"/>
                    <a:pt x="40" y="5"/>
                    <a:pt x="40" y="5"/>
                  </a:cubicBezTo>
                  <a:cubicBezTo>
                    <a:pt x="40" y="5"/>
                    <a:pt x="40" y="5"/>
                    <a:pt x="40" y="6"/>
                  </a:cubicBezTo>
                  <a:cubicBezTo>
                    <a:pt x="40" y="6"/>
                    <a:pt x="40" y="6"/>
                    <a:pt x="40" y="6"/>
                  </a:cubicBezTo>
                  <a:cubicBezTo>
                    <a:pt x="40" y="6"/>
                    <a:pt x="40" y="6"/>
                    <a:pt x="40" y="6"/>
                  </a:cubicBezTo>
                  <a:cubicBezTo>
                    <a:pt x="40" y="6"/>
                    <a:pt x="40" y="6"/>
                    <a:pt x="40" y="6"/>
                  </a:cubicBezTo>
                  <a:cubicBezTo>
                    <a:pt x="40" y="6"/>
                    <a:pt x="40" y="6"/>
                    <a:pt x="40"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8" y="6"/>
                  </a:cubicBezTo>
                  <a:cubicBezTo>
                    <a:pt x="38" y="6"/>
                    <a:pt x="38" y="6"/>
                    <a:pt x="38" y="6"/>
                  </a:cubicBezTo>
                  <a:cubicBezTo>
                    <a:pt x="38" y="6"/>
                    <a:pt x="38" y="7"/>
                    <a:pt x="38" y="7"/>
                  </a:cubicBezTo>
                  <a:cubicBezTo>
                    <a:pt x="38" y="7"/>
                    <a:pt x="38" y="7"/>
                    <a:pt x="38" y="7"/>
                  </a:cubicBezTo>
                  <a:cubicBezTo>
                    <a:pt x="38" y="7"/>
                    <a:pt x="38" y="7"/>
                    <a:pt x="38" y="7"/>
                  </a:cubicBezTo>
                  <a:cubicBezTo>
                    <a:pt x="37" y="7"/>
                    <a:pt x="37" y="7"/>
                    <a:pt x="37" y="7"/>
                  </a:cubicBezTo>
                  <a:cubicBezTo>
                    <a:pt x="38" y="7"/>
                    <a:pt x="38" y="7"/>
                    <a:pt x="38" y="7"/>
                  </a:cubicBezTo>
                  <a:cubicBezTo>
                    <a:pt x="38" y="8"/>
                    <a:pt x="38" y="8"/>
                    <a:pt x="38" y="8"/>
                  </a:cubicBezTo>
                  <a:cubicBezTo>
                    <a:pt x="39" y="8"/>
                    <a:pt x="39" y="8"/>
                    <a:pt x="39" y="9"/>
                  </a:cubicBezTo>
                  <a:cubicBezTo>
                    <a:pt x="39" y="9"/>
                    <a:pt x="39"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1" y="10"/>
                    <a:pt x="41" y="10"/>
                    <a:pt x="41" y="10"/>
                  </a:cubicBezTo>
                  <a:cubicBezTo>
                    <a:pt x="41" y="10"/>
                    <a:pt x="41" y="10"/>
                    <a:pt x="41" y="10"/>
                  </a:cubicBezTo>
                  <a:cubicBezTo>
                    <a:pt x="41" y="10"/>
                    <a:pt x="41" y="10"/>
                    <a:pt x="41" y="10"/>
                  </a:cubicBezTo>
                  <a:cubicBezTo>
                    <a:pt x="41" y="10"/>
                    <a:pt x="41" y="10"/>
                    <a:pt x="41" y="9"/>
                  </a:cubicBezTo>
                  <a:cubicBezTo>
                    <a:pt x="41" y="9"/>
                    <a:pt x="41" y="9"/>
                    <a:pt x="41" y="9"/>
                  </a:cubicBezTo>
                  <a:cubicBezTo>
                    <a:pt x="41" y="9"/>
                    <a:pt x="41" y="9"/>
                    <a:pt x="41" y="9"/>
                  </a:cubicBezTo>
                  <a:cubicBezTo>
                    <a:pt x="41" y="9"/>
                    <a:pt x="42" y="9"/>
                    <a:pt x="42" y="9"/>
                  </a:cubicBezTo>
                  <a:cubicBezTo>
                    <a:pt x="42" y="9"/>
                    <a:pt x="42" y="9"/>
                    <a:pt x="42" y="9"/>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4" y="11"/>
                    <a:pt x="44" y="11"/>
                    <a:pt x="44" y="11"/>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5" y="12"/>
                    <a:pt x="45" y="12"/>
                    <a:pt x="45" y="12"/>
                  </a:cubicBezTo>
                  <a:cubicBezTo>
                    <a:pt x="45" y="12"/>
                    <a:pt x="45" y="12"/>
                    <a:pt x="45" y="12"/>
                  </a:cubicBezTo>
                  <a:cubicBezTo>
                    <a:pt x="45" y="12"/>
                    <a:pt x="45" y="12"/>
                    <a:pt x="45" y="12"/>
                  </a:cubicBezTo>
                  <a:cubicBezTo>
                    <a:pt x="45" y="12"/>
                    <a:pt x="45" y="12"/>
                    <a:pt x="45" y="11"/>
                  </a:cubicBezTo>
                  <a:cubicBezTo>
                    <a:pt x="45" y="11"/>
                    <a:pt x="45" y="11"/>
                    <a:pt x="45" y="11"/>
                  </a:cubicBezTo>
                  <a:cubicBezTo>
                    <a:pt x="45" y="11"/>
                    <a:pt x="45" y="11"/>
                    <a:pt x="45" y="11"/>
                  </a:cubicBezTo>
                  <a:cubicBezTo>
                    <a:pt x="45" y="10"/>
                    <a:pt x="45" y="10"/>
                    <a:pt x="45" y="10"/>
                  </a:cubicBezTo>
                  <a:cubicBezTo>
                    <a:pt x="45" y="10"/>
                    <a:pt x="45" y="10"/>
                    <a:pt x="45" y="10"/>
                  </a:cubicBezTo>
                  <a:cubicBezTo>
                    <a:pt x="45" y="10"/>
                    <a:pt x="45" y="10"/>
                    <a:pt x="45"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1"/>
                    <a:pt x="45" y="11"/>
                    <a:pt x="45" y="11"/>
                  </a:cubicBezTo>
                  <a:cubicBezTo>
                    <a:pt x="45" y="11"/>
                    <a:pt x="45" y="11"/>
                    <a:pt x="45" y="11"/>
                  </a:cubicBezTo>
                  <a:cubicBezTo>
                    <a:pt x="45" y="11"/>
                    <a:pt x="45"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0"/>
                    <a:pt x="47" y="10"/>
                    <a:pt x="47" y="10"/>
                  </a:cubicBezTo>
                  <a:cubicBezTo>
                    <a:pt x="47" y="10"/>
                    <a:pt x="46" y="9"/>
                    <a:pt x="46" y="9"/>
                  </a:cubicBezTo>
                  <a:cubicBezTo>
                    <a:pt x="46" y="9"/>
                    <a:pt x="46" y="9"/>
                    <a:pt x="46" y="9"/>
                  </a:cubicBezTo>
                  <a:cubicBezTo>
                    <a:pt x="46" y="9"/>
                    <a:pt x="46" y="9"/>
                    <a:pt x="46" y="9"/>
                  </a:cubicBezTo>
                  <a:cubicBezTo>
                    <a:pt x="46" y="9"/>
                    <a:pt x="46" y="9"/>
                    <a:pt x="46" y="9"/>
                  </a:cubicBezTo>
                  <a:cubicBezTo>
                    <a:pt x="46" y="8"/>
                    <a:pt x="46" y="8"/>
                    <a:pt x="46" y="8"/>
                  </a:cubicBezTo>
                  <a:cubicBezTo>
                    <a:pt x="46" y="8"/>
                    <a:pt x="46" y="8"/>
                    <a:pt x="46" y="8"/>
                  </a:cubicBezTo>
                  <a:cubicBezTo>
                    <a:pt x="46" y="8"/>
                    <a:pt x="46" y="8"/>
                    <a:pt x="46" y="8"/>
                  </a:cubicBezTo>
                  <a:cubicBezTo>
                    <a:pt x="46" y="8"/>
                    <a:pt x="46" y="8"/>
                    <a:pt x="47" y="8"/>
                  </a:cubicBezTo>
                  <a:cubicBezTo>
                    <a:pt x="47" y="8"/>
                    <a:pt x="47" y="9"/>
                    <a:pt x="47" y="9"/>
                  </a:cubicBezTo>
                  <a:cubicBezTo>
                    <a:pt x="47" y="9"/>
                    <a:pt x="47" y="9"/>
                    <a:pt x="47" y="9"/>
                  </a:cubicBezTo>
                  <a:cubicBezTo>
                    <a:pt x="47" y="9"/>
                    <a:pt x="47" y="9"/>
                    <a:pt x="47" y="9"/>
                  </a:cubicBezTo>
                  <a:cubicBezTo>
                    <a:pt x="47" y="9"/>
                    <a:pt x="47" y="9"/>
                    <a:pt x="47" y="9"/>
                  </a:cubicBezTo>
                  <a:cubicBezTo>
                    <a:pt x="47" y="9"/>
                    <a:pt x="47" y="9"/>
                    <a:pt x="47" y="9"/>
                  </a:cubicBezTo>
                  <a:cubicBezTo>
                    <a:pt x="47" y="9"/>
                    <a:pt x="47" y="9"/>
                    <a:pt x="48" y="9"/>
                  </a:cubicBezTo>
                  <a:cubicBezTo>
                    <a:pt x="48" y="9"/>
                    <a:pt x="48" y="9"/>
                    <a:pt x="48" y="9"/>
                  </a:cubicBezTo>
                  <a:cubicBezTo>
                    <a:pt x="48" y="9"/>
                    <a:pt x="48" y="9"/>
                    <a:pt x="48" y="10"/>
                  </a:cubicBezTo>
                  <a:cubicBezTo>
                    <a:pt x="48" y="10"/>
                    <a:pt x="48" y="10"/>
                    <a:pt x="48" y="10"/>
                  </a:cubicBezTo>
                  <a:cubicBezTo>
                    <a:pt x="48" y="10"/>
                    <a:pt x="48" y="10"/>
                    <a:pt x="48"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1"/>
                    <a:pt x="47" y="11"/>
                  </a:cubicBezTo>
                  <a:cubicBezTo>
                    <a:pt x="47" y="11"/>
                    <a:pt x="47" y="11"/>
                    <a:pt x="47" y="11"/>
                  </a:cubicBezTo>
                  <a:cubicBezTo>
                    <a:pt x="47" y="11"/>
                    <a:pt x="47" y="11"/>
                    <a:pt x="47" y="11"/>
                  </a:cubicBezTo>
                  <a:cubicBezTo>
                    <a:pt x="48" y="11"/>
                    <a:pt x="48" y="11"/>
                    <a:pt x="48" y="11"/>
                  </a:cubicBezTo>
                  <a:cubicBezTo>
                    <a:pt x="48" y="11"/>
                    <a:pt x="48" y="11"/>
                    <a:pt x="48" y="11"/>
                  </a:cubicBezTo>
                  <a:cubicBezTo>
                    <a:pt x="48" y="11"/>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50" y="12"/>
                    <a:pt x="50" y="12"/>
                  </a:cubicBezTo>
                  <a:cubicBezTo>
                    <a:pt x="50" y="12"/>
                    <a:pt x="50" y="12"/>
                    <a:pt x="50" y="12"/>
                  </a:cubicBezTo>
                  <a:cubicBezTo>
                    <a:pt x="50" y="12"/>
                    <a:pt x="50" y="12"/>
                    <a:pt x="50" y="12"/>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8" y="14"/>
                    <a:pt x="48" y="14"/>
                  </a:cubicBezTo>
                  <a:cubicBezTo>
                    <a:pt x="48" y="14"/>
                    <a:pt x="48" y="14"/>
                    <a:pt x="48" y="14"/>
                  </a:cubicBezTo>
                  <a:cubicBezTo>
                    <a:pt x="48" y="14"/>
                    <a:pt x="48" y="14"/>
                    <a:pt x="48" y="14"/>
                  </a:cubicBezTo>
                  <a:cubicBezTo>
                    <a:pt x="48" y="14"/>
                    <a:pt x="48" y="14"/>
                    <a:pt x="48" y="14"/>
                  </a:cubicBezTo>
                  <a:cubicBezTo>
                    <a:pt x="48" y="14"/>
                    <a:pt x="48" y="14"/>
                    <a:pt x="48" y="13"/>
                  </a:cubicBezTo>
                  <a:cubicBezTo>
                    <a:pt x="48" y="13"/>
                    <a:pt x="48" y="13"/>
                    <a:pt x="48" y="13"/>
                  </a:cubicBezTo>
                  <a:cubicBezTo>
                    <a:pt x="48" y="13"/>
                    <a:pt x="48" y="13"/>
                    <a:pt x="48" y="13"/>
                  </a:cubicBezTo>
                  <a:cubicBezTo>
                    <a:pt x="48" y="14"/>
                    <a:pt x="48" y="14"/>
                    <a:pt x="48" y="14"/>
                  </a:cubicBezTo>
                  <a:cubicBezTo>
                    <a:pt x="48" y="14"/>
                    <a:pt x="48"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3"/>
                    <a:pt x="46" y="13"/>
                    <a:pt x="46" y="13"/>
                  </a:cubicBezTo>
                  <a:cubicBezTo>
                    <a:pt x="46" y="13"/>
                    <a:pt x="46" y="13"/>
                    <a:pt x="46" y="13"/>
                  </a:cubicBezTo>
                  <a:cubicBezTo>
                    <a:pt x="46" y="13"/>
                    <a:pt x="46" y="13"/>
                    <a:pt x="46" y="13"/>
                  </a:cubicBezTo>
                  <a:cubicBezTo>
                    <a:pt x="46" y="13"/>
                    <a:pt x="46" y="13"/>
                    <a:pt x="46"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3" y="12"/>
                    <a:pt x="43" y="12"/>
                  </a:cubicBezTo>
                  <a:cubicBezTo>
                    <a:pt x="43" y="12"/>
                    <a:pt x="43" y="12"/>
                    <a:pt x="43" y="12"/>
                  </a:cubicBezTo>
                  <a:cubicBezTo>
                    <a:pt x="43" y="12"/>
                    <a:pt x="43" y="12"/>
                    <a:pt x="43" y="11"/>
                  </a:cubicBezTo>
                  <a:cubicBezTo>
                    <a:pt x="43" y="11"/>
                    <a:pt x="43" y="11"/>
                    <a:pt x="43" y="11"/>
                  </a:cubicBezTo>
                  <a:cubicBezTo>
                    <a:pt x="43" y="11"/>
                    <a:pt x="43" y="11"/>
                    <a:pt x="43" y="11"/>
                  </a:cubicBezTo>
                  <a:cubicBezTo>
                    <a:pt x="43" y="11"/>
                    <a:pt x="43" y="11"/>
                    <a:pt x="43" y="12"/>
                  </a:cubicBezTo>
                  <a:cubicBezTo>
                    <a:pt x="42" y="12"/>
                    <a:pt x="42" y="12"/>
                    <a:pt x="42" y="12"/>
                  </a:cubicBezTo>
                  <a:cubicBezTo>
                    <a:pt x="42" y="12"/>
                    <a:pt x="42" y="12"/>
                    <a:pt x="42" y="12"/>
                  </a:cubicBezTo>
                  <a:cubicBezTo>
                    <a:pt x="42" y="12"/>
                    <a:pt x="42" y="12"/>
                    <a:pt x="42" y="12"/>
                  </a:cubicBezTo>
                  <a:cubicBezTo>
                    <a:pt x="42" y="12"/>
                    <a:pt x="42" y="12"/>
                    <a:pt x="42" y="12"/>
                  </a:cubicBezTo>
                  <a:cubicBezTo>
                    <a:pt x="41" y="12"/>
                    <a:pt x="41" y="12"/>
                    <a:pt x="41" y="12"/>
                  </a:cubicBezTo>
                  <a:cubicBezTo>
                    <a:pt x="41" y="12"/>
                    <a:pt x="41" y="12"/>
                    <a:pt x="41" y="12"/>
                  </a:cubicBezTo>
                  <a:cubicBezTo>
                    <a:pt x="41" y="12"/>
                    <a:pt x="41"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8" y="12"/>
                    <a:pt x="38" y="12"/>
                  </a:cubicBezTo>
                  <a:cubicBezTo>
                    <a:pt x="38" y="12"/>
                    <a:pt x="38" y="12"/>
                    <a:pt x="38" y="12"/>
                  </a:cubicBezTo>
                  <a:cubicBezTo>
                    <a:pt x="38" y="12"/>
                    <a:pt x="38" y="12"/>
                    <a:pt x="38" y="13"/>
                  </a:cubicBezTo>
                  <a:cubicBezTo>
                    <a:pt x="38" y="13"/>
                    <a:pt x="38" y="13"/>
                    <a:pt x="38" y="13"/>
                  </a:cubicBezTo>
                  <a:cubicBezTo>
                    <a:pt x="38" y="13"/>
                    <a:pt x="38" y="13"/>
                    <a:pt x="38" y="13"/>
                  </a:cubicBezTo>
                  <a:cubicBezTo>
                    <a:pt x="38" y="13"/>
                    <a:pt x="38"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4"/>
                    <a:pt x="37" y="14"/>
                  </a:cubicBezTo>
                  <a:cubicBezTo>
                    <a:pt x="37" y="14"/>
                    <a:pt x="37" y="14"/>
                    <a:pt x="37" y="14"/>
                  </a:cubicBezTo>
                  <a:cubicBezTo>
                    <a:pt x="37" y="14"/>
                    <a:pt x="37" y="14"/>
                    <a:pt x="37" y="14"/>
                  </a:cubicBezTo>
                  <a:cubicBezTo>
                    <a:pt x="37" y="14"/>
                    <a:pt x="37" y="14"/>
                    <a:pt x="37" y="14"/>
                  </a:cubicBezTo>
                  <a:cubicBezTo>
                    <a:pt x="37" y="14"/>
                    <a:pt x="37" y="14"/>
                    <a:pt x="37" y="14"/>
                  </a:cubicBezTo>
                  <a:cubicBezTo>
                    <a:pt x="37" y="15"/>
                    <a:pt x="37" y="15"/>
                    <a:pt x="37" y="15"/>
                  </a:cubicBezTo>
                  <a:cubicBezTo>
                    <a:pt x="37" y="15"/>
                    <a:pt x="37"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5" y="15"/>
                  </a:cubicBezTo>
                  <a:cubicBezTo>
                    <a:pt x="35" y="15"/>
                    <a:pt x="35" y="15"/>
                    <a:pt x="35" y="15"/>
                  </a:cubicBezTo>
                  <a:cubicBezTo>
                    <a:pt x="35" y="16"/>
                    <a:pt x="35" y="16"/>
                    <a:pt x="35" y="16"/>
                  </a:cubicBezTo>
                  <a:cubicBezTo>
                    <a:pt x="35" y="16"/>
                    <a:pt x="35" y="16"/>
                    <a:pt x="35" y="16"/>
                  </a:cubicBezTo>
                  <a:cubicBezTo>
                    <a:pt x="35" y="16"/>
                    <a:pt x="35" y="16"/>
                    <a:pt x="35" y="16"/>
                  </a:cubicBezTo>
                  <a:cubicBezTo>
                    <a:pt x="35" y="16"/>
                    <a:pt x="35" y="16"/>
                    <a:pt x="35" y="16"/>
                  </a:cubicBezTo>
                  <a:cubicBezTo>
                    <a:pt x="35" y="16"/>
                    <a:pt x="35" y="16"/>
                    <a:pt x="35" y="16"/>
                  </a:cubicBezTo>
                  <a:cubicBezTo>
                    <a:pt x="35" y="17"/>
                    <a:pt x="35" y="17"/>
                    <a:pt x="35" y="17"/>
                  </a:cubicBezTo>
                  <a:cubicBezTo>
                    <a:pt x="35" y="17"/>
                    <a:pt x="35" y="17"/>
                    <a:pt x="35" y="17"/>
                  </a:cubicBezTo>
                  <a:cubicBezTo>
                    <a:pt x="35" y="17"/>
                    <a:pt x="35" y="17"/>
                    <a:pt x="35" y="17"/>
                  </a:cubicBezTo>
                  <a:cubicBezTo>
                    <a:pt x="34" y="17"/>
                    <a:pt x="34" y="17"/>
                    <a:pt x="34" y="17"/>
                  </a:cubicBezTo>
                  <a:cubicBezTo>
                    <a:pt x="34" y="18"/>
                    <a:pt x="34" y="18"/>
                    <a:pt x="34" y="18"/>
                  </a:cubicBezTo>
                  <a:cubicBezTo>
                    <a:pt x="34" y="18"/>
                    <a:pt x="34" y="18"/>
                    <a:pt x="34" y="18"/>
                  </a:cubicBezTo>
                  <a:cubicBezTo>
                    <a:pt x="34" y="18"/>
                    <a:pt x="34" y="18"/>
                    <a:pt x="34" y="18"/>
                  </a:cubicBezTo>
                  <a:cubicBezTo>
                    <a:pt x="34" y="18"/>
                    <a:pt x="34" y="18"/>
                    <a:pt x="34" y="18"/>
                  </a:cubicBezTo>
                  <a:cubicBezTo>
                    <a:pt x="34" y="18"/>
                    <a:pt x="34" y="18"/>
                    <a:pt x="34" y="18"/>
                  </a:cubicBezTo>
                  <a:cubicBezTo>
                    <a:pt x="34" y="19"/>
                    <a:pt x="34" y="19"/>
                    <a:pt x="34" y="19"/>
                  </a:cubicBezTo>
                  <a:cubicBezTo>
                    <a:pt x="34" y="19"/>
                    <a:pt x="34" y="19"/>
                    <a:pt x="34" y="19"/>
                  </a:cubicBezTo>
                  <a:cubicBezTo>
                    <a:pt x="34" y="19"/>
                    <a:pt x="34" y="19"/>
                    <a:pt x="34" y="19"/>
                  </a:cubicBezTo>
                  <a:cubicBezTo>
                    <a:pt x="34" y="19"/>
                    <a:pt x="34" y="19"/>
                    <a:pt x="34" y="19"/>
                  </a:cubicBezTo>
                  <a:cubicBezTo>
                    <a:pt x="34" y="19"/>
                    <a:pt x="34" y="20"/>
                    <a:pt x="34" y="20"/>
                  </a:cubicBezTo>
                  <a:cubicBezTo>
                    <a:pt x="34" y="20"/>
                    <a:pt x="34" y="20"/>
                    <a:pt x="34" y="20"/>
                  </a:cubicBezTo>
                  <a:cubicBezTo>
                    <a:pt x="34" y="20"/>
                    <a:pt x="34" y="20"/>
                    <a:pt x="34" y="20"/>
                  </a:cubicBezTo>
                  <a:cubicBezTo>
                    <a:pt x="34" y="20"/>
                    <a:pt x="34" y="20"/>
                    <a:pt x="34" y="20"/>
                  </a:cubicBezTo>
                  <a:cubicBezTo>
                    <a:pt x="34" y="20"/>
                    <a:pt x="34" y="20"/>
                    <a:pt x="34" y="20"/>
                  </a:cubicBezTo>
                  <a:cubicBezTo>
                    <a:pt x="34" y="20"/>
                    <a:pt x="34" y="20"/>
                    <a:pt x="35" y="20"/>
                  </a:cubicBezTo>
                  <a:cubicBezTo>
                    <a:pt x="35" y="20"/>
                    <a:pt x="35" y="20"/>
                    <a:pt x="35" y="20"/>
                  </a:cubicBezTo>
                  <a:cubicBezTo>
                    <a:pt x="35" y="20"/>
                    <a:pt x="35" y="20"/>
                    <a:pt x="35" y="20"/>
                  </a:cubicBezTo>
                  <a:cubicBezTo>
                    <a:pt x="35" y="20"/>
                    <a:pt x="35" y="20"/>
                    <a:pt x="35" y="20"/>
                  </a:cubicBezTo>
                  <a:cubicBezTo>
                    <a:pt x="35" y="21"/>
                    <a:pt x="35" y="21"/>
                    <a:pt x="35" y="21"/>
                  </a:cubicBezTo>
                  <a:cubicBezTo>
                    <a:pt x="35" y="21"/>
                    <a:pt x="34" y="21"/>
                    <a:pt x="34" y="21"/>
                  </a:cubicBezTo>
                  <a:cubicBezTo>
                    <a:pt x="34" y="21"/>
                    <a:pt x="34" y="21"/>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5" y="22"/>
                  </a:cubicBezTo>
                  <a:cubicBezTo>
                    <a:pt x="35" y="22"/>
                    <a:pt x="35" y="22"/>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6" y="23"/>
                    <a:pt x="36" y="24"/>
                  </a:cubicBezTo>
                  <a:cubicBezTo>
                    <a:pt x="36" y="24"/>
                    <a:pt x="36" y="24"/>
                    <a:pt x="36" y="24"/>
                  </a:cubicBezTo>
                  <a:cubicBezTo>
                    <a:pt x="36" y="24"/>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7" y="25"/>
                    <a:pt x="37" y="25"/>
                    <a:pt x="37" y="25"/>
                  </a:cubicBezTo>
                  <a:cubicBezTo>
                    <a:pt x="37" y="25"/>
                    <a:pt x="37" y="25"/>
                    <a:pt x="37" y="25"/>
                  </a:cubicBezTo>
                  <a:cubicBezTo>
                    <a:pt x="37" y="25"/>
                    <a:pt x="37" y="26"/>
                    <a:pt x="37" y="26"/>
                  </a:cubicBezTo>
                  <a:cubicBezTo>
                    <a:pt x="37" y="26"/>
                    <a:pt x="37"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6"/>
                    <a:pt x="42"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4" y="26"/>
                    <a:pt x="44" y="26"/>
                    <a:pt x="44" y="26"/>
                  </a:cubicBezTo>
                  <a:cubicBezTo>
                    <a:pt x="44" y="26"/>
                    <a:pt x="44" y="26"/>
                    <a:pt x="44" y="26"/>
                  </a:cubicBezTo>
                  <a:cubicBezTo>
                    <a:pt x="44" y="26"/>
                    <a:pt x="44" y="26"/>
                    <a:pt x="44" y="26"/>
                  </a:cubicBezTo>
                  <a:cubicBezTo>
                    <a:pt x="45" y="26"/>
                    <a:pt x="45" y="26"/>
                    <a:pt x="45" y="26"/>
                  </a:cubicBezTo>
                  <a:cubicBezTo>
                    <a:pt x="45" y="26"/>
                    <a:pt x="45" y="26"/>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6" y="27"/>
                    <a:pt x="46" y="27"/>
                    <a:pt x="46" y="27"/>
                  </a:cubicBezTo>
                  <a:cubicBezTo>
                    <a:pt x="46" y="27"/>
                    <a:pt x="46" y="27"/>
                    <a:pt x="46" y="27"/>
                  </a:cubicBezTo>
                  <a:cubicBezTo>
                    <a:pt x="46" y="27"/>
                    <a:pt x="46" y="27"/>
                    <a:pt x="46" y="27"/>
                  </a:cubicBezTo>
                  <a:cubicBezTo>
                    <a:pt x="46" y="27"/>
                    <a:pt x="47" y="28"/>
                    <a:pt x="47" y="28"/>
                  </a:cubicBezTo>
                  <a:cubicBezTo>
                    <a:pt x="47" y="28"/>
                    <a:pt x="46" y="28"/>
                    <a:pt x="46" y="28"/>
                  </a:cubicBezTo>
                  <a:cubicBezTo>
                    <a:pt x="46" y="28"/>
                    <a:pt x="46" y="28"/>
                    <a:pt x="46" y="28"/>
                  </a:cubicBezTo>
                  <a:cubicBezTo>
                    <a:pt x="46" y="28"/>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30"/>
                    <a:pt x="46" y="30"/>
                  </a:cubicBezTo>
                  <a:cubicBezTo>
                    <a:pt x="46" y="30"/>
                    <a:pt x="46" y="30"/>
                    <a:pt x="46" y="30"/>
                  </a:cubicBezTo>
                  <a:cubicBezTo>
                    <a:pt x="46" y="30"/>
                    <a:pt x="46" y="30"/>
                    <a:pt x="46" y="30"/>
                  </a:cubicBezTo>
                  <a:cubicBezTo>
                    <a:pt x="46" y="30"/>
                    <a:pt x="47" y="30"/>
                    <a:pt x="47" y="30"/>
                  </a:cubicBezTo>
                  <a:cubicBezTo>
                    <a:pt x="47" y="30"/>
                    <a:pt x="47" y="30"/>
                    <a:pt x="47" y="30"/>
                  </a:cubicBezTo>
                  <a:cubicBezTo>
                    <a:pt x="47" y="30"/>
                    <a:pt x="47" y="30"/>
                    <a:pt x="47" y="30"/>
                  </a:cubicBezTo>
                  <a:cubicBezTo>
                    <a:pt x="47" y="30"/>
                    <a:pt x="47" y="31"/>
                    <a:pt x="47" y="31"/>
                  </a:cubicBezTo>
                  <a:cubicBezTo>
                    <a:pt x="47" y="31"/>
                    <a:pt x="47" y="31"/>
                    <a:pt x="47" y="31"/>
                  </a:cubicBezTo>
                  <a:cubicBezTo>
                    <a:pt x="47" y="31"/>
                    <a:pt x="47" y="31"/>
                    <a:pt x="47" y="31"/>
                  </a:cubicBezTo>
                  <a:cubicBezTo>
                    <a:pt x="47" y="31"/>
                    <a:pt x="47" y="31"/>
                    <a:pt x="47" y="31"/>
                  </a:cubicBezTo>
                  <a:cubicBezTo>
                    <a:pt x="47" y="31"/>
                    <a:pt x="47" y="31"/>
                    <a:pt x="47" y="31"/>
                  </a:cubicBezTo>
                  <a:cubicBezTo>
                    <a:pt x="47" y="32"/>
                    <a:pt x="47"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3"/>
                    <a:pt x="48" y="33"/>
                    <a:pt x="48" y="33"/>
                  </a:cubicBezTo>
                  <a:cubicBezTo>
                    <a:pt x="48" y="33"/>
                    <a:pt x="48" y="33"/>
                    <a:pt x="48" y="33"/>
                  </a:cubicBezTo>
                  <a:cubicBezTo>
                    <a:pt x="48" y="33"/>
                    <a:pt x="48" y="34"/>
                    <a:pt x="48" y="34"/>
                  </a:cubicBezTo>
                  <a:cubicBezTo>
                    <a:pt x="48" y="34"/>
                    <a:pt x="48" y="34"/>
                    <a:pt x="48" y="34"/>
                  </a:cubicBezTo>
                  <a:cubicBezTo>
                    <a:pt x="48" y="34"/>
                    <a:pt x="48" y="34"/>
                    <a:pt x="48" y="34"/>
                  </a:cubicBezTo>
                  <a:cubicBezTo>
                    <a:pt x="48" y="34"/>
                    <a:pt x="48" y="34"/>
                    <a:pt x="48" y="34"/>
                  </a:cubicBezTo>
                  <a:cubicBezTo>
                    <a:pt x="48" y="34"/>
                    <a:pt x="48" y="34"/>
                    <a:pt x="48" y="34"/>
                  </a:cubicBezTo>
                  <a:cubicBezTo>
                    <a:pt x="48" y="34"/>
                    <a:pt x="48" y="35"/>
                    <a:pt x="48" y="35"/>
                  </a:cubicBezTo>
                  <a:cubicBezTo>
                    <a:pt x="48" y="35"/>
                    <a:pt x="48" y="35"/>
                    <a:pt x="48" y="35"/>
                  </a:cubicBezTo>
                  <a:cubicBezTo>
                    <a:pt x="48" y="35"/>
                    <a:pt x="48" y="35"/>
                    <a:pt x="48" y="35"/>
                  </a:cubicBezTo>
                  <a:cubicBezTo>
                    <a:pt x="48" y="35"/>
                    <a:pt x="48" y="35"/>
                    <a:pt x="48" y="35"/>
                  </a:cubicBezTo>
                  <a:cubicBezTo>
                    <a:pt x="48" y="35"/>
                    <a:pt x="48" y="35"/>
                    <a:pt x="48" y="35"/>
                  </a:cubicBezTo>
                  <a:cubicBezTo>
                    <a:pt x="47" y="35"/>
                    <a:pt x="47" y="35"/>
                    <a:pt x="47" y="35"/>
                  </a:cubicBezTo>
                  <a:cubicBezTo>
                    <a:pt x="47" y="35"/>
                    <a:pt x="47" y="35"/>
                    <a:pt x="47" y="36"/>
                  </a:cubicBezTo>
                  <a:cubicBezTo>
                    <a:pt x="47" y="36"/>
                    <a:pt x="47" y="36"/>
                    <a:pt x="47" y="36"/>
                  </a:cubicBezTo>
                  <a:cubicBezTo>
                    <a:pt x="47" y="36"/>
                    <a:pt x="47" y="36"/>
                    <a:pt x="47" y="36"/>
                  </a:cubicBezTo>
                  <a:cubicBezTo>
                    <a:pt x="47" y="36"/>
                    <a:pt x="47" y="36"/>
                    <a:pt x="47" y="36"/>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6" y="37"/>
                    <a:pt x="46" y="37"/>
                    <a:pt x="46" y="37"/>
                  </a:cubicBezTo>
                  <a:cubicBezTo>
                    <a:pt x="46" y="37"/>
                    <a:pt x="46" y="37"/>
                    <a:pt x="46" y="37"/>
                  </a:cubicBezTo>
                  <a:cubicBezTo>
                    <a:pt x="46" y="37"/>
                    <a:pt x="46" y="37"/>
                    <a:pt x="46" y="37"/>
                  </a:cubicBezTo>
                  <a:cubicBezTo>
                    <a:pt x="46" y="37"/>
                    <a:pt x="46" y="37"/>
                    <a:pt x="46" y="37"/>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1"/>
                    <a:pt x="47" y="41"/>
                  </a:cubicBezTo>
                  <a:cubicBezTo>
                    <a:pt x="47" y="41"/>
                    <a:pt x="47" y="41"/>
                    <a:pt x="47" y="41"/>
                  </a:cubicBezTo>
                  <a:cubicBezTo>
                    <a:pt x="47" y="41"/>
                    <a:pt x="47" y="41"/>
                    <a:pt x="47" y="41"/>
                  </a:cubicBezTo>
                  <a:cubicBezTo>
                    <a:pt x="46" y="41"/>
                    <a:pt x="46" y="41"/>
                    <a:pt x="46" y="41"/>
                  </a:cubicBezTo>
                  <a:cubicBezTo>
                    <a:pt x="46" y="43"/>
                    <a:pt x="46" y="43"/>
                    <a:pt x="46" y="43"/>
                  </a:cubicBezTo>
                  <a:cubicBezTo>
                    <a:pt x="47" y="43"/>
                    <a:pt x="47" y="43"/>
                    <a:pt x="47" y="43"/>
                  </a:cubicBezTo>
                  <a:cubicBezTo>
                    <a:pt x="47" y="43"/>
                    <a:pt x="47" y="43"/>
                    <a:pt x="47" y="44"/>
                  </a:cubicBezTo>
                  <a:cubicBezTo>
                    <a:pt x="47" y="44"/>
                    <a:pt x="47" y="44"/>
                    <a:pt x="47" y="44"/>
                  </a:cubicBezTo>
                  <a:cubicBezTo>
                    <a:pt x="47" y="44"/>
                    <a:pt x="47" y="44"/>
                    <a:pt x="47" y="44"/>
                  </a:cubicBezTo>
                  <a:cubicBezTo>
                    <a:pt x="47" y="44"/>
                    <a:pt x="47" y="45"/>
                    <a:pt x="47" y="45"/>
                  </a:cubicBezTo>
                  <a:cubicBezTo>
                    <a:pt x="47" y="45"/>
                    <a:pt x="47" y="45"/>
                    <a:pt x="46" y="45"/>
                  </a:cubicBezTo>
                  <a:cubicBezTo>
                    <a:pt x="46" y="45"/>
                    <a:pt x="46" y="45"/>
                    <a:pt x="46" y="45"/>
                  </a:cubicBezTo>
                  <a:cubicBezTo>
                    <a:pt x="46" y="45"/>
                    <a:pt x="46" y="45"/>
                    <a:pt x="46" y="45"/>
                  </a:cubicBezTo>
                  <a:cubicBezTo>
                    <a:pt x="46" y="45"/>
                    <a:pt x="46" y="45"/>
                    <a:pt x="46" y="45"/>
                  </a:cubicBezTo>
                  <a:cubicBezTo>
                    <a:pt x="46" y="45"/>
                    <a:pt x="46" y="45"/>
                    <a:pt x="46" y="46"/>
                  </a:cubicBezTo>
                  <a:cubicBezTo>
                    <a:pt x="46" y="46"/>
                    <a:pt x="46" y="46"/>
                    <a:pt x="46" y="46"/>
                  </a:cubicBezTo>
                  <a:cubicBezTo>
                    <a:pt x="46" y="46"/>
                    <a:pt x="46" y="46"/>
                    <a:pt x="46" y="46"/>
                  </a:cubicBezTo>
                  <a:cubicBezTo>
                    <a:pt x="46" y="46"/>
                    <a:pt x="47" y="46"/>
                    <a:pt x="47" y="46"/>
                  </a:cubicBezTo>
                  <a:cubicBezTo>
                    <a:pt x="47" y="46"/>
                    <a:pt x="47" y="46"/>
                    <a:pt x="47" y="46"/>
                  </a:cubicBezTo>
                  <a:cubicBezTo>
                    <a:pt x="47" y="46"/>
                    <a:pt x="47" y="46"/>
                    <a:pt x="47" y="46"/>
                  </a:cubicBezTo>
                  <a:cubicBezTo>
                    <a:pt x="47" y="46"/>
                    <a:pt x="48" y="46"/>
                    <a:pt x="48" y="46"/>
                  </a:cubicBezTo>
                  <a:cubicBezTo>
                    <a:pt x="48" y="46"/>
                    <a:pt x="48" y="46"/>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50" y="45"/>
                  </a:cubicBezTo>
                  <a:cubicBezTo>
                    <a:pt x="50" y="45"/>
                    <a:pt x="50" y="45"/>
                    <a:pt x="50" y="45"/>
                  </a:cubicBezTo>
                  <a:cubicBezTo>
                    <a:pt x="50" y="45"/>
                    <a:pt x="50" y="45"/>
                    <a:pt x="50" y="45"/>
                  </a:cubicBezTo>
                  <a:cubicBezTo>
                    <a:pt x="50" y="44"/>
                    <a:pt x="50" y="44"/>
                    <a:pt x="50" y="44"/>
                  </a:cubicBezTo>
                  <a:cubicBezTo>
                    <a:pt x="50" y="44"/>
                    <a:pt x="50" y="44"/>
                    <a:pt x="51" y="44"/>
                  </a:cubicBezTo>
                  <a:cubicBezTo>
                    <a:pt x="51" y="44"/>
                    <a:pt x="51" y="44"/>
                    <a:pt x="51" y="44"/>
                  </a:cubicBezTo>
                  <a:cubicBezTo>
                    <a:pt x="51" y="44"/>
                    <a:pt x="51" y="44"/>
                    <a:pt x="51" y="44"/>
                  </a:cubicBezTo>
                  <a:cubicBezTo>
                    <a:pt x="51" y="44"/>
                    <a:pt x="51" y="44"/>
                    <a:pt x="51" y="44"/>
                  </a:cubicBezTo>
                  <a:cubicBezTo>
                    <a:pt x="51" y="44"/>
                    <a:pt x="51" y="44"/>
                    <a:pt x="51" y="44"/>
                  </a:cubicBezTo>
                  <a:cubicBezTo>
                    <a:pt x="52" y="44"/>
                    <a:pt x="52" y="43"/>
                    <a:pt x="52" y="43"/>
                  </a:cubicBezTo>
                  <a:cubicBezTo>
                    <a:pt x="52" y="43"/>
                    <a:pt x="52" y="43"/>
                    <a:pt x="52" y="43"/>
                  </a:cubicBezTo>
                  <a:cubicBezTo>
                    <a:pt x="52" y="43"/>
                    <a:pt x="52" y="43"/>
                    <a:pt x="52" y="43"/>
                  </a:cubicBezTo>
                  <a:cubicBezTo>
                    <a:pt x="52" y="43"/>
                    <a:pt x="52" y="43"/>
                    <a:pt x="52" y="43"/>
                  </a:cubicBezTo>
                  <a:cubicBezTo>
                    <a:pt x="52" y="42"/>
                    <a:pt x="52" y="42"/>
                    <a:pt x="52" y="42"/>
                  </a:cubicBezTo>
                  <a:cubicBezTo>
                    <a:pt x="52" y="42"/>
                    <a:pt x="51" y="42"/>
                    <a:pt x="51" y="42"/>
                  </a:cubicBezTo>
                  <a:cubicBezTo>
                    <a:pt x="51" y="42"/>
                    <a:pt x="51"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3" y="41"/>
                    <a:pt x="53" y="41"/>
                  </a:cubicBezTo>
                  <a:cubicBezTo>
                    <a:pt x="53" y="41"/>
                    <a:pt x="53" y="40"/>
                    <a:pt x="53" y="40"/>
                  </a:cubicBezTo>
                  <a:cubicBezTo>
                    <a:pt x="53" y="40"/>
                    <a:pt x="53" y="40"/>
                    <a:pt x="53" y="40"/>
                  </a:cubicBezTo>
                  <a:cubicBezTo>
                    <a:pt x="53" y="40"/>
                    <a:pt x="53" y="40"/>
                    <a:pt x="53" y="40"/>
                  </a:cubicBezTo>
                  <a:cubicBezTo>
                    <a:pt x="53" y="40"/>
                    <a:pt x="53" y="40"/>
                    <a:pt x="53" y="40"/>
                  </a:cubicBezTo>
                  <a:cubicBezTo>
                    <a:pt x="53" y="40"/>
                    <a:pt x="53" y="40"/>
                    <a:pt x="53" y="40"/>
                  </a:cubicBezTo>
                  <a:cubicBezTo>
                    <a:pt x="53" y="39"/>
                    <a:pt x="53" y="39"/>
                    <a:pt x="53" y="39"/>
                  </a:cubicBezTo>
                  <a:cubicBezTo>
                    <a:pt x="53" y="39"/>
                    <a:pt x="53" y="39"/>
                    <a:pt x="53" y="39"/>
                  </a:cubicBezTo>
                  <a:cubicBezTo>
                    <a:pt x="53" y="39"/>
                    <a:pt x="53" y="39"/>
                    <a:pt x="53" y="39"/>
                  </a:cubicBezTo>
                  <a:cubicBezTo>
                    <a:pt x="53" y="39"/>
                    <a:pt x="53" y="39"/>
                    <a:pt x="53" y="39"/>
                  </a:cubicBezTo>
                  <a:cubicBezTo>
                    <a:pt x="53" y="39"/>
                    <a:pt x="54" y="39"/>
                    <a:pt x="54" y="39"/>
                  </a:cubicBezTo>
                  <a:cubicBezTo>
                    <a:pt x="54" y="39"/>
                    <a:pt x="54" y="38"/>
                    <a:pt x="54" y="38"/>
                  </a:cubicBezTo>
                  <a:cubicBezTo>
                    <a:pt x="54" y="38"/>
                    <a:pt x="54" y="38"/>
                    <a:pt x="54" y="38"/>
                  </a:cubicBezTo>
                  <a:cubicBezTo>
                    <a:pt x="54" y="38"/>
                    <a:pt x="54" y="38"/>
                    <a:pt x="54" y="38"/>
                  </a:cubicBezTo>
                  <a:cubicBezTo>
                    <a:pt x="54" y="38"/>
                    <a:pt x="54" y="38"/>
                    <a:pt x="54" y="38"/>
                  </a:cubicBezTo>
                  <a:cubicBezTo>
                    <a:pt x="54" y="37"/>
                    <a:pt x="54" y="37"/>
                    <a:pt x="55" y="37"/>
                  </a:cubicBezTo>
                  <a:cubicBezTo>
                    <a:pt x="55" y="37"/>
                    <a:pt x="55" y="37"/>
                    <a:pt x="55" y="37"/>
                  </a:cubicBezTo>
                  <a:cubicBezTo>
                    <a:pt x="55" y="37"/>
                    <a:pt x="55" y="37"/>
                    <a:pt x="55" y="37"/>
                  </a:cubicBezTo>
                  <a:cubicBezTo>
                    <a:pt x="55" y="36"/>
                    <a:pt x="55" y="36"/>
                    <a:pt x="55" y="36"/>
                  </a:cubicBezTo>
                  <a:cubicBezTo>
                    <a:pt x="55" y="36"/>
                    <a:pt x="55" y="36"/>
                    <a:pt x="55" y="36"/>
                  </a:cubicBezTo>
                  <a:cubicBezTo>
                    <a:pt x="55" y="36"/>
                    <a:pt x="55" y="35"/>
                    <a:pt x="55" y="35"/>
                  </a:cubicBezTo>
                  <a:cubicBezTo>
                    <a:pt x="55" y="35"/>
                    <a:pt x="55" y="35"/>
                    <a:pt x="55" y="35"/>
                  </a:cubicBezTo>
                  <a:cubicBezTo>
                    <a:pt x="55" y="35"/>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6" y="34"/>
                    <a:pt x="56" y="34"/>
                    <a:pt x="56" y="34"/>
                  </a:cubicBezTo>
                  <a:cubicBezTo>
                    <a:pt x="56" y="34"/>
                    <a:pt x="56" y="34"/>
                    <a:pt x="56" y="34"/>
                  </a:cubicBezTo>
                  <a:cubicBezTo>
                    <a:pt x="56" y="34"/>
                    <a:pt x="56" y="33"/>
                    <a:pt x="56" y="33"/>
                  </a:cubicBezTo>
                  <a:cubicBezTo>
                    <a:pt x="56" y="32"/>
                    <a:pt x="56" y="32"/>
                    <a:pt x="56" y="32"/>
                  </a:cubicBezTo>
                  <a:cubicBezTo>
                    <a:pt x="56" y="31"/>
                    <a:pt x="56" y="31"/>
                    <a:pt x="56" y="31"/>
                  </a:cubicBezTo>
                  <a:cubicBezTo>
                    <a:pt x="56" y="31"/>
                    <a:pt x="56" y="31"/>
                    <a:pt x="56" y="31"/>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29"/>
                    <a:pt x="56" y="29"/>
                    <a:pt x="56" y="29"/>
                  </a:cubicBezTo>
                  <a:cubicBezTo>
                    <a:pt x="56" y="29"/>
                    <a:pt x="56" y="29"/>
                    <a:pt x="56" y="29"/>
                  </a:cubicBezTo>
                  <a:cubicBezTo>
                    <a:pt x="56" y="29"/>
                    <a:pt x="56" y="29"/>
                    <a:pt x="56" y="29"/>
                  </a:cubicBezTo>
                  <a:cubicBezTo>
                    <a:pt x="56" y="29"/>
                    <a:pt x="56" y="29"/>
                    <a:pt x="56" y="28"/>
                  </a:cubicBezTo>
                  <a:cubicBezTo>
                    <a:pt x="56" y="28"/>
                    <a:pt x="56" y="28"/>
                    <a:pt x="56" y="28"/>
                  </a:cubicBezTo>
                  <a:cubicBezTo>
                    <a:pt x="56" y="28"/>
                    <a:pt x="56" y="28"/>
                    <a:pt x="56" y="28"/>
                  </a:cubicBezTo>
                  <a:cubicBezTo>
                    <a:pt x="56" y="28"/>
                    <a:pt x="56" y="28"/>
                    <a:pt x="56" y="28"/>
                  </a:cubicBezTo>
                  <a:cubicBezTo>
                    <a:pt x="56" y="28"/>
                    <a:pt x="56" y="28"/>
                    <a:pt x="56" y="28"/>
                  </a:cubicBezTo>
                  <a:cubicBezTo>
                    <a:pt x="56" y="28"/>
                    <a:pt x="56" y="27"/>
                    <a:pt x="56" y="27"/>
                  </a:cubicBezTo>
                  <a:cubicBezTo>
                    <a:pt x="56" y="27"/>
                    <a:pt x="56" y="27"/>
                    <a:pt x="56" y="27"/>
                  </a:cubicBezTo>
                  <a:cubicBezTo>
                    <a:pt x="56" y="27"/>
                    <a:pt x="56" y="27"/>
                    <a:pt x="56" y="27"/>
                  </a:cubicBezTo>
                  <a:cubicBezTo>
                    <a:pt x="56" y="27"/>
                    <a:pt x="56" y="27"/>
                    <a:pt x="56" y="27"/>
                  </a:cubicBezTo>
                  <a:cubicBezTo>
                    <a:pt x="56" y="26"/>
                    <a:pt x="56" y="26"/>
                    <a:pt x="56" y="26"/>
                  </a:cubicBezTo>
                  <a:cubicBezTo>
                    <a:pt x="56" y="26"/>
                    <a:pt x="56" y="26"/>
                    <a:pt x="56" y="26"/>
                  </a:cubicBezTo>
                  <a:cubicBezTo>
                    <a:pt x="57" y="26"/>
                    <a:pt x="57" y="26"/>
                    <a:pt x="57" y="26"/>
                  </a:cubicBezTo>
                  <a:cubicBezTo>
                    <a:pt x="57" y="25"/>
                    <a:pt x="57" y="25"/>
                    <a:pt x="57" y="25"/>
                  </a:cubicBezTo>
                  <a:cubicBezTo>
                    <a:pt x="57" y="25"/>
                    <a:pt x="57" y="25"/>
                    <a:pt x="57" y="25"/>
                  </a:cubicBezTo>
                  <a:cubicBezTo>
                    <a:pt x="57" y="25"/>
                    <a:pt x="57" y="24"/>
                    <a:pt x="56" y="24"/>
                  </a:cubicBezTo>
                  <a:cubicBezTo>
                    <a:pt x="56" y="24"/>
                    <a:pt x="56" y="24"/>
                    <a:pt x="56" y="24"/>
                  </a:cubicBezTo>
                  <a:cubicBezTo>
                    <a:pt x="56" y="24"/>
                    <a:pt x="56" y="24"/>
                    <a:pt x="56" y="24"/>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1"/>
                    <a:pt x="55" y="21"/>
                    <a:pt x="55" y="21"/>
                  </a:cubicBezTo>
                  <a:cubicBezTo>
                    <a:pt x="55" y="21"/>
                    <a:pt x="55" y="21"/>
                    <a:pt x="55" y="21"/>
                  </a:cubicBezTo>
                  <a:cubicBezTo>
                    <a:pt x="55" y="21"/>
                    <a:pt x="55" y="21"/>
                    <a:pt x="55" y="21"/>
                  </a:cubicBezTo>
                  <a:cubicBezTo>
                    <a:pt x="54" y="21"/>
                    <a:pt x="54" y="21"/>
                    <a:pt x="54" y="21"/>
                  </a:cubicBezTo>
                  <a:cubicBezTo>
                    <a:pt x="54" y="21"/>
                    <a:pt x="54" y="21"/>
                    <a:pt x="54" y="21"/>
                  </a:cubicBezTo>
                  <a:cubicBezTo>
                    <a:pt x="54" y="20"/>
                    <a:pt x="54" y="20"/>
                    <a:pt x="54" y="20"/>
                  </a:cubicBezTo>
                  <a:cubicBezTo>
                    <a:pt x="54" y="20"/>
                    <a:pt x="54" y="20"/>
                    <a:pt x="54" y="20"/>
                  </a:cubicBezTo>
                  <a:cubicBezTo>
                    <a:pt x="54" y="19"/>
                    <a:pt x="54" y="19"/>
                    <a:pt x="54" y="19"/>
                  </a:cubicBezTo>
                  <a:cubicBezTo>
                    <a:pt x="54" y="19"/>
                    <a:pt x="54" y="19"/>
                    <a:pt x="54" y="19"/>
                  </a:cubicBezTo>
                  <a:cubicBezTo>
                    <a:pt x="54" y="19"/>
                    <a:pt x="54" y="19"/>
                    <a:pt x="53" y="19"/>
                  </a:cubicBezTo>
                  <a:cubicBezTo>
                    <a:pt x="53" y="19"/>
                    <a:pt x="53" y="19"/>
                    <a:pt x="53" y="19"/>
                  </a:cubicBezTo>
                  <a:cubicBezTo>
                    <a:pt x="53" y="19"/>
                    <a:pt x="53" y="19"/>
                    <a:pt x="53" y="19"/>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2" y="17"/>
                  </a:cubicBezTo>
                  <a:cubicBezTo>
                    <a:pt x="52" y="17"/>
                    <a:pt x="52" y="17"/>
                    <a:pt x="52" y="17"/>
                  </a:cubicBezTo>
                  <a:cubicBezTo>
                    <a:pt x="52" y="16"/>
                    <a:pt x="52" y="16"/>
                    <a:pt x="52" y="16"/>
                  </a:cubicBezTo>
                  <a:cubicBezTo>
                    <a:pt x="52" y="16"/>
                    <a:pt x="51" y="16"/>
                    <a:pt x="51" y="15"/>
                  </a:cubicBezTo>
                  <a:cubicBezTo>
                    <a:pt x="51" y="15"/>
                    <a:pt x="51" y="15"/>
                    <a:pt x="51" y="15"/>
                  </a:cubicBezTo>
                  <a:cubicBezTo>
                    <a:pt x="51" y="15"/>
                    <a:pt x="51" y="15"/>
                    <a:pt x="51" y="15"/>
                  </a:cubicBezTo>
                  <a:cubicBezTo>
                    <a:pt x="52" y="15"/>
                    <a:pt x="52" y="15"/>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3" y="17"/>
                    <a:pt x="53" y="17"/>
                  </a:cubicBezTo>
                  <a:cubicBezTo>
                    <a:pt x="53" y="17"/>
                    <a:pt x="53" y="17"/>
                    <a:pt x="53" y="17"/>
                  </a:cubicBezTo>
                  <a:cubicBezTo>
                    <a:pt x="53" y="17"/>
                    <a:pt x="53" y="17"/>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20"/>
                  </a:cubicBezTo>
                  <a:cubicBezTo>
                    <a:pt x="54" y="20"/>
                    <a:pt x="54" y="20"/>
                    <a:pt x="54" y="20"/>
                  </a:cubicBezTo>
                  <a:cubicBezTo>
                    <a:pt x="54" y="20"/>
                    <a:pt x="54" y="20"/>
                    <a:pt x="54" y="20"/>
                  </a:cubicBezTo>
                  <a:cubicBezTo>
                    <a:pt x="54" y="20"/>
                    <a:pt x="54" y="20"/>
                    <a:pt x="54" y="20"/>
                  </a:cubicBezTo>
                  <a:cubicBezTo>
                    <a:pt x="54" y="20"/>
                    <a:pt x="54" y="20"/>
                    <a:pt x="54" y="20"/>
                  </a:cubicBezTo>
                  <a:cubicBezTo>
                    <a:pt x="54" y="20"/>
                    <a:pt x="54" y="20"/>
                    <a:pt x="55" y="20"/>
                  </a:cubicBezTo>
                  <a:cubicBezTo>
                    <a:pt x="55" y="20"/>
                    <a:pt x="55" y="20"/>
                    <a:pt x="55" y="20"/>
                  </a:cubicBezTo>
                  <a:cubicBezTo>
                    <a:pt x="55" y="20"/>
                    <a:pt x="55" y="20"/>
                    <a:pt x="55" y="20"/>
                  </a:cubicBezTo>
                  <a:cubicBezTo>
                    <a:pt x="55" y="21"/>
                    <a:pt x="55" y="21"/>
                    <a:pt x="55" y="21"/>
                  </a:cubicBezTo>
                  <a:cubicBezTo>
                    <a:pt x="55" y="21"/>
                    <a:pt x="55" y="21"/>
                    <a:pt x="55" y="21"/>
                  </a:cubicBezTo>
                  <a:cubicBezTo>
                    <a:pt x="55" y="21"/>
                    <a:pt x="55" y="21"/>
                    <a:pt x="55" y="21"/>
                  </a:cubicBezTo>
                  <a:cubicBezTo>
                    <a:pt x="55" y="21"/>
                    <a:pt x="55" y="21"/>
                    <a:pt x="55" y="22"/>
                  </a:cubicBezTo>
                  <a:cubicBezTo>
                    <a:pt x="55" y="22"/>
                    <a:pt x="55" y="22"/>
                    <a:pt x="56" y="22"/>
                  </a:cubicBezTo>
                  <a:cubicBezTo>
                    <a:pt x="56" y="22"/>
                    <a:pt x="56" y="22"/>
                    <a:pt x="56" y="22"/>
                  </a:cubicBezTo>
                  <a:cubicBezTo>
                    <a:pt x="56" y="22"/>
                    <a:pt x="56" y="22"/>
                    <a:pt x="56" y="22"/>
                  </a:cubicBezTo>
                  <a:cubicBezTo>
                    <a:pt x="56" y="21"/>
                    <a:pt x="55" y="20"/>
                    <a:pt x="55" y="20"/>
                  </a:cubicBezTo>
                  <a:cubicBezTo>
                    <a:pt x="55" y="19"/>
                    <a:pt x="55" y="19"/>
                    <a:pt x="55" y="19"/>
                  </a:cubicBezTo>
                  <a:close/>
                  <a:moveTo>
                    <a:pt x="39" y="3"/>
                  </a:moveTo>
                  <a:cubicBezTo>
                    <a:pt x="39" y="3"/>
                    <a:pt x="39" y="3"/>
                    <a:pt x="38" y="3"/>
                  </a:cubicBezTo>
                  <a:cubicBezTo>
                    <a:pt x="38" y="3"/>
                    <a:pt x="38" y="3"/>
                    <a:pt x="38" y="3"/>
                  </a:cubicBezTo>
                  <a:cubicBezTo>
                    <a:pt x="38" y="3"/>
                    <a:pt x="38" y="3"/>
                    <a:pt x="38" y="3"/>
                  </a:cubicBezTo>
                  <a:cubicBezTo>
                    <a:pt x="38" y="3"/>
                    <a:pt x="39" y="3"/>
                    <a:pt x="39" y="3"/>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8" y="4"/>
                    <a:pt x="38" y="4"/>
                    <a:pt x="38" y="4"/>
                  </a:cubicBezTo>
                  <a:cubicBezTo>
                    <a:pt x="38" y="4"/>
                    <a:pt x="38" y="4"/>
                    <a:pt x="38" y="4"/>
                  </a:cubicBezTo>
                  <a:cubicBezTo>
                    <a:pt x="38" y="4"/>
                    <a:pt x="38" y="4"/>
                    <a:pt x="38" y="4"/>
                  </a:cubicBezTo>
                  <a:cubicBezTo>
                    <a:pt x="38" y="5"/>
                    <a:pt x="38" y="5"/>
                    <a:pt x="38" y="5"/>
                  </a:cubicBezTo>
                  <a:cubicBezTo>
                    <a:pt x="39" y="5"/>
                    <a:pt x="39" y="5"/>
                    <a:pt x="39" y="5"/>
                  </a:cubicBezTo>
                  <a:cubicBezTo>
                    <a:pt x="39" y="5"/>
                    <a:pt x="39" y="5"/>
                    <a:pt x="39"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4"/>
                    <a:pt x="40" y="4"/>
                    <a:pt x="40" y="4"/>
                  </a:cubicBezTo>
                  <a:cubicBezTo>
                    <a:pt x="40" y="4"/>
                    <a:pt x="40" y="4"/>
                    <a:pt x="40" y="4"/>
                  </a:cubicBezTo>
                  <a:cubicBezTo>
                    <a:pt x="39" y="4"/>
                    <a:pt x="39" y="4"/>
                    <a:pt x="39" y="4"/>
                  </a:cubicBezTo>
                  <a:cubicBezTo>
                    <a:pt x="39" y="4"/>
                    <a:pt x="39" y="4"/>
                    <a:pt x="39" y="4"/>
                  </a:cubicBezTo>
                  <a:cubicBezTo>
                    <a:pt x="39" y="4"/>
                    <a:pt x="39" y="4"/>
                    <a:pt x="39" y="4"/>
                  </a:cubicBezTo>
                  <a:cubicBezTo>
                    <a:pt x="39" y="4"/>
                    <a:pt x="39" y="4"/>
                    <a:pt x="39" y="4"/>
                  </a:cubicBezTo>
                  <a:cubicBezTo>
                    <a:pt x="40" y="4"/>
                    <a:pt x="40" y="4"/>
                    <a:pt x="40" y="4"/>
                  </a:cubicBezTo>
                  <a:cubicBezTo>
                    <a:pt x="40" y="4"/>
                    <a:pt x="40" y="4"/>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39" y="3"/>
                    <a:pt x="39" y="3"/>
                    <a:pt x="39" y="3"/>
                  </a:cubicBezTo>
                  <a:cubicBezTo>
                    <a:pt x="39" y="3"/>
                    <a:pt x="39" y="3"/>
                    <a:pt x="39" y="3"/>
                  </a:cubicBezTo>
                  <a:cubicBezTo>
                    <a:pt x="39" y="3"/>
                    <a:pt x="39" y="3"/>
                    <a:pt x="39" y="3"/>
                  </a:cubicBezTo>
                  <a:cubicBezTo>
                    <a:pt x="39" y="3"/>
                    <a:pt x="39" y="3"/>
                    <a:pt x="39" y="3"/>
                  </a:cubicBezTo>
                  <a:close/>
                  <a:moveTo>
                    <a:pt x="37" y="3"/>
                  </a:moveTo>
                  <a:cubicBezTo>
                    <a:pt x="37" y="3"/>
                    <a:pt x="37" y="3"/>
                    <a:pt x="37" y="3"/>
                  </a:cubicBezTo>
                  <a:cubicBezTo>
                    <a:pt x="37" y="3"/>
                    <a:pt x="37" y="3"/>
                    <a:pt x="37" y="3"/>
                  </a:cubicBezTo>
                  <a:cubicBezTo>
                    <a:pt x="37" y="3"/>
                    <a:pt x="37" y="3"/>
                    <a:pt x="37" y="3"/>
                  </a:cubicBezTo>
                  <a:cubicBezTo>
                    <a:pt x="37" y="3"/>
                    <a:pt x="37" y="3"/>
                    <a:pt x="37" y="3"/>
                  </a:cubicBezTo>
                  <a:cubicBezTo>
                    <a:pt x="37" y="3"/>
                    <a:pt x="37" y="3"/>
                    <a:pt x="37"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7" y="5"/>
                  </a:cubicBezTo>
                  <a:cubicBezTo>
                    <a:pt x="37" y="5"/>
                    <a:pt x="37" y="5"/>
                    <a:pt x="37" y="5"/>
                  </a:cubicBezTo>
                  <a:cubicBezTo>
                    <a:pt x="37" y="5"/>
                    <a:pt x="37" y="5"/>
                    <a:pt x="37" y="5"/>
                  </a:cubicBezTo>
                  <a:cubicBezTo>
                    <a:pt x="37" y="5"/>
                    <a:pt x="37" y="5"/>
                    <a:pt x="37" y="5"/>
                  </a:cubicBezTo>
                  <a:cubicBezTo>
                    <a:pt x="37" y="5"/>
                    <a:pt x="38" y="5"/>
                    <a:pt x="38" y="5"/>
                  </a:cubicBezTo>
                  <a:cubicBezTo>
                    <a:pt x="38" y="5"/>
                    <a:pt x="38" y="5"/>
                    <a:pt x="38" y="5"/>
                  </a:cubicBezTo>
                  <a:cubicBezTo>
                    <a:pt x="38" y="5"/>
                    <a:pt x="38" y="4"/>
                    <a:pt x="38" y="4"/>
                  </a:cubicBezTo>
                  <a:cubicBezTo>
                    <a:pt x="38" y="4"/>
                    <a:pt x="38" y="4"/>
                    <a:pt x="38" y="4"/>
                  </a:cubicBezTo>
                  <a:cubicBezTo>
                    <a:pt x="38" y="4"/>
                    <a:pt x="38" y="4"/>
                    <a:pt x="38" y="4"/>
                  </a:cubicBezTo>
                  <a:cubicBezTo>
                    <a:pt x="38" y="4"/>
                    <a:pt x="38" y="4"/>
                    <a:pt x="38" y="4"/>
                  </a:cubicBezTo>
                  <a:cubicBezTo>
                    <a:pt x="38" y="4"/>
                    <a:pt x="38" y="4"/>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2"/>
                    <a:pt x="38" y="2"/>
                  </a:cubicBezTo>
                  <a:cubicBezTo>
                    <a:pt x="38" y="2"/>
                    <a:pt x="38"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6" y="2"/>
                    <a:pt x="36" y="2"/>
                    <a:pt x="36" y="2"/>
                  </a:cubicBezTo>
                  <a:cubicBezTo>
                    <a:pt x="36" y="2"/>
                    <a:pt x="36" y="2"/>
                    <a:pt x="36" y="2"/>
                  </a:cubicBezTo>
                  <a:cubicBezTo>
                    <a:pt x="36" y="2"/>
                    <a:pt x="36" y="2"/>
                    <a:pt x="36" y="2"/>
                  </a:cubicBezTo>
                  <a:cubicBezTo>
                    <a:pt x="36" y="2"/>
                    <a:pt x="36" y="2"/>
                    <a:pt x="36" y="3"/>
                  </a:cubicBezTo>
                  <a:cubicBezTo>
                    <a:pt x="36" y="3"/>
                    <a:pt x="36" y="3"/>
                    <a:pt x="36" y="3"/>
                  </a:cubicBezTo>
                  <a:cubicBezTo>
                    <a:pt x="37" y="3"/>
                    <a:pt x="37" y="3"/>
                    <a:pt x="37" y="3"/>
                  </a:cubicBezTo>
                  <a:cubicBezTo>
                    <a:pt x="37" y="3"/>
                    <a:pt x="37" y="3"/>
                    <a:pt x="37" y="3"/>
                  </a:cubicBezTo>
                  <a:close/>
                  <a:moveTo>
                    <a:pt x="55" y="38"/>
                  </a:moveTo>
                  <a:cubicBezTo>
                    <a:pt x="56" y="38"/>
                    <a:pt x="56" y="38"/>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5" y="37"/>
                    <a:pt x="55" y="37"/>
                    <a:pt x="55" y="37"/>
                  </a:cubicBezTo>
                  <a:cubicBezTo>
                    <a:pt x="55" y="37"/>
                    <a:pt x="55" y="37"/>
                    <a:pt x="55" y="37"/>
                  </a:cubicBezTo>
                  <a:cubicBezTo>
                    <a:pt x="55" y="37"/>
                    <a:pt x="55" y="37"/>
                    <a:pt x="55" y="37"/>
                  </a:cubicBezTo>
                  <a:cubicBezTo>
                    <a:pt x="55" y="37"/>
                    <a:pt x="55" y="37"/>
                    <a:pt x="55" y="37"/>
                  </a:cubicBezTo>
                  <a:cubicBezTo>
                    <a:pt x="55" y="38"/>
                    <a:pt x="55" y="38"/>
                    <a:pt x="55" y="38"/>
                  </a:cubicBezTo>
                  <a:cubicBezTo>
                    <a:pt x="55" y="38"/>
                    <a:pt x="55" y="38"/>
                    <a:pt x="55" y="38"/>
                  </a:cubicBezTo>
                  <a:cubicBezTo>
                    <a:pt x="55" y="38"/>
                    <a:pt x="54" y="38"/>
                    <a:pt x="54" y="38"/>
                  </a:cubicBezTo>
                  <a:cubicBezTo>
                    <a:pt x="54" y="38"/>
                    <a:pt x="54" y="38"/>
                    <a:pt x="54" y="38"/>
                  </a:cubicBezTo>
                  <a:cubicBezTo>
                    <a:pt x="54" y="38"/>
                    <a:pt x="54" y="38"/>
                    <a:pt x="54" y="38"/>
                  </a:cubicBezTo>
                  <a:cubicBezTo>
                    <a:pt x="54" y="38"/>
                    <a:pt x="54" y="39"/>
                    <a:pt x="54" y="39"/>
                  </a:cubicBezTo>
                  <a:cubicBezTo>
                    <a:pt x="54" y="39"/>
                    <a:pt x="54" y="39"/>
                    <a:pt x="54" y="39"/>
                  </a:cubicBezTo>
                  <a:cubicBezTo>
                    <a:pt x="54" y="39"/>
                    <a:pt x="54" y="39"/>
                    <a:pt x="54" y="39"/>
                  </a:cubicBezTo>
                  <a:cubicBezTo>
                    <a:pt x="54" y="39"/>
                    <a:pt x="54" y="39"/>
                    <a:pt x="54" y="39"/>
                  </a:cubicBezTo>
                  <a:cubicBezTo>
                    <a:pt x="54" y="40"/>
                    <a:pt x="54" y="40"/>
                    <a:pt x="54" y="40"/>
                  </a:cubicBezTo>
                  <a:cubicBezTo>
                    <a:pt x="54" y="40"/>
                    <a:pt x="54" y="41"/>
                    <a:pt x="54" y="41"/>
                  </a:cubicBezTo>
                  <a:cubicBezTo>
                    <a:pt x="54" y="41"/>
                    <a:pt x="54" y="41"/>
                    <a:pt x="54" y="41"/>
                  </a:cubicBezTo>
                  <a:cubicBezTo>
                    <a:pt x="54" y="41"/>
                    <a:pt x="54" y="41"/>
                    <a:pt x="54" y="41"/>
                  </a:cubicBezTo>
                  <a:cubicBezTo>
                    <a:pt x="54" y="41"/>
                    <a:pt x="54" y="41"/>
                    <a:pt x="54" y="41"/>
                  </a:cubicBezTo>
                  <a:cubicBezTo>
                    <a:pt x="55" y="41"/>
                    <a:pt x="55" y="40"/>
                    <a:pt x="55" y="40"/>
                  </a:cubicBezTo>
                  <a:cubicBezTo>
                    <a:pt x="55" y="40"/>
                    <a:pt x="55" y="40"/>
                    <a:pt x="55" y="40"/>
                  </a:cubicBezTo>
                  <a:cubicBezTo>
                    <a:pt x="55" y="40"/>
                    <a:pt x="55" y="40"/>
                    <a:pt x="55" y="40"/>
                  </a:cubicBezTo>
                  <a:cubicBezTo>
                    <a:pt x="55" y="40"/>
                    <a:pt x="55" y="40"/>
                    <a:pt x="55" y="40"/>
                  </a:cubicBezTo>
                  <a:cubicBezTo>
                    <a:pt x="55" y="40"/>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8"/>
                    <a:pt x="55" y="38"/>
                  </a:cubicBezTo>
                  <a:cubicBezTo>
                    <a:pt x="55" y="38"/>
                    <a:pt x="55" y="38"/>
                    <a:pt x="55" y="38"/>
                  </a:cubicBezTo>
                  <a:cubicBezTo>
                    <a:pt x="55" y="38"/>
                    <a:pt x="55" y="38"/>
                    <a:pt x="55" y="38"/>
                  </a:cubicBezTo>
                  <a:close/>
                </a:path>
              </a:pathLst>
            </a:custGeom>
            <a:solidFill>
              <a:schemeClr val="bg1">
                <a:lumMod val="95000"/>
              </a:schemeClr>
            </a:solidFill>
            <a:ln>
              <a:noFill/>
            </a:ln>
            <a:extLst/>
          </p:spPr>
          <p:txBody>
            <a:bodyPr vert="horz" wrap="square" lIns="81015" tIns="40507" rIns="81015" bIns="40507" numCol="1" anchor="t" anchorCtr="0" compatLnSpc="1">
              <a:prstTxWarp prst="textNoShape">
                <a:avLst/>
              </a:prstTxWarp>
            </a:bodyPr>
            <a:lstStyle/>
            <a:p>
              <a:endParaRPr lang="zh-CN" altLang="en-US"/>
            </a:p>
          </p:txBody>
        </p:sp>
      </p:grpSp>
      <p:sp>
        <p:nvSpPr>
          <p:cNvPr id="2" name="TextBox 1"/>
          <p:cNvSpPr txBox="1"/>
          <p:nvPr/>
        </p:nvSpPr>
        <p:spPr>
          <a:xfrm>
            <a:off x="4831743" y="1592135"/>
            <a:ext cx="2404826" cy="1015663"/>
          </a:xfrm>
          <a:prstGeom prst="rect">
            <a:avLst/>
          </a:prstGeom>
          <a:noFill/>
        </p:spPr>
        <p:txBody>
          <a:bodyPr wrap="none" rtlCol="0">
            <a:spAutoFit/>
          </a:bodyPr>
          <a:lstStyle/>
          <a:p>
            <a:r>
              <a:rPr lang="en-US" altLang="zh-CN" sz="6000" dirty="0" smtClean="0">
                <a:solidFill>
                  <a:schemeClr val="bg1">
                    <a:lumMod val="50000"/>
                  </a:schemeClr>
                </a:solidFill>
                <a:latin typeface="Aharoni" pitchFamily="2" charset="-79"/>
                <a:cs typeface="Aharoni" pitchFamily="2" charset="-79"/>
              </a:rPr>
              <a:t>LOGO</a:t>
            </a:r>
            <a:endParaRPr lang="zh-CN" altLang="en-US" sz="6000" dirty="0">
              <a:solidFill>
                <a:schemeClr val="bg1">
                  <a:lumMod val="50000"/>
                </a:schemeClr>
              </a:solidFill>
              <a:latin typeface="Aharoni" pitchFamily="2" charset="-79"/>
              <a:cs typeface="Aharoni" pitchFamily="2" charset="-79"/>
            </a:endParaRPr>
          </a:p>
        </p:txBody>
      </p:sp>
      <p:pic>
        <p:nvPicPr>
          <p:cNvPr id="43" name="Mika - Relax(Take It Easy)">
            <a:hlinkClick r:id="" action="ppaction://media"/>
          </p:cNvPr>
          <p:cNvPicPr>
            <a:picLocks noChangeAspect="1"/>
          </p:cNvPicPr>
          <p:nvPr>
            <a:audioFile r:link="rId1"/>
            <p:extLst>
              <p:ext uri="{DAA4B4D4-6D71-4841-9C94-3DE7FCFB9230}">
                <p14:media xmlns:p14="http://schemas.microsoft.com/office/powerpoint/2010/main" r:embed="rId2">
                  <p14:trim st="5787" end="48171.851563"/>
                  <p14:fade in="500" out="500"/>
                </p14:media>
              </p:ext>
            </p:extLst>
          </p:nvPr>
        </p:nvPicPr>
        <p:blipFill>
          <a:blip r:embed="rId5"/>
          <a:srcRect/>
          <a:stretch>
            <a:fillRect/>
          </a:stretch>
        </p:blipFill>
        <p:spPr>
          <a:xfrm>
            <a:off x="12318742" y="6514255"/>
            <a:ext cx="408832" cy="408832"/>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43"/>
                                        </p:tgtEl>
                                      </p:cBhvr>
                                    </p:cmd>
                                  </p:childTnLst>
                                </p:cTn>
                              </p:par>
                            </p:childTnLst>
                          </p:cTn>
                        </p:par>
                        <p:par>
                          <p:cTn id="7" fill="hold">
                            <p:stCondLst>
                              <p:cond delay="0"/>
                            </p:stCondLst>
                            <p:childTnLst>
                              <p:par>
                                <p:cTn id="8" presetID="2" presetClass="entr" presetSubtype="9" fill="hold" nodeType="afterEffect">
                                  <p:stCondLst>
                                    <p:cond delay="0"/>
                                  </p:stCondLst>
                                  <p:childTnLst>
                                    <p:set>
                                      <p:cBhvr>
                                        <p:cTn id="9" dur="1" fill="hold">
                                          <p:stCondLst>
                                            <p:cond delay="0"/>
                                          </p:stCondLst>
                                        </p:cTn>
                                        <p:tgtEl>
                                          <p:spTgt spid="11"/>
                                        </p:tgtEl>
                                        <p:attrNameLst>
                                          <p:attrName>style.visibility</p:attrName>
                                        </p:attrNameLst>
                                      </p:cBhvr>
                                      <p:to>
                                        <p:strVal val="visible"/>
                                      </p:to>
                                    </p:set>
                                    <p:anim calcmode="lin" valueType="num">
                                      <p:cBhvr additive="base">
                                        <p:cTn id="10" dur="2000" fill="hold"/>
                                        <p:tgtEl>
                                          <p:spTgt spid="11"/>
                                        </p:tgtEl>
                                        <p:attrNameLst>
                                          <p:attrName>ppt_x</p:attrName>
                                        </p:attrNameLst>
                                      </p:cBhvr>
                                      <p:tavLst>
                                        <p:tav tm="0">
                                          <p:val>
                                            <p:strVal val="0-#ppt_w/2"/>
                                          </p:val>
                                        </p:tav>
                                        <p:tav tm="100000">
                                          <p:val>
                                            <p:strVal val="#ppt_x"/>
                                          </p:val>
                                        </p:tav>
                                      </p:tavLst>
                                    </p:anim>
                                    <p:anim calcmode="lin" valueType="num">
                                      <p:cBhvr additive="base">
                                        <p:cTn id="11" dur="2000" fill="hold"/>
                                        <p:tgtEl>
                                          <p:spTgt spid="11"/>
                                        </p:tgtEl>
                                        <p:attrNameLst>
                                          <p:attrName>ppt_y</p:attrName>
                                        </p:attrNameLst>
                                      </p:cBhvr>
                                      <p:tavLst>
                                        <p:tav tm="0">
                                          <p:val>
                                            <p:strVal val="0-#ppt_h/2"/>
                                          </p:val>
                                        </p:tav>
                                        <p:tav tm="100000">
                                          <p:val>
                                            <p:strVal val="#ppt_y"/>
                                          </p:val>
                                        </p:tav>
                                      </p:tavLst>
                                    </p:anim>
                                  </p:childTnLst>
                                </p:cTn>
                              </p:par>
                            </p:childTnLst>
                          </p:cTn>
                        </p:par>
                        <p:par>
                          <p:cTn id="12" fill="hold">
                            <p:stCondLst>
                              <p:cond delay="2000"/>
                            </p:stCondLst>
                            <p:childTnLst>
                              <p:par>
                                <p:cTn id="13" presetID="8" presetClass="emph" presetSubtype="0" fill="hold" nodeType="afterEffect">
                                  <p:stCondLst>
                                    <p:cond delay="0"/>
                                  </p:stCondLst>
                                  <p:childTnLst>
                                    <p:animRot by="21600000">
                                      <p:cBhvr>
                                        <p:cTn id="14" dur="2000" fill="hold"/>
                                        <p:tgtEl>
                                          <p:spTgt spid="11"/>
                                        </p:tgtEl>
                                        <p:attrNameLst>
                                          <p:attrName>r</p:attrName>
                                        </p:attrNameLst>
                                      </p:cBhvr>
                                    </p:animRot>
                                  </p:childTnLst>
                                </p:cTn>
                              </p:par>
                            </p:childTnLst>
                          </p:cTn>
                        </p:par>
                        <p:par>
                          <p:cTn id="15" fill="hold">
                            <p:stCondLst>
                              <p:cond delay="4000"/>
                            </p:stCondLst>
                            <p:childTnLst>
                              <p:par>
                                <p:cTn id="16" presetID="42" presetClass="entr" presetSubtype="0" fill="hold" grpId="0" nodeType="after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fade">
                                      <p:cBhvr>
                                        <p:cTn id="18" dur="1000"/>
                                        <p:tgtEl>
                                          <p:spTgt spid="2"/>
                                        </p:tgtEl>
                                      </p:cBhvr>
                                    </p:animEffect>
                                    <p:anim calcmode="lin" valueType="num">
                                      <p:cBhvr>
                                        <p:cTn id="19" dur="1000" fill="hold"/>
                                        <p:tgtEl>
                                          <p:spTgt spid="2"/>
                                        </p:tgtEl>
                                        <p:attrNameLst>
                                          <p:attrName>ppt_x</p:attrName>
                                        </p:attrNameLst>
                                      </p:cBhvr>
                                      <p:tavLst>
                                        <p:tav tm="0">
                                          <p:val>
                                            <p:strVal val="#ppt_x"/>
                                          </p:val>
                                        </p:tav>
                                        <p:tav tm="100000">
                                          <p:val>
                                            <p:strVal val="#ppt_x"/>
                                          </p:val>
                                        </p:tav>
                                      </p:tavLst>
                                    </p:anim>
                                    <p:anim calcmode="lin" valueType="num">
                                      <p:cBhvr>
                                        <p:cTn id="20" dur="1000" fill="hold"/>
                                        <p:tgtEl>
                                          <p:spTgt spid="2"/>
                                        </p:tgtEl>
                                        <p:attrNameLst>
                                          <p:attrName>ppt_y</p:attrName>
                                        </p:attrNameLst>
                                      </p:cBhvr>
                                      <p:tavLst>
                                        <p:tav tm="0">
                                          <p:val>
                                            <p:strVal val="#ppt_y+.1"/>
                                          </p:val>
                                        </p:tav>
                                        <p:tav tm="100000">
                                          <p:val>
                                            <p:strVal val="#ppt_y"/>
                                          </p:val>
                                        </p:tav>
                                      </p:tavLst>
                                    </p:anim>
                                  </p:childTnLst>
                                </p:cTn>
                              </p:par>
                            </p:childTnLst>
                          </p:cTn>
                        </p:par>
                        <p:par>
                          <p:cTn id="21" fill="hold">
                            <p:stCondLst>
                              <p:cond delay="5000"/>
                            </p:stCondLst>
                            <p:childTnLst>
                              <p:par>
                                <p:cTn id="22" presetID="2" presetClass="entr" presetSubtype="2" fill="hold" nodeType="afterEffect">
                                  <p:stCondLst>
                                    <p:cond delay="0"/>
                                  </p:stCondLst>
                                  <p:childTnLst>
                                    <p:set>
                                      <p:cBhvr>
                                        <p:cTn id="23" dur="1" fill="hold">
                                          <p:stCondLst>
                                            <p:cond delay="0"/>
                                          </p:stCondLst>
                                        </p:cTn>
                                        <p:tgtEl>
                                          <p:spTgt spid="25"/>
                                        </p:tgtEl>
                                        <p:attrNameLst>
                                          <p:attrName>style.visibility</p:attrName>
                                        </p:attrNameLst>
                                      </p:cBhvr>
                                      <p:to>
                                        <p:strVal val="visible"/>
                                      </p:to>
                                    </p:set>
                                    <p:anim calcmode="lin" valueType="num">
                                      <p:cBhvr additive="base">
                                        <p:cTn id="24" dur="500" fill="hold"/>
                                        <p:tgtEl>
                                          <p:spTgt spid="25"/>
                                        </p:tgtEl>
                                        <p:attrNameLst>
                                          <p:attrName>ppt_x</p:attrName>
                                        </p:attrNameLst>
                                      </p:cBhvr>
                                      <p:tavLst>
                                        <p:tav tm="0">
                                          <p:val>
                                            <p:strVal val="1+#ppt_w/2"/>
                                          </p:val>
                                        </p:tav>
                                        <p:tav tm="100000">
                                          <p:val>
                                            <p:strVal val="#ppt_x"/>
                                          </p:val>
                                        </p:tav>
                                      </p:tavLst>
                                    </p:anim>
                                    <p:anim calcmode="lin" valueType="num">
                                      <p:cBhvr additive="base">
                                        <p:cTn id="25" dur="500" fill="hold"/>
                                        <p:tgtEl>
                                          <p:spTgt spid="25"/>
                                        </p:tgtEl>
                                        <p:attrNameLst>
                                          <p:attrName>ppt_y</p:attrName>
                                        </p:attrNameLst>
                                      </p:cBhvr>
                                      <p:tavLst>
                                        <p:tav tm="0">
                                          <p:val>
                                            <p:strVal val="#ppt_y"/>
                                          </p:val>
                                        </p:tav>
                                        <p:tav tm="100000">
                                          <p:val>
                                            <p:strVal val="#ppt_y"/>
                                          </p:val>
                                        </p:tav>
                                      </p:tavLst>
                                    </p:anim>
                                  </p:childTnLst>
                                </p:cTn>
                              </p:par>
                              <p:par>
                                <p:cTn id="26" presetID="2" presetClass="entr" presetSubtype="2" fill="hold" nodeType="withEffect">
                                  <p:stCondLst>
                                    <p:cond delay="200"/>
                                  </p:stCondLst>
                                  <p:childTnLst>
                                    <p:set>
                                      <p:cBhvr>
                                        <p:cTn id="27" dur="1" fill="hold">
                                          <p:stCondLst>
                                            <p:cond delay="0"/>
                                          </p:stCondLst>
                                        </p:cTn>
                                        <p:tgtEl>
                                          <p:spTgt spid="37"/>
                                        </p:tgtEl>
                                        <p:attrNameLst>
                                          <p:attrName>style.visibility</p:attrName>
                                        </p:attrNameLst>
                                      </p:cBhvr>
                                      <p:to>
                                        <p:strVal val="visible"/>
                                      </p:to>
                                    </p:set>
                                    <p:anim calcmode="lin" valueType="num">
                                      <p:cBhvr additive="base">
                                        <p:cTn id="28" dur="500" fill="hold"/>
                                        <p:tgtEl>
                                          <p:spTgt spid="37"/>
                                        </p:tgtEl>
                                        <p:attrNameLst>
                                          <p:attrName>ppt_x</p:attrName>
                                        </p:attrNameLst>
                                      </p:cBhvr>
                                      <p:tavLst>
                                        <p:tav tm="0">
                                          <p:val>
                                            <p:strVal val="1+#ppt_w/2"/>
                                          </p:val>
                                        </p:tav>
                                        <p:tav tm="100000">
                                          <p:val>
                                            <p:strVal val="#ppt_x"/>
                                          </p:val>
                                        </p:tav>
                                      </p:tavLst>
                                    </p:anim>
                                    <p:anim calcmode="lin" valueType="num">
                                      <p:cBhvr additive="base">
                                        <p:cTn id="29" dur="500" fill="hold"/>
                                        <p:tgtEl>
                                          <p:spTgt spid="37"/>
                                        </p:tgtEl>
                                        <p:attrNameLst>
                                          <p:attrName>ppt_y</p:attrName>
                                        </p:attrNameLst>
                                      </p:cBhvr>
                                      <p:tavLst>
                                        <p:tav tm="0">
                                          <p:val>
                                            <p:strVal val="#ppt_y"/>
                                          </p:val>
                                        </p:tav>
                                        <p:tav tm="100000">
                                          <p:val>
                                            <p:strVal val="#ppt_y"/>
                                          </p:val>
                                        </p:tav>
                                      </p:tavLst>
                                    </p:anim>
                                  </p:childTnLst>
                                </p:cTn>
                              </p:par>
                              <p:par>
                                <p:cTn id="30" presetID="2" presetClass="entr" presetSubtype="2" fill="hold" nodeType="withEffect">
                                  <p:stCondLst>
                                    <p:cond delay="400"/>
                                  </p:stCondLst>
                                  <p:childTnLst>
                                    <p:set>
                                      <p:cBhvr>
                                        <p:cTn id="31" dur="1" fill="hold">
                                          <p:stCondLst>
                                            <p:cond delay="0"/>
                                          </p:stCondLst>
                                        </p:cTn>
                                        <p:tgtEl>
                                          <p:spTgt spid="15"/>
                                        </p:tgtEl>
                                        <p:attrNameLst>
                                          <p:attrName>style.visibility</p:attrName>
                                        </p:attrNameLst>
                                      </p:cBhvr>
                                      <p:to>
                                        <p:strVal val="visible"/>
                                      </p:to>
                                    </p:set>
                                    <p:anim calcmode="lin" valueType="num">
                                      <p:cBhvr additive="base">
                                        <p:cTn id="32" dur="500" fill="hold"/>
                                        <p:tgtEl>
                                          <p:spTgt spid="15"/>
                                        </p:tgtEl>
                                        <p:attrNameLst>
                                          <p:attrName>ppt_x</p:attrName>
                                        </p:attrNameLst>
                                      </p:cBhvr>
                                      <p:tavLst>
                                        <p:tav tm="0">
                                          <p:val>
                                            <p:strVal val="1+#ppt_w/2"/>
                                          </p:val>
                                        </p:tav>
                                        <p:tav tm="100000">
                                          <p:val>
                                            <p:strVal val="#ppt_x"/>
                                          </p:val>
                                        </p:tav>
                                      </p:tavLst>
                                    </p:anim>
                                    <p:anim calcmode="lin" valueType="num">
                                      <p:cBhvr additive="base">
                                        <p:cTn id="33" dur="500" fill="hold"/>
                                        <p:tgtEl>
                                          <p:spTgt spid="15"/>
                                        </p:tgtEl>
                                        <p:attrNameLst>
                                          <p:attrName>ppt_y</p:attrName>
                                        </p:attrNameLst>
                                      </p:cBhvr>
                                      <p:tavLst>
                                        <p:tav tm="0">
                                          <p:val>
                                            <p:strVal val="#ppt_y"/>
                                          </p:val>
                                        </p:tav>
                                        <p:tav tm="100000">
                                          <p:val>
                                            <p:strVal val="#ppt_y"/>
                                          </p:val>
                                        </p:tav>
                                      </p:tavLst>
                                    </p:anim>
                                  </p:childTnLst>
                                </p:cTn>
                              </p:par>
                              <p:par>
                                <p:cTn id="34" presetID="2" presetClass="entr" presetSubtype="2" fill="hold" nodeType="withEffect">
                                  <p:stCondLst>
                                    <p:cond delay="600"/>
                                  </p:stCondLst>
                                  <p:childTnLst>
                                    <p:set>
                                      <p:cBhvr>
                                        <p:cTn id="35" dur="1" fill="hold">
                                          <p:stCondLst>
                                            <p:cond delay="0"/>
                                          </p:stCondLst>
                                        </p:cTn>
                                        <p:tgtEl>
                                          <p:spTgt spid="20"/>
                                        </p:tgtEl>
                                        <p:attrNameLst>
                                          <p:attrName>style.visibility</p:attrName>
                                        </p:attrNameLst>
                                      </p:cBhvr>
                                      <p:to>
                                        <p:strVal val="visible"/>
                                      </p:to>
                                    </p:set>
                                    <p:anim calcmode="lin" valueType="num">
                                      <p:cBhvr additive="base">
                                        <p:cTn id="36" dur="500" fill="hold"/>
                                        <p:tgtEl>
                                          <p:spTgt spid="20"/>
                                        </p:tgtEl>
                                        <p:attrNameLst>
                                          <p:attrName>ppt_x</p:attrName>
                                        </p:attrNameLst>
                                      </p:cBhvr>
                                      <p:tavLst>
                                        <p:tav tm="0">
                                          <p:val>
                                            <p:strVal val="1+#ppt_w/2"/>
                                          </p:val>
                                        </p:tav>
                                        <p:tav tm="100000">
                                          <p:val>
                                            <p:strVal val="#ppt_x"/>
                                          </p:val>
                                        </p:tav>
                                      </p:tavLst>
                                    </p:anim>
                                    <p:anim calcmode="lin" valueType="num">
                                      <p:cBhvr additive="base">
                                        <p:cTn id="37" dur="500" fill="hold"/>
                                        <p:tgtEl>
                                          <p:spTgt spid="20"/>
                                        </p:tgtEl>
                                        <p:attrNameLst>
                                          <p:attrName>ppt_y</p:attrName>
                                        </p:attrNameLst>
                                      </p:cBhvr>
                                      <p:tavLst>
                                        <p:tav tm="0">
                                          <p:val>
                                            <p:strVal val="#ppt_y"/>
                                          </p:val>
                                        </p:tav>
                                        <p:tav tm="100000">
                                          <p:val>
                                            <p:strVal val="#ppt_y"/>
                                          </p:val>
                                        </p:tav>
                                      </p:tavLst>
                                    </p:anim>
                                  </p:childTnLst>
                                </p:cTn>
                              </p:par>
                            </p:childTnLst>
                          </p:cTn>
                        </p:par>
                        <p:par>
                          <p:cTn id="38" fill="hold">
                            <p:stCondLst>
                              <p:cond delay="6100"/>
                            </p:stCondLst>
                            <p:childTnLst>
                              <p:par>
                                <p:cTn id="39" presetID="10" presetClass="entr" presetSubtype="0" fill="hold" grpId="0" nodeType="afterEffect">
                                  <p:stCondLst>
                                    <p:cond delay="0"/>
                                  </p:stCondLst>
                                  <p:childTnLst>
                                    <p:set>
                                      <p:cBhvr>
                                        <p:cTn id="40" dur="1" fill="hold">
                                          <p:stCondLst>
                                            <p:cond delay="0"/>
                                          </p:stCondLst>
                                        </p:cTn>
                                        <p:tgtEl>
                                          <p:spTgt spid="29"/>
                                        </p:tgtEl>
                                        <p:attrNameLst>
                                          <p:attrName>style.visibility</p:attrName>
                                        </p:attrNameLst>
                                      </p:cBhvr>
                                      <p:to>
                                        <p:strVal val="visible"/>
                                      </p:to>
                                    </p:set>
                                    <p:animEffect transition="in" filter="fade">
                                      <p:cBhvr>
                                        <p:cTn id="41" dur="500"/>
                                        <p:tgtEl>
                                          <p:spTgt spid="29"/>
                                        </p:tgtEl>
                                      </p:cBhvr>
                                    </p:animEffect>
                                  </p:childTnLst>
                                </p:cTn>
                              </p:par>
                              <p:par>
                                <p:cTn id="42" presetID="10" presetClass="entr" presetSubtype="0" fill="hold" nodeType="withEffect">
                                  <p:stCondLst>
                                    <p:cond delay="0"/>
                                  </p:stCondLst>
                                  <p:childTnLst>
                                    <p:set>
                                      <p:cBhvr>
                                        <p:cTn id="43" dur="1" fill="hold">
                                          <p:stCondLst>
                                            <p:cond delay="0"/>
                                          </p:stCondLst>
                                        </p:cTn>
                                        <p:tgtEl>
                                          <p:spTgt spid="31"/>
                                        </p:tgtEl>
                                        <p:attrNameLst>
                                          <p:attrName>style.visibility</p:attrName>
                                        </p:attrNameLst>
                                      </p:cBhvr>
                                      <p:to>
                                        <p:strVal val="visible"/>
                                      </p:to>
                                    </p:set>
                                    <p:animEffect transition="in" filter="fade">
                                      <p:cBhvr>
                                        <p:cTn id="44" dur="500"/>
                                        <p:tgtEl>
                                          <p:spTgt spid="31"/>
                                        </p:tgtEl>
                                      </p:cBhvr>
                                    </p:animEffect>
                                  </p:childTnLst>
                                </p:cTn>
                              </p:par>
                            </p:childTnLst>
                          </p:cTn>
                        </p:par>
                        <p:par>
                          <p:cTn id="45" fill="hold">
                            <p:stCondLst>
                              <p:cond delay="6600"/>
                            </p:stCondLst>
                            <p:childTnLst>
                              <p:par>
                                <p:cTn id="46" presetID="1" presetClass="entr" presetSubtype="0" fill="hold" nodeType="afterEffect">
                                  <p:stCondLst>
                                    <p:cond delay="0"/>
                                  </p:stCondLst>
                                  <p:childTnLst>
                                    <p:set>
                                      <p:cBhvr>
                                        <p:cTn id="47" dur="1" fill="hold">
                                          <p:stCondLst>
                                            <p:cond delay="0"/>
                                          </p:stCondLst>
                                        </p:cTn>
                                        <p:tgtEl>
                                          <p:spTgt spid="31"/>
                                        </p:tgtEl>
                                        <p:attrNameLst>
                                          <p:attrName>style.visibility</p:attrName>
                                        </p:attrNameLst>
                                      </p:cBhvr>
                                      <p:to>
                                        <p:strVal val="visible"/>
                                      </p:to>
                                    </p:set>
                                  </p:childTnLst>
                                </p:cTn>
                              </p:par>
                              <p:par>
                                <p:cTn id="48" presetID="63" presetClass="path" presetSubtype="0" accel="50000" decel="50000" fill="hold" nodeType="withEffect">
                                  <p:stCondLst>
                                    <p:cond delay="0"/>
                                  </p:stCondLst>
                                  <p:childTnLst>
                                    <p:animMotion origin="layout" path="M 4.44444E-6 -4.78691E-6 L 0.575 -4.78691E-6 " pathEditMode="relative" rAng="0" ptsTypes="AA">
                                      <p:cBhvr>
                                        <p:cTn id="49" dur="2000" fill="hold"/>
                                        <p:tgtEl>
                                          <p:spTgt spid="31"/>
                                        </p:tgtEl>
                                        <p:attrNameLst>
                                          <p:attrName>ppt_x</p:attrName>
                                          <p:attrName>ppt_y</p:attrName>
                                        </p:attrNameLst>
                                      </p:cBhvr>
                                      <p:rCtr x="28750" y="0"/>
                                    </p:animMotion>
                                  </p:childTnLst>
                                </p:cTn>
                              </p:par>
                              <p:par>
                                <p:cTn id="50" presetID="22" presetClass="entr" presetSubtype="8" fill="hold" grpId="0" nodeType="withEffect">
                                  <p:stCondLst>
                                    <p:cond delay="250"/>
                                  </p:stCondLst>
                                  <p:childTnLst>
                                    <p:set>
                                      <p:cBhvr>
                                        <p:cTn id="51" dur="1" fill="hold">
                                          <p:stCondLst>
                                            <p:cond delay="0"/>
                                          </p:stCondLst>
                                        </p:cTn>
                                        <p:tgtEl>
                                          <p:spTgt spid="30"/>
                                        </p:tgtEl>
                                        <p:attrNameLst>
                                          <p:attrName>style.visibility</p:attrName>
                                        </p:attrNameLst>
                                      </p:cBhvr>
                                      <p:to>
                                        <p:strVal val="visible"/>
                                      </p:to>
                                    </p:set>
                                    <p:animEffect transition="in" filter="wipe(left)">
                                      <p:cBhvr>
                                        <p:cTn id="52" dur="1750"/>
                                        <p:tgtEl>
                                          <p:spTgt spid="30"/>
                                        </p:tgtEl>
                                      </p:cBhvr>
                                    </p:animEffect>
                                  </p:childTnLst>
                                </p:cTn>
                              </p:par>
                            </p:childTnLst>
                          </p:cTn>
                        </p:par>
                        <p:par>
                          <p:cTn id="53" fill="hold">
                            <p:stCondLst>
                              <p:cond delay="8600"/>
                            </p:stCondLst>
                            <p:childTnLst>
                              <p:par>
                                <p:cTn id="54" presetID="42" presetClass="entr" presetSubtype="0" fill="hold" grpId="0" nodeType="afterEffect">
                                  <p:stCondLst>
                                    <p:cond delay="0"/>
                                  </p:stCondLst>
                                  <p:childTnLst>
                                    <p:set>
                                      <p:cBhvr>
                                        <p:cTn id="55" dur="1" fill="hold">
                                          <p:stCondLst>
                                            <p:cond delay="0"/>
                                          </p:stCondLst>
                                        </p:cTn>
                                        <p:tgtEl>
                                          <p:spTgt spid="27"/>
                                        </p:tgtEl>
                                        <p:attrNameLst>
                                          <p:attrName>style.visibility</p:attrName>
                                        </p:attrNameLst>
                                      </p:cBhvr>
                                      <p:to>
                                        <p:strVal val="visible"/>
                                      </p:to>
                                    </p:set>
                                    <p:animEffect transition="in" filter="fade">
                                      <p:cBhvr>
                                        <p:cTn id="56" dur="1000"/>
                                        <p:tgtEl>
                                          <p:spTgt spid="27"/>
                                        </p:tgtEl>
                                      </p:cBhvr>
                                    </p:animEffect>
                                    <p:anim calcmode="lin" valueType="num">
                                      <p:cBhvr>
                                        <p:cTn id="57" dur="1000" fill="hold"/>
                                        <p:tgtEl>
                                          <p:spTgt spid="27"/>
                                        </p:tgtEl>
                                        <p:attrNameLst>
                                          <p:attrName>ppt_x</p:attrName>
                                        </p:attrNameLst>
                                      </p:cBhvr>
                                      <p:tavLst>
                                        <p:tav tm="0">
                                          <p:val>
                                            <p:strVal val="#ppt_x"/>
                                          </p:val>
                                        </p:tav>
                                        <p:tav tm="100000">
                                          <p:val>
                                            <p:strVal val="#ppt_x"/>
                                          </p:val>
                                        </p:tav>
                                      </p:tavLst>
                                    </p:anim>
                                    <p:anim calcmode="lin" valueType="num">
                                      <p:cBhvr>
                                        <p:cTn id="58" dur="1000" fill="hold"/>
                                        <p:tgtEl>
                                          <p:spTgt spid="27"/>
                                        </p:tgtEl>
                                        <p:attrNameLst>
                                          <p:attrName>ppt_y</p:attrName>
                                        </p:attrNameLst>
                                      </p:cBhvr>
                                      <p:tavLst>
                                        <p:tav tm="0">
                                          <p:val>
                                            <p:strVal val="#ppt_y+.1"/>
                                          </p:val>
                                        </p:tav>
                                        <p:tav tm="100000">
                                          <p:val>
                                            <p:strVal val="#ppt_y"/>
                                          </p:val>
                                        </p:tav>
                                      </p:tavLst>
                                    </p:anim>
                                  </p:childTnLst>
                                </p:cTn>
                              </p:par>
                            </p:childTnLst>
                          </p:cTn>
                        </p:par>
                        <p:par>
                          <p:cTn id="59" fill="hold">
                            <p:stCondLst>
                              <p:cond delay="9600"/>
                            </p:stCondLst>
                            <p:childTnLst>
                              <p:par>
                                <p:cTn id="60" presetID="10" presetClass="entr" presetSubtype="0" fill="hold" grpId="0" nodeType="afterEffect">
                                  <p:stCondLst>
                                    <p:cond delay="0"/>
                                  </p:stCondLst>
                                  <p:childTnLst>
                                    <p:set>
                                      <p:cBhvr>
                                        <p:cTn id="61" dur="1" fill="hold">
                                          <p:stCondLst>
                                            <p:cond delay="0"/>
                                          </p:stCondLst>
                                        </p:cTn>
                                        <p:tgtEl>
                                          <p:spTgt spid="28"/>
                                        </p:tgtEl>
                                        <p:attrNameLst>
                                          <p:attrName>style.visibility</p:attrName>
                                        </p:attrNameLst>
                                      </p:cBhvr>
                                      <p:to>
                                        <p:strVal val="visible"/>
                                      </p:to>
                                    </p:set>
                                    <p:animEffect transition="in" filter="fade">
                                      <p:cBhvr>
                                        <p:cTn id="62"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63" repeatCount="indefinite" fill="remove" display="0">
                  <p:stCondLst>
                    <p:cond delay="indefinite"/>
                  </p:stCondLst>
                  <p:endCondLst>
                    <p:cond evt="onStopAudio" delay="0">
                      <p:tgtEl>
                        <p:sldTgt/>
                      </p:tgtEl>
                    </p:cond>
                  </p:endCondLst>
                </p:cTn>
                <p:tgtEl>
                  <p:spTgt spid="43"/>
                </p:tgtEl>
              </p:cMediaNode>
            </p:audio>
          </p:childTnLst>
        </p:cTn>
      </p:par>
    </p:tnLst>
    <p:bldLst>
      <p:bldP spid="27" grpId="0"/>
      <p:bldP spid="28" grpId="0"/>
      <p:bldP spid="29" grpId="0" animBg="1"/>
      <p:bldP spid="30" grpId="0"/>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9"/>
          <p:cNvGrpSpPr/>
          <p:nvPr/>
        </p:nvGrpSpPr>
        <p:grpSpPr>
          <a:xfrm>
            <a:off x="1011203" y="208731"/>
            <a:ext cx="553964" cy="558108"/>
            <a:chOff x="304800" y="673100"/>
            <a:chExt cx="4000500" cy="4000500"/>
          </a:xfrm>
          <a:effectLst>
            <a:outerShdw blurRad="444500" dist="254000" dir="8100000" algn="tr" rotWithShape="0">
              <a:prstClr val="black">
                <a:alpha val="24000"/>
              </a:prstClr>
            </a:outerShdw>
          </a:effectLst>
        </p:grpSpPr>
        <p:sp>
          <p:nvSpPr>
            <p:cNvPr id="21" name="同心圆 2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2" name="椭圆 21"/>
            <p:cNvSpPr/>
            <p:nvPr/>
          </p:nvSpPr>
          <p:spPr>
            <a:xfrm>
              <a:off x="392109" y="760409"/>
              <a:ext cx="3825870" cy="382587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3" name="组合 22"/>
          <p:cNvGrpSpPr/>
          <p:nvPr/>
        </p:nvGrpSpPr>
        <p:grpSpPr>
          <a:xfrm>
            <a:off x="796889" y="851674"/>
            <a:ext cx="357190" cy="359864"/>
            <a:chOff x="304800" y="673100"/>
            <a:chExt cx="4000500" cy="4000500"/>
          </a:xfrm>
          <a:effectLst>
            <a:outerShdw blurRad="444500" dist="254000" dir="8100000" algn="tr" rotWithShape="0">
              <a:prstClr val="black">
                <a:alpha val="24000"/>
              </a:prstClr>
            </a:outerShdw>
          </a:effectLst>
        </p:grpSpPr>
        <p:sp>
          <p:nvSpPr>
            <p:cNvPr id="24" name="同心圆 2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5" name="椭圆 24"/>
            <p:cNvSpPr/>
            <p:nvPr/>
          </p:nvSpPr>
          <p:spPr>
            <a:xfrm>
              <a:off x="392109" y="760409"/>
              <a:ext cx="3825870" cy="3825870"/>
            </a:xfrm>
            <a:prstGeom prst="ellipse">
              <a:avLst/>
            </a:prstGeom>
            <a:ln/>
          </p:spPr>
          <p:style>
            <a:lnRef idx="3">
              <a:schemeClr val="lt1"/>
            </a:lnRef>
            <a:fillRef idx="1">
              <a:schemeClr val="accent1"/>
            </a:fillRef>
            <a:effectRef idx="1">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4" name="组合 25"/>
          <p:cNvGrpSpPr/>
          <p:nvPr/>
        </p:nvGrpSpPr>
        <p:grpSpPr>
          <a:xfrm>
            <a:off x="-203243" y="-230052"/>
            <a:ext cx="1357322" cy="1367477"/>
            <a:chOff x="304800" y="673100"/>
            <a:chExt cx="4000500" cy="4000500"/>
          </a:xfrm>
          <a:effectLst>
            <a:outerShdw blurRad="444500" dist="254000" dir="8100000" algn="tr" rotWithShape="0">
              <a:prstClr val="black">
                <a:alpha val="24000"/>
              </a:prstClr>
            </a:outerShdw>
          </a:effectLst>
        </p:grpSpPr>
        <p:sp>
          <p:nvSpPr>
            <p:cNvPr id="27" name="同心圆 2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8" name="椭圆 27"/>
            <p:cNvSpPr/>
            <p:nvPr/>
          </p:nvSpPr>
          <p:spPr>
            <a:xfrm>
              <a:off x="392100" y="760400"/>
              <a:ext cx="3825879" cy="3825879"/>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cxnSp>
        <p:nvCxnSpPr>
          <p:cNvPr id="29" name="直接连接符 28"/>
          <p:cNvCxnSpPr/>
          <p:nvPr/>
        </p:nvCxnSpPr>
        <p:spPr>
          <a:xfrm>
            <a:off x="1797021" y="827749"/>
            <a:ext cx="8286808" cy="23924"/>
          </a:xfrm>
          <a:prstGeom prst="line">
            <a:avLst/>
          </a:prstGeom>
          <a:ln/>
        </p:spPr>
        <p:style>
          <a:lnRef idx="3">
            <a:schemeClr val="accent5"/>
          </a:lnRef>
          <a:fillRef idx="0">
            <a:schemeClr val="accent5"/>
          </a:fillRef>
          <a:effectRef idx="2">
            <a:schemeClr val="accent5"/>
          </a:effectRef>
          <a:fontRef idx="minor">
            <a:schemeClr val="tx1"/>
          </a:fontRef>
        </p:style>
      </p:cxnSp>
      <p:sp>
        <p:nvSpPr>
          <p:cNvPr id="42" name="标题 1"/>
          <p:cNvSpPr txBox="1">
            <a:spLocks/>
          </p:cNvSpPr>
          <p:nvPr/>
        </p:nvSpPr>
        <p:spPr>
          <a:xfrm>
            <a:off x="1797021" y="280169"/>
            <a:ext cx="2786082" cy="785818"/>
          </a:xfrm>
          <a:prstGeom prst="rect">
            <a:avLst/>
          </a:prstGeom>
        </p:spPr>
        <p:txBody>
          <a:bodyPr/>
          <a:lstStyle/>
          <a:p>
            <a:pPr marL="0" marR="0" lvl="0" indent="0" algn="l" defTabSz="1110905" rtl="0" eaLnBrk="1" fontAlgn="auto" latinLnBrk="0" hangingPunct="1">
              <a:lnSpc>
                <a:spcPct val="100000"/>
              </a:lnSpc>
              <a:spcBef>
                <a:spcPct val="0"/>
              </a:spcBef>
              <a:spcAft>
                <a:spcPts val="0"/>
              </a:spcAft>
              <a:buClrTx/>
              <a:buSzTx/>
              <a:buFontTx/>
              <a:buNone/>
              <a:tabLst/>
              <a:defRPr/>
            </a:pPr>
            <a:r>
              <a:rPr kumimoji="0" lang="zh-CN" altLang="en-US" sz="3200" b="0" i="0" u="none" strike="noStrike" kern="1200" cap="none" spc="0" normalizeH="0" baseline="0" noProof="0" dirty="0" smtClean="0">
                <a:ln>
                  <a:noFill/>
                </a:ln>
                <a:solidFill>
                  <a:srgbClr val="0070C0"/>
                </a:solidFill>
                <a:effectLst/>
                <a:uLnTx/>
                <a:uFillTx/>
                <a:latin typeface="方正粗倩简体" pitchFamily="65" charset="-122"/>
                <a:ea typeface="方正粗倩简体" pitchFamily="65" charset="-122"/>
                <a:cs typeface="+mj-cs"/>
              </a:rPr>
              <a:t>工作完成概述</a:t>
            </a:r>
            <a:endParaRPr kumimoji="0" lang="zh-CN" altLang="en-US" sz="3200" b="0" i="0" u="none" strike="noStrike" kern="1200" cap="none" spc="0" normalizeH="0" baseline="0" noProof="0" dirty="0">
              <a:ln>
                <a:noFill/>
              </a:ln>
              <a:solidFill>
                <a:srgbClr val="0070C0"/>
              </a:solidFill>
              <a:effectLst/>
              <a:uLnTx/>
              <a:uFillTx/>
              <a:latin typeface="方正粗倩简体" pitchFamily="65" charset="-122"/>
              <a:ea typeface="方正粗倩简体" pitchFamily="65" charset="-122"/>
              <a:cs typeface="+mj-cs"/>
            </a:endParaRPr>
          </a:p>
        </p:txBody>
      </p:sp>
      <p:sp>
        <p:nvSpPr>
          <p:cNvPr id="43" name="Freeform 7"/>
          <p:cNvSpPr/>
          <p:nvPr/>
        </p:nvSpPr>
        <p:spPr>
          <a:xfrm>
            <a:off x="1" y="3423441"/>
            <a:ext cx="8204132" cy="1225494"/>
          </a:xfrm>
          <a:custGeom>
            <a:avLst/>
            <a:gdLst>
              <a:gd name="connsiteX0" fmla="*/ 0 w 6781800"/>
              <a:gd name="connsiteY0" fmla="*/ 299838 h 1215160"/>
              <a:gd name="connsiteX1" fmla="*/ 2705100 w 6781800"/>
              <a:gd name="connsiteY1" fmla="*/ 52188 h 1215160"/>
              <a:gd name="connsiteX2" fmla="*/ 5619750 w 6781800"/>
              <a:gd name="connsiteY2" fmla="*/ 1195188 h 1215160"/>
              <a:gd name="connsiteX3" fmla="*/ 6781800 w 6781800"/>
              <a:gd name="connsiteY3" fmla="*/ 757038 h 1215160"/>
              <a:gd name="connsiteX0" fmla="*/ 0 w 6038850"/>
              <a:gd name="connsiteY0" fmla="*/ 299838 h 1304686"/>
              <a:gd name="connsiteX1" fmla="*/ 2705100 w 6038850"/>
              <a:gd name="connsiteY1" fmla="*/ 52188 h 1304686"/>
              <a:gd name="connsiteX2" fmla="*/ 5619750 w 6038850"/>
              <a:gd name="connsiteY2" fmla="*/ 1195188 h 1304686"/>
              <a:gd name="connsiteX3" fmla="*/ 6038850 w 6038850"/>
              <a:gd name="connsiteY3" fmla="*/ 1176138 h 1304686"/>
              <a:gd name="connsiteX0" fmla="*/ 0 w 6038850"/>
              <a:gd name="connsiteY0" fmla="*/ 287550 h 1218694"/>
              <a:gd name="connsiteX1" fmla="*/ 2705100 w 6038850"/>
              <a:gd name="connsiteY1" fmla="*/ 39900 h 1218694"/>
              <a:gd name="connsiteX2" fmla="*/ 4832350 w 6038850"/>
              <a:gd name="connsiteY2" fmla="*/ 1005100 h 1218694"/>
              <a:gd name="connsiteX3" fmla="*/ 6038850 w 6038850"/>
              <a:gd name="connsiteY3" fmla="*/ 1163850 h 1218694"/>
              <a:gd name="connsiteX0" fmla="*/ 0 w 6038850"/>
              <a:gd name="connsiteY0" fmla="*/ 287550 h 1225494"/>
              <a:gd name="connsiteX1" fmla="*/ 2705100 w 6038850"/>
              <a:gd name="connsiteY1" fmla="*/ 39900 h 1225494"/>
              <a:gd name="connsiteX2" fmla="*/ 4832350 w 6038850"/>
              <a:gd name="connsiteY2" fmla="*/ 1005100 h 1225494"/>
              <a:gd name="connsiteX3" fmla="*/ 6038850 w 6038850"/>
              <a:gd name="connsiteY3" fmla="*/ 1163850 h 1225494"/>
            </a:gdLst>
            <a:ahLst/>
            <a:cxnLst>
              <a:cxn ang="0">
                <a:pos x="connsiteX0" y="connsiteY0"/>
              </a:cxn>
              <a:cxn ang="0">
                <a:pos x="connsiteX1" y="connsiteY1"/>
              </a:cxn>
              <a:cxn ang="0">
                <a:pos x="connsiteX2" y="connsiteY2"/>
              </a:cxn>
              <a:cxn ang="0">
                <a:pos x="connsiteX3" y="connsiteY3"/>
              </a:cxn>
            </a:cxnLst>
            <a:rect l="l" t="t" r="r" b="b"/>
            <a:pathLst>
              <a:path w="6038850" h="1225494">
                <a:moveTo>
                  <a:pt x="0" y="287550"/>
                </a:moveTo>
                <a:cubicBezTo>
                  <a:pt x="884237" y="89112"/>
                  <a:pt x="1899708" y="-79692"/>
                  <a:pt x="2705100" y="39900"/>
                </a:cubicBezTo>
                <a:cubicBezTo>
                  <a:pt x="3510492" y="159492"/>
                  <a:pt x="4371975" y="786025"/>
                  <a:pt x="4832350" y="1005100"/>
                </a:cubicBezTo>
                <a:cubicBezTo>
                  <a:pt x="5292725" y="1224175"/>
                  <a:pt x="5829300" y="1285558"/>
                  <a:pt x="6038850" y="1163850"/>
                </a:cubicBezTo>
              </a:path>
            </a:pathLst>
          </a:custGeom>
          <a:ln w="12700" cmpd="sng">
            <a:solidFill>
              <a:schemeClr val="accent3">
                <a:lumMod val="50000"/>
              </a:schemeClr>
            </a:solidFill>
            <a:prstDash val="dash"/>
          </a:ln>
        </p:spPr>
        <p:style>
          <a:lnRef idx="1">
            <a:schemeClr val="dk1"/>
          </a:lnRef>
          <a:fillRef idx="0">
            <a:schemeClr val="dk1"/>
          </a:fillRef>
          <a:effectRef idx="0">
            <a:schemeClr val="dk1"/>
          </a:effectRef>
          <a:fontRef idx="minor">
            <a:schemeClr val="tx1"/>
          </a:fontRef>
        </p:style>
        <p:txBody>
          <a:bodyPr rtlCol="0" anchor="ctr"/>
          <a:lstStyle/>
          <a:p>
            <a:pPr algn="ctr"/>
            <a:endParaRPr lang="en-US" dirty="0"/>
          </a:p>
        </p:txBody>
      </p:sp>
      <p:grpSp>
        <p:nvGrpSpPr>
          <p:cNvPr id="44" name="组合 43"/>
          <p:cNvGrpSpPr/>
          <p:nvPr/>
        </p:nvGrpSpPr>
        <p:grpSpPr>
          <a:xfrm>
            <a:off x="8024130" y="4053582"/>
            <a:ext cx="849821" cy="635481"/>
            <a:chOff x="6054436" y="2405136"/>
            <a:chExt cx="849821" cy="635481"/>
          </a:xfrm>
          <a:effectLst>
            <a:outerShdw blurRad="50800" dist="38100" dir="5400000" algn="t" rotWithShape="0">
              <a:prstClr val="black">
                <a:alpha val="40000"/>
              </a:prstClr>
            </a:outerShdw>
          </a:effectLst>
        </p:grpSpPr>
        <p:sp>
          <p:nvSpPr>
            <p:cNvPr id="45" name="Freeform 133"/>
            <p:cNvSpPr>
              <a:spLocks/>
            </p:cNvSpPr>
            <p:nvPr/>
          </p:nvSpPr>
          <p:spPr bwMode="auto">
            <a:xfrm rot="2700000" flipH="1">
              <a:off x="6116557" y="2789035"/>
              <a:ext cx="189461" cy="313703"/>
            </a:xfrm>
            <a:custGeom>
              <a:avLst/>
              <a:gdLst>
                <a:gd name="T0" fmla="*/ 7566 w 397"/>
                <a:gd name="T1" fmla="*/ 1009717 h 659"/>
                <a:gd name="T2" fmla="*/ 0 w 397"/>
                <a:gd name="T3" fmla="*/ 1009717 h 659"/>
                <a:gd name="T4" fmla="*/ 0 w 397"/>
                <a:gd name="T5" fmla="*/ 1009717 h 659"/>
                <a:gd name="T6" fmla="*/ 11348 w 397"/>
                <a:gd name="T7" fmla="*/ 1021020 h 659"/>
                <a:gd name="T8" fmla="*/ 15131 w 397"/>
                <a:gd name="T9" fmla="*/ 1062464 h 659"/>
                <a:gd name="T10" fmla="*/ 18914 w 397"/>
                <a:gd name="T11" fmla="*/ 1069999 h 659"/>
                <a:gd name="T12" fmla="*/ 181575 w 397"/>
                <a:gd name="T13" fmla="*/ 1574858 h 659"/>
                <a:gd name="T14" fmla="*/ 348019 w 397"/>
                <a:gd name="T15" fmla="*/ 1092605 h 659"/>
                <a:gd name="T16" fmla="*/ 650644 w 397"/>
                <a:gd name="T17" fmla="*/ 1661513 h 659"/>
                <a:gd name="T18" fmla="*/ 548508 w 397"/>
                <a:gd name="T19" fmla="*/ 2124928 h 659"/>
                <a:gd name="T20" fmla="*/ 760345 w 397"/>
                <a:gd name="T21" fmla="*/ 2482850 h 659"/>
                <a:gd name="T22" fmla="*/ 650644 w 397"/>
                <a:gd name="T23" fmla="*/ 2275632 h 659"/>
                <a:gd name="T24" fmla="*/ 688472 w 397"/>
                <a:gd name="T25" fmla="*/ 1989294 h 659"/>
                <a:gd name="T26" fmla="*/ 866264 w 397"/>
                <a:gd name="T27" fmla="*/ 1740632 h 659"/>
                <a:gd name="T28" fmla="*/ 1028925 w 397"/>
                <a:gd name="T29" fmla="*/ 1454295 h 659"/>
                <a:gd name="T30" fmla="*/ 1059187 w 397"/>
                <a:gd name="T31" fmla="*/ 1363872 h 659"/>
                <a:gd name="T32" fmla="*/ 1161323 w 397"/>
                <a:gd name="T33" fmla="*/ 1823520 h 659"/>
                <a:gd name="T34" fmla="*/ 1229414 w 397"/>
                <a:gd name="T35" fmla="*/ 1529647 h 659"/>
                <a:gd name="T36" fmla="*/ 1399640 w 397"/>
                <a:gd name="T37" fmla="*/ 745985 h 659"/>
                <a:gd name="T38" fmla="*/ 714951 w 397"/>
                <a:gd name="T39" fmla="*/ 0 h 659"/>
                <a:gd name="T40" fmla="*/ 11348 w 397"/>
                <a:gd name="T41" fmla="*/ 956971 h 659"/>
                <a:gd name="T42" fmla="*/ 7566 w 397"/>
                <a:gd name="T43" fmla="*/ 1009717 h 659"/>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97" h="659">
                  <a:moveTo>
                    <a:pt x="2" y="268"/>
                  </a:moveTo>
                  <a:cubicBezTo>
                    <a:pt x="2" y="267"/>
                    <a:pt x="0" y="264"/>
                    <a:pt x="0" y="268"/>
                  </a:cubicBezTo>
                  <a:cubicBezTo>
                    <a:pt x="0" y="268"/>
                    <a:pt x="0" y="268"/>
                    <a:pt x="0" y="268"/>
                  </a:cubicBezTo>
                  <a:cubicBezTo>
                    <a:pt x="0" y="269"/>
                    <a:pt x="2" y="270"/>
                    <a:pt x="3" y="271"/>
                  </a:cubicBezTo>
                  <a:cubicBezTo>
                    <a:pt x="3" y="275"/>
                    <a:pt x="4" y="278"/>
                    <a:pt x="4" y="282"/>
                  </a:cubicBezTo>
                  <a:cubicBezTo>
                    <a:pt x="5" y="283"/>
                    <a:pt x="5" y="283"/>
                    <a:pt x="5" y="284"/>
                  </a:cubicBezTo>
                  <a:cubicBezTo>
                    <a:pt x="10" y="335"/>
                    <a:pt x="25" y="381"/>
                    <a:pt x="48" y="418"/>
                  </a:cubicBezTo>
                  <a:cubicBezTo>
                    <a:pt x="23" y="377"/>
                    <a:pt x="37" y="299"/>
                    <a:pt x="92" y="290"/>
                  </a:cubicBezTo>
                  <a:cubicBezTo>
                    <a:pt x="158" y="280"/>
                    <a:pt x="169" y="399"/>
                    <a:pt x="172" y="441"/>
                  </a:cubicBezTo>
                  <a:cubicBezTo>
                    <a:pt x="174" y="484"/>
                    <a:pt x="145" y="521"/>
                    <a:pt x="145" y="564"/>
                  </a:cubicBezTo>
                  <a:cubicBezTo>
                    <a:pt x="145" y="613"/>
                    <a:pt x="170" y="653"/>
                    <a:pt x="201" y="659"/>
                  </a:cubicBezTo>
                  <a:cubicBezTo>
                    <a:pt x="187" y="656"/>
                    <a:pt x="174" y="616"/>
                    <a:pt x="172" y="604"/>
                  </a:cubicBezTo>
                  <a:cubicBezTo>
                    <a:pt x="168" y="580"/>
                    <a:pt x="175" y="551"/>
                    <a:pt x="182" y="528"/>
                  </a:cubicBezTo>
                  <a:cubicBezTo>
                    <a:pt x="190" y="501"/>
                    <a:pt x="211" y="483"/>
                    <a:pt x="229" y="462"/>
                  </a:cubicBezTo>
                  <a:cubicBezTo>
                    <a:pt x="247" y="440"/>
                    <a:pt x="262" y="414"/>
                    <a:pt x="272" y="386"/>
                  </a:cubicBezTo>
                  <a:cubicBezTo>
                    <a:pt x="275" y="378"/>
                    <a:pt x="278" y="370"/>
                    <a:pt x="280" y="362"/>
                  </a:cubicBezTo>
                  <a:cubicBezTo>
                    <a:pt x="284" y="420"/>
                    <a:pt x="307" y="484"/>
                    <a:pt x="307" y="484"/>
                  </a:cubicBezTo>
                  <a:cubicBezTo>
                    <a:pt x="299" y="437"/>
                    <a:pt x="325" y="406"/>
                    <a:pt x="325" y="406"/>
                  </a:cubicBezTo>
                  <a:cubicBezTo>
                    <a:pt x="397" y="291"/>
                    <a:pt x="370" y="198"/>
                    <a:pt x="370" y="198"/>
                  </a:cubicBezTo>
                  <a:cubicBezTo>
                    <a:pt x="351" y="85"/>
                    <a:pt x="277" y="0"/>
                    <a:pt x="189" y="0"/>
                  </a:cubicBezTo>
                  <a:cubicBezTo>
                    <a:pt x="87" y="0"/>
                    <a:pt x="3" y="114"/>
                    <a:pt x="3" y="254"/>
                  </a:cubicBezTo>
                  <a:cubicBezTo>
                    <a:pt x="3" y="258"/>
                    <a:pt x="2" y="263"/>
                    <a:pt x="2" y="268"/>
                  </a:cubicBezTo>
                  <a:close/>
                </a:path>
              </a:pathLst>
            </a:custGeom>
            <a:solidFill>
              <a:srgbClr val="F15A2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p>
          </p:txBody>
        </p:sp>
        <p:sp>
          <p:nvSpPr>
            <p:cNvPr id="57" name="Freeform 134"/>
            <p:cNvSpPr>
              <a:spLocks/>
            </p:cNvSpPr>
            <p:nvPr/>
          </p:nvSpPr>
          <p:spPr bwMode="auto">
            <a:xfrm rot="2700000" flipH="1">
              <a:off x="6176406" y="2803550"/>
              <a:ext cx="154413" cy="197568"/>
            </a:xfrm>
            <a:custGeom>
              <a:avLst/>
              <a:gdLst>
                <a:gd name="T0" fmla="*/ 581760 w 324"/>
                <a:gd name="T1" fmla="*/ 0 h 415"/>
                <a:gd name="T2" fmla="*/ 1148410 w 324"/>
                <a:gd name="T3" fmla="*/ 648083 h 415"/>
                <a:gd name="T4" fmla="*/ 1152187 w 324"/>
                <a:gd name="T5" fmla="*/ 655619 h 415"/>
                <a:gd name="T6" fmla="*/ 1152187 w 324"/>
                <a:gd name="T7" fmla="*/ 663154 h 415"/>
                <a:gd name="T8" fmla="*/ 1042635 w 324"/>
                <a:gd name="T9" fmla="*/ 1273558 h 415"/>
                <a:gd name="T10" fmla="*/ 963304 w 324"/>
                <a:gd name="T11" fmla="*/ 983428 h 415"/>
                <a:gd name="T12" fmla="*/ 868863 w 324"/>
                <a:gd name="T13" fmla="*/ 1137913 h 415"/>
                <a:gd name="T14" fmla="*/ 642203 w 324"/>
                <a:gd name="T15" fmla="*/ 1552384 h 415"/>
                <a:gd name="T16" fmla="*/ 630870 w 324"/>
                <a:gd name="T17" fmla="*/ 1563688 h 415"/>
                <a:gd name="T18" fmla="*/ 630870 w 324"/>
                <a:gd name="T19" fmla="*/ 1541080 h 415"/>
                <a:gd name="T20" fmla="*/ 245548 w 324"/>
                <a:gd name="T21" fmla="*/ 859086 h 415"/>
                <a:gd name="T22" fmla="*/ 196439 w 324"/>
                <a:gd name="T23" fmla="*/ 862854 h 415"/>
                <a:gd name="T24" fmla="*/ 7555 w 324"/>
                <a:gd name="T25" fmla="*/ 964588 h 415"/>
                <a:gd name="T26" fmla="*/ 3778 w 324"/>
                <a:gd name="T27" fmla="*/ 945749 h 415"/>
                <a:gd name="T28" fmla="*/ 3778 w 324"/>
                <a:gd name="T29" fmla="*/ 938213 h 415"/>
                <a:gd name="T30" fmla="*/ 0 w 324"/>
                <a:gd name="T31" fmla="*/ 900534 h 415"/>
                <a:gd name="T32" fmla="*/ 0 w 324"/>
                <a:gd name="T33" fmla="*/ 889230 h 415"/>
                <a:gd name="T34" fmla="*/ 0 w 324"/>
                <a:gd name="T35" fmla="*/ 840247 h 415"/>
                <a:gd name="T36" fmla="*/ 581760 w 324"/>
                <a:gd name="T37" fmla="*/ 0 h 41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324" h="415">
                  <a:moveTo>
                    <a:pt x="154" y="0"/>
                  </a:moveTo>
                  <a:cubicBezTo>
                    <a:pt x="225" y="0"/>
                    <a:pt x="288" y="73"/>
                    <a:pt x="304" y="172"/>
                  </a:cubicBezTo>
                  <a:cubicBezTo>
                    <a:pt x="305" y="174"/>
                    <a:pt x="305" y="174"/>
                    <a:pt x="305" y="174"/>
                  </a:cubicBezTo>
                  <a:cubicBezTo>
                    <a:pt x="305" y="176"/>
                    <a:pt x="305" y="176"/>
                    <a:pt x="305" y="176"/>
                  </a:cubicBezTo>
                  <a:cubicBezTo>
                    <a:pt x="306" y="179"/>
                    <a:pt x="324" y="248"/>
                    <a:pt x="276" y="338"/>
                  </a:cubicBezTo>
                  <a:cubicBezTo>
                    <a:pt x="276" y="335"/>
                    <a:pt x="256" y="263"/>
                    <a:pt x="255" y="261"/>
                  </a:cubicBezTo>
                  <a:cubicBezTo>
                    <a:pt x="256" y="270"/>
                    <a:pt x="235" y="292"/>
                    <a:pt x="230" y="302"/>
                  </a:cubicBezTo>
                  <a:cubicBezTo>
                    <a:pt x="209" y="338"/>
                    <a:pt x="198" y="379"/>
                    <a:pt x="170" y="412"/>
                  </a:cubicBezTo>
                  <a:cubicBezTo>
                    <a:pt x="169" y="413"/>
                    <a:pt x="168" y="414"/>
                    <a:pt x="167" y="415"/>
                  </a:cubicBezTo>
                  <a:cubicBezTo>
                    <a:pt x="167" y="413"/>
                    <a:pt x="167" y="411"/>
                    <a:pt x="167" y="409"/>
                  </a:cubicBezTo>
                  <a:cubicBezTo>
                    <a:pt x="159" y="260"/>
                    <a:pt x="107" y="228"/>
                    <a:pt x="65" y="228"/>
                  </a:cubicBezTo>
                  <a:cubicBezTo>
                    <a:pt x="61" y="228"/>
                    <a:pt x="57" y="229"/>
                    <a:pt x="52" y="229"/>
                  </a:cubicBezTo>
                  <a:cubicBezTo>
                    <a:pt x="33" y="232"/>
                    <a:pt x="15" y="242"/>
                    <a:pt x="2" y="256"/>
                  </a:cubicBezTo>
                  <a:cubicBezTo>
                    <a:pt x="2" y="254"/>
                    <a:pt x="1" y="253"/>
                    <a:pt x="1" y="251"/>
                  </a:cubicBezTo>
                  <a:cubicBezTo>
                    <a:pt x="1" y="249"/>
                    <a:pt x="1" y="249"/>
                    <a:pt x="1" y="249"/>
                  </a:cubicBezTo>
                  <a:cubicBezTo>
                    <a:pt x="1" y="246"/>
                    <a:pt x="1" y="242"/>
                    <a:pt x="0" y="239"/>
                  </a:cubicBezTo>
                  <a:cubicBezTo>
                    <a:pt x="0" y="239"/>
                    <a:pt x="0" y="236"/>
                    <a:pt x="0" y="236"/>
                  </a:cubicBezTo>
                  <a:cubicBezTo>
                    <a:pt x="0" y="231"/>
                    <a:pt x="0" y="227"/>
                    <a:pt x="0" y="223"/>
                  </a:cubicBezTo>
                  <a:cubicBezTo>
                    <a:pt x="0" y="100"/>
                    <a:pt x="69" y="0"/>
                    <a:pt x="154" y="0"/>
                  </a:cubicBezTo>
                  <a:close/>
                </a:path>
              </a:pathLst>
            </a:custGeom>
            <a:solidFill>
              <a:srgbClr val="F7931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p>
          </p:txBody>
        </p:sp>
        <p:sp>
          <p:nvSpPr>
            <p:cNvPr id="58" name="Freeform 135"/>
            <p:cNvSpPr>
              <a:spLocks/>
            </p:cNvSpPr>
            <p:nvPr/>
          </p:nvSpPr>
          <p:spPr bwMode="auto">
            <a:xfrm rot="2700000" flipH="1">
              <a:off x="6216128" y="2815389"/>
              <a:ext cx="101140" cy="142811"/>
            </a:xfrm>
            <a:custGeom>
              <a:avLst/>
              <a:gdLst>
                <a:gd name="T0" fmla="*/ 162607 w 212"/>
                <a:gd name="T1" fmla="*/ 535009 h 300"/>
                <a:gd name="T2" fmla="*/ 128573 w 212"/>
                <a:gd name="T3" fmla="*/ 535009 h 300"/>
                <a:gd name="T4" fmla="*/ 3782 w 212"/>
                <a:gd name="T5" fmla="*/ 599059 h 300"/>
                <a:gd name="T6" fmla="*/ 3782 w 212"/>
                <a:gd name="T7" fmla="*/ 587756 h 300"/>
                <a:gd name="T8" fmla="*/ 3782 w 212"/>
                <a:gd name="T9" fmla="*/ 583988 h 300"/>
                <a:gd name="T10" fmla="*/ 0 w 212"/>
                <a:gd name="T11" fmla="*/ 557615 h 300"/>
                <a:gd name="T12" fmla="*/ 0 w 212"/>
                <a:gd name="T13" fmla="*/ 550079 h 300"/>
                <a:gd name="T14" fmla="*/ 0 w 212"/>
                <a:gd name="T15" fmla="*/ 523706 h 300"/>
                <a:gd name="T16" fmla="*/ 381936 w 212"/>
                <a:gd name="T17" fmla="*/ 0 h 300"/>
                <a:gd name="T18" fmla="*/ 752528 w 212"/>
                <a:gd name="T19" fmla="*/ 403140 h 300"/>
                <a:gd name="T20" fmla="*/ 756309 w 212"/>
                <a:gd name="T21" fmla="*/ 406908 h 300"/>
                <a:gd name="T22" fmla="*/ 756309 w 212"/>
                <a:gd name="T23" fmla="*/ 410676 h 300"/>
                <a:gd name="T24" fmla="*/ 684460 w 212"/>
                <a:gd name="T25" fmla="*/ 791210 h 300"/>
                <a:gd name="T26" fmla="*/ 631518 w 212"/>
                <a:gd name="T27" fmla="*/ 610362 h 300"/>
                <a:gd name="T28" fmla="*/ 567232 w 212"/>
                <a:gd name="T29" fmla="*/ 704554 h 300"/>
                <a:gd name="T30" fmla="*/ 457567 w 212"/>
                <a:gd name="T31" fmla="*/ 1130300 h 300"/>
                <a:gd name="T32" fmla="*/ 162607 w 212"/>
                <a:gd name="T33" fmla="*/ 535009 h 30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12" h="300">
                  <a:moveTo>
                    <a:pt x="43" y="142"/>
                  </a:moveTo>
                  <a:cubicBezTo>
                    <a:pt x="40" y="142"/>
                    <a:pt x="37" y="142"/>
                    <a:pt x="34" y="142"/>
                  </a:cubicBezTo>
                  <a:cubicBezTo>
                    <a:pt x="21" y="144"/>
                    <a:pt x="10" y="150"/>
                    <a:pt x="1" y="159"/>
                  </a:cubicBezTo>
                  <a:cubicBezTo>
                    <a:pt x="1" y="158"/>
                    <a:pt x="1" y="157"/>
                    <a:pt x="1" y="156"/>
                  </a:cubicBezTo>
                  <a:cubicBezTo>
                    <a:pt x="1" y="155"/>
                    <a:pt x="1" y="155"/>
                    <a:pt x="1" y="155"/>
                  </a:cubicBezTo>
                  <a:cubicBezTo>
                    <a:pt x="0" y="152"/>
                    <a:pt x="0" y="150"/>
                    <a:pt x="0" y="148"/>
                  </a:cubicBezTo>
                  <a:cubicBezTo>
                    <a:pt x="0" y="146"/>
                    <a:pt x="0" y="146"/>
                    <a:pt x="0" y="146"/>
                  </a:cubicBezTo>
                  <a:cubicBezTo>
                    <a:pt x="0" y="143"/>
                    <a:pt x="0" y="141"/>
                    <a:pt x="0" y="139"/>
                  </a:cubicBezTo>
                  <a:cubicBezTo>
                    <a:pt x="0" y="62"/>
                    <a:pt x="45" y="0"/>
                    <a:pt x="101" y="0"/>
                  </a:cubicBezTo>
                  <a:cubicBezTo>
                    <a:pt x="147" y="0"/>
                    <a:pt x="189" y="45"/>
                    <a:pt x="199" y="107"/>
                  </a:cubicBezTo>
                  <a:cubicBezTo>
                    <a:pt x="200" y="108"/>
                    <a:pt x="200" y="108"/>
                    <a:pt x="200" y="108"/>
                  </a:cubicBezTo>
                  <a:cubicBezTo>
                    <a:pt x="200" y="109"/>
                    <a:pt x="200" y="109"/>
                    <a:pt x="200" y="109"/>
                  </a:cubicBezTo>
                  <a:cubicBezTo>
                    <a:pt x="201" y="111"/>
                    <a:pt x="212" y="154"/>
                    <a:pt x="181" y="210"/>
                  </a:cubicBezTo>
                  <a:cubicBezTo>
                    <a:pt x="181" y="208"/>
                    <a:pt x="167" y="164"/>
                    <a:pt x="167" y="162"/>
                  </a:cubicBezTo>
                  <a:cubicBezTo>
                    <a:pt x="168" y="168"/>
                    <a:pt x="154" y="181"/>
                    <a:pt x="150" y="187"/>
                  </a:cubicBezTo>
                  <a:cubicBezTo>
                    <a:pt x="137" y="210"/>
                    <a:pt x="126" y="275"/>
                    <a:pt x="121" y="300"/>
                  </a:cubicBezTo>
                  <a:cubicBezTo>
                    <a:pt x="121" y="300"/>
                    <a:pt x="94" y="134"/>
                    <a:pt x="43" y="142"/>
                  </a:cubicBezTo>
                  <a:close/>
                </a:path>
              </a:pathLst>
            </a:custGeom>
            <a:solidFill>
              <a:srgbClr val="FBB03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p>
          </p:txBody>
        </p:sp>
        <p:sp>
          <p:nvSpPr>
            <p:cNvPr id="59" name="Freeform 107"/>
            <p:cNvSpPr>
              <a:spLocks/>
            </p:cNvSpPr>
            <p:nvPr/>
          </p:nvSpPr>
          <p:spPr bwMode="auto">
            <a:xfrm rot="2700000" flipH="1">
              <a:off x="6219230" y="2554544"/>
              <a:ext cx="183510" cy="293579"/>
            </a:xfrm>
            <a:custGeom>
              <a:avLst/>
              <a:gdLst>
                <a:gd name="T0" fmla="*/ 587375 w 312"/>
                <a:gd name="T1" fmla="*/ 0 h 495"/>
                <a:gd name="T2" fmla="*/ 1174750 w 312"/>
                <a:gd name="T3" fmla="*/ 597631 h 495"/>
                <a:gd name="T4" fmla="*/ 1174750 w 312"/>
                <a:gd name="T5" fmla="*/ 612666 h 495"/>
                <a:gd name="T6" fmla="*/ 1174750 w 312"/>
                <a:gd name="T7" fmla="*/ 612666 h 495"/>
                <a:gd name="T8" fmla="*/ 798228 w 312"/>
                <a:gd name="T9" fmla="*/ 1804170 h 495"/>
                <a:gd name="T10" fmla="*/ 779401 w 312"/>
                <a:gd name="T11" fmla="*/ 1826722 h 495"/>
                <a:gd name="T12" fmla="*/ 779401 w 312"/>
                <a:gd name="T13" fmla="*/ 1826722 h 495"/>
                <a:gd name="T14" fmla="*/ 779401 w 312"/>
                <a:gd name="T15" fmla="*/ 1826722 h 495"/>
                <a:gd name="T16" fmla="*/ 692801 w 312"/>
                <a:gd name="T17" fmla="*/ 1860550 h 495"/>
                <a:gd name="T18" fmla="*/ 579845 w 312"/>
                <a:gd name="T19" fmla="*/ 1762824 h 495"/>
                <a:gd name="T20" fmla="*/ 587375 w 312"/>
                <a:gd name="T21" fmla="*/ 1740272 h 495"/>
                <a:gd name="T22" fmla="*/ 587375 w 312"/>
                <a:gd name="T23" fmla="*/ 1740272 h 495"/>
                <a:gd name="T24" fmla="*/ 621262 w 312"/>
                <a:gd name="T25" fmla="*/ 1559855 h 495"/>
                <a:gd name="T26" fmla="*/ 459357 w 312"/>
                <a:gd name="T27" fmla="*/ 1168952 h 495"/>
                <a:gd name="T28" fmla="*/ 459357 w 312"/>
                <a:gd name="T29" fmla="*/ 1165193 h 495"/>
                <a:gd name="T30" fmla="*/ 158139 w 312"/>
                <a:gd name="T31" fmla="*/ 992293 h 495"/>
                <a:gd name="T32" fmla="*/ 0 w 312"/>
                <a:gd name="T33" fmla="*/ 590114 h 495"/>
                <a:gd name="T34" fmla="*/ 587375 w 312"/>
                <a:gd name="T35" fmla="*/ 0 h 49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connsiteX0" fmla="*/ 5000 w 10000"/>
                <a:gd name="connsiteY0" fmla="*/ 0 h 10000"/>
                <a:gd name="connsiteX1" fmla="*/ 10000 w 10000"/>
                <a:gd name="connsiteY1" fmla="*/ 3212 h 10000"/>
                <a:gd name="connsiteX2" fmla="*/ 10000 w 10000"/>
                <a:gd name="connsiteY2" fmla="*/ 3293 h 10000"/>
                <a:gd name="connsiteX3" fmla="*/ 10000 w 10000"/>
                <a:gd name="connsiteY3" fmla="*/ 3293 h 10000"/>
                <a:gd name="connsiteX4" fmla="*/ 6795 w 10000"/>
                <a:gd name="connsiteY4" fmla="*/ 9697 h 10000"/>
                <a:gd name="connsiteX5" fmla="*/ 6635 w 10000"/>
                <a:gd name="connsiteY5" fmla="*/ 9818 h 10000"/>
                <a:gd name="connsiteX6" fmla="*/ 6635 w 10000"/>
                <a:gd name="connsiteY6" fmla="*/ 9818 h 10000"/>
                <a:gd name="connsiteX7" fmla="*/ 6635 w 10000"/>
                <a:gd name="connsiteY7" fmla="*/ 9818 h 10000"/>
                <a:gd name="connsiteX8" fmla="*/ 5897 w 10000"/>
                <a:gd name="connsiteY8" fmla="*/ 10000 h 10000"/>
                <a:gd name="connsiteX9" fmla="*/ 4936 w 10000"/>
                <a:gd name="connsiteY9" fmla="*/ 9475 h 10000"/>
                <a:gd name="connsiteX10" fmla="*/ 5000 w 10000"/>
                <a:gd name="connsiteY10" fmla="*/ 9354 h 10000"/>
                <a:gd name="connsiteX11" fmla="*/ 5288 w 10000"/>
                <a:gd name="connsiteY11" fmla="*/ 8384 h 10000"/>
                <a:gd name="connsiteX12" fmla="*/ 3910 w 10000"/>
                <a:gd name="connsiteY12" fmla="*/ 6283 h 10000"/>
                <a:gd name="connsiteX13" fmla="*/ 3910 w 10000"/>
                <a:gd name="connsiteY13" fmla="*/ 6263 h 10000"/>
                <a:gd name="connsiteX14" fmla="*/ 1346 w 10000"/>
                <a:gd name="connsiteY14" fmla="*/ 5333 h 10000"/>
                <a:gd name="connsiteX15" fmla="*/ 0 w 10000"/>
                <a:gd name="connsiteY15" fmla="*/ 3172 h 10000"/>
                <a:gd name="connsiteX16" fmla="*/ 5000 w 10000"/>
                <a:gd name="connsiteY16" fmla="*/ 0 h 10000"/>
                <a:gd name="connsiteX0" fmla="*/ 5000 w 10000"/>
                <a:gd name="connsiteY0" fmla="*/ 0 h 10000"/>
                <a:gd name="connsiteX1" fmla="*/ 10000 w 10000"/>
                <a:gd name="connsiteY1" fmla="*/ 3212 h 10000"/>
                <a:gd name="connsiteX2" fmla="*/ 10000 w 10000"/>
                <a:gd name="connsiteY2" fmla="*/ 3293 h 10000"/>
                <a:gd name="connsiteX3" fmla="*/ 10000 w 10000"/>
                <a:gd name="connsiteY3" fmla="*/ 3293 h 10000"/>
                <a:gd name="connsiteX4" fmla="*/ 6795 w 10000"/>
                <a:gd name="connsiteY4" fmla="*/ 9697 h 10000"/>
                <a:gd name="connsiteX5" fmla="*/ 6635 w 10000"/>
                <a:gd name="connsiteY5" fmla="*/ 9818 h 10000"/>
                <a:gd name="connsiteX6" fmla="*/ 6635 w 10000"/>
                <a:gd name="connsiteY6" fmla="*/ 9818 h 10000"/>
                <a:gd name="connsiteX7" fmla="*/ 6635 w 10000"/>
                <a:gd name="connsiteY7" fmla="*/ 9818 h 10000"/>
                <a:gd name="connsiteX8" fmla="*/ 5897 w 10000"/>
                <a:gd name="connsiteY8" fmla="*/ 10000 h 10000"/>
                <a:gd name="connsiteX9" fmla="*/ 4936 w 10000"/>
                <a:gd name="connsiteY9" fmla="*/ 9475 h 10000"/>
                <a:gd name="connsiteX10" fmla="*/ 5288 w 10000"/>
                <a:gd name="connsiteY10" fmla="*/ 8384 h 10000"/>
                <a:gd name="connsiteX11" fmla="*/ 3910 w 10000"/>
                <a:gd name="connsiteY11" fmla="*/ 6283 h 10000"/>
                <a:gd name="connsiteX12" fmla="*/ 3910 w 10000"/>
                <a:gd name="connsiteY12" fmla="*/ 6263 h 10000"/>
                <a:gd name="connsiteX13" fmla="*/ 1346 w 10000"/>
                <a:gd name="connsiteY13" fmla="*/ 5333 h 10000"/>
                <a:gd name="connsiteX14" fmla="*/ 0 w 10000"/>
                <a:gd name="connsiteY14" fmla="*/ 3172 h 10000"/>
                <a:gd name="connsiteX15" fmla="*/ 5000 w 10000"/>
                <a:gd name="connsiteY15" fmla="*/ 0 h 10000"/>
                <a:gd name="connsiteX0" fmla="*/ 5000 w 10000"/>
                <a:gd name="connsiteY0" fmla="*/ 0 h 10086"/>
                <a:gd name="connsiteX1" fmla="*/ 10000 w 10000"/>
                <a:gd name="connsiteY1" fmla="*/ 3212 h 10086"/>
                <a:gd name="connsiteX2" fmla="*/ 10000 w 10000"/>
                <a:gd name="connsiteY2" fmla="*/ 3293 h 10086"/>
                <a:gd name="connsiteX3" fmla="*/ 10000 w 10000"/>
                <a:gd name="connsiteY3" fmla="*/ 3293 h 10086"/>
                <a:gd name="connsiteX4" fmla="*/ 6795 w 10000"/>
                <a:gd name="connsiteY4" fmla="*/ 9697 h 10086"/>
                <a:gd name="connsiteX5" fmla="*/ 6635 w 10000"/>
                <a:gd name="connsiteY5" fmla="*/ 9818 h 10086"/>
                <a:gd name="connsiteX6" fmla="*/ 6635 w 10000"/>
                <a:gd name="connsiteY6" fmla="*/ 9818 h 10086"/>
                <a:gd name="connsiteX7" fmla="*/ 6635 w 10000"/>
                <a:gd name="connsiteY7" fmla="*/ 9818 h 10086"/>
                <a:gd name="connsiteX8" fmla="*/ 5897 w 10000"/>
                <a:gd name="connsiteY8" fmla="*/ 10000 h 10086"/>
                <a:gd name="connsiteX9" fmla="*/ 5288 w 10000"/>
                <a:gd name="connsiteY9" fmla="*/ 8384 h 10086"/>
                <a:gd name="connsiteX10" fmla="*/ 3910 w 10000"/>
                <a:gd name="connsiteY10" fmla="*/ 6283 h 10086"/>
                <a:gd name="connsiteX11" fmla="*/ 3910 w 10000"/>
                <a:gd name="connsiteY11" fmla="*/ 6263 h 10086"/>
                <a:gd name="connsiteX12" fmla="*/ 1346 w 10000"/>
                <a:gd name="connsiteY12" fmla="*/ 5333 h 10086"/>
                <a:gd name="connsiteX13" fmla="*/ 0 w 10000"/>
                <a:gd name="connsiteY13" fmla="*/ 3172 h 10086"/>
                <a:gd name="connsiteX14" fmla="*/ 5000 w 10000"/>
                <a:gd name="connsiteY14" fmla="*/ 0 h 1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000" h="10086">
                  <a:moveTo>
                    <a:pt x="5000" y="0"/>
                  </a:moveTo>
                  <a:cubicBezTo>
                    <a:pt x="7756" y="0"/>
                    <a:pt x="10000" y="1455"/>
                    <a:pt x="10000" y="3212"/>
                  </a:cubicBezTo>
                  <a:lnTo>
                    <a:pt x="10000" y="3293"/>
                  </a:lnTo>
                  <a:lnTo>
                    <a:pt x="10000" y="3293"/>
                  </a:lnTo>
                  <a:cubicBezTo>
                    <a:pt x="10000" y="5717"/>
                    <a:pt x="8814" y="7859"/>
                    <a:pt x="6795" y="9697"/>
                  </a:cubicBezTo>
                  <a:cubicBezTo>
                    <a:pt x="6731" y="9737"/>
                    <a:pt x="6699" y="9778"/>
                    <a:pt x="6635" y="9818"/>
                  </a:cubicBezTo>
                  <a:lnTo>
                    <a:pt x="6635" y="9818"/>
                  </a:lnTo>
                  <a:lnTo>
                    <a:pt x="6635" y="9818"/>
                  </a:lnTo>
                  <a:cubicBezTo>
                    <a:pt x="6442" y="9919"/>
                    <a:pt x="6121" y="10239"/>
                    <a:pt x="5897" y="10000"/>
                  </a:cubicBezTo>
                  <a:cubicBezTo>
                    <a:pt x="5673" y="9761"/>
                    <a:pt x="5619" y="9003"/>
                    <a:pt x="5288" y="8384"/>
                  </a:cubicBezTo>
                  <a:cubicBezTo>
                    <a:pt x="5064" y="7556"/>
                    <a:pt x="4744" y="6848"/>
                    <a:pt x="3910" y="6283"/>
                  </a:cubicBezTo>
                  <a:lnTo>
                    <a:pt x="3910" y="6263"/>
                  </a:lnTo>
                  <a:cubicBezTo>
                    <a:pt x="3237" y="5818"/>
                    <a:pt x="2340" y="5475"/>
                    <a:pt x="1346" y="5333"/>
                  </a:cubicBezTo>
                  <a:cubicBezTo>
                    <a:pt x="513" y="4768"/>
                    <a:pt x="0" y="4000"/>
                    <a:pt x="0" y="3172"/>
                  </a:cubicBezTo>
                  <a:cubicBezTo>
                    <a:pt x="0" y="1414"/>
                    <a:pt x="2244" y="0"/>
                    <a:pt x="5000" y="0"/>
                  </a:cubicBezTo>
                  <a:close/>
                </a:path>
              </a:pathLst>
            </a:custGeom>
            <a:solidFill>
              <a:schemeClr val="accent2">
                <a:alpha val="73000"/>
              </a:schemeClr>
            </a:solidFill>
            <a:ln>
              <a:noFill/>
            </a:ln>
          </p:spPr>
          <p:txBody>
            <a:bodyPr/>
            <a:lstStyle/>
            <a:p>
              <a:endParaRPr lang="en-US" dirty="0"/>
            </a:p>
          </p:txBody>
        </p:sp>
        <p:sp>
          <p:nvSpPr>
            <p:cNvPr id="60" name="Freeform 107"/>
            <p:cNvSpPr>
              <a:spLocks/>
            </p:cNvSpPr>
            <p:nvPr/>
          </p:nvSpPr>
          <p:spPr bwMode="auto">
            <a:xfrm rot="2700000">
              <a:off x="6369742" y="2705056"/>
              <a:ext cx="183510" cy="293579"/>
            </a:xfrm>
            <a:custGeom>
              <a:avLst/>
              <a:gdLst>
                <a:gd name="T0" fmla="*/ 587375 w 312"/>
                <a:gd name="T1" fmla="*/ 0 h 495"/>
                <a:gd name="T2" fmla="*/ 1174750 w 312"/>
                <a:gd name="T3" fmla="*/ 597631 h 495"/>
                <a:gd name="T4" fmla="*/ 1174750 w 312"/>
                <a:gd name="T5" fmla="*/ 612666 h 495"/>
                <a:gd name="T6" fmla="*/ 1174750 w 312"/>
                <a:gd name="T7" fmla="*/ 612666 h 495"/>
                <a:gd name="T8" fmla="*/ 798228 w 312"/>
                <a:gd name="T9" fmla="*/ 1804170 h 495"/>
                <a:gd name="T10" fmla="*/ 779401 w 312"/>
                <a:gd name="T11" fmla="*/ 1826722 h 495"/>
                <a:gd name="T12" fmla="*/ 779401 w 312"/>
                <a:gd name="T13" fmla="*/ 1826722 h 495"/>
                <a:gd name="T14" fmla="*/ 779401 w 312"/>
                <a:gd name="T15" fmla="*/ 1826722 h 495"/>
                <a:gd name="T16" fmla="*/ 692801 w 312"/>
                <a:gd name="T17" fmla="*/ 1860550 h 495"/>
                <a:gd name="T18" fmla="*/ 579845 w 312"/>
                <a:gd name="T19" fmla="*/ 1762824 h 495"/>
                <a:gd name="T20" fmla="*/ 587375 w 312"/>
                <a:gd name="T21" fmla="*/ 1740272 h 495"/>
                <a:gd name="T22" fmla="*/ 587375 w 312"/>
                <a:gd name="T23" fmla="*/ 1740272 h 495"/>
                <a:gd name="T24" fmla="*/ 621262 w 312"/>
                <a:gd name="T25" fmla="*/ 1559855 h 495"/>
                <a:gd name="T26" fmla="*/ 459357 w 312"/>
                <a:gd name="T27" fmla="*/ 1168952 h 495"/>
                <a:gd name="T28" fmla="*/ 459357 w 312"/>
                <a:gd name="T29" fmla="*/ 1165193 h 495"/>
                <a:gd name="T30" fmla="*/ 158139 w 312"/>
                <a:gd name="T31" fmla="*/ 992293 h 495"/>
                <a:gd name="T32" fmla="*/ 0 w 312"/>
                <a:gd name="T33" fmla="*/ 590114 h 495"/>
                <a:gd name="T34" fmla="*/ 587375 w 312"/>
                <a:gd name="T35" fmla="*/ 0 h 49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connsiteX0" fmla="*/ 5000 w 10000"/>
                <a:gd name="connsiteY0" fmla="*/ 0 h 10000"/>
                <a:gd name="connsiteX1" fmla="*/ 10000 w 10000"/>
                <a:gd name="connsiteY1" fmla="*/ 3212 h 10000"/>
                <a:gd name="connsiteX2" fmla="*/ 10000 w 10000"/>
                <a:gd name="connsiteY2" fmla="*/ 3293 h 10000"/>
                <a:gd name="connsiteX3" fmla="*/ 10000 w 10000"/>
                <a:gd name="connsiteY3" fmla="*/ 3293 h 10000"/>
                <a:gd name="connsiteX4" fmla="*/ 6795 w 10000"/>
                <a:gd name="connsiteY4" fmla="*/ 9697 h 10000"/>
                <a:gd name="connsiteX5" fmla="*/ 6635 w 10000"/>
                <a:gd name="connsiteY5" fmla="*/ 9818 h 10000"/>
                <a:gd name="connsiteX6" fmla="*/ 6635 w 10000"/>
                <a:gd name="connsiteY6" fmla="*/ 9818 h 10000"/>
                <a:gd name="connsiteX7" fmla="*/ 6635 w 10000"/>
                <a:gd name="connsiteY7" fmla="*/ 9818 h 10000"/>
                <a:gd name="connsiteX8" fmla="*/ 5897 w 10000"/>
                <a:gd name="connsiteY8" fmla="*/ 10000 h 10000"/>
                <a:gd name="connsiteX9" fmla="*/ 4936 w 10000"/>
                <a:gd name="connsiteY9" fmla="*/ 9475 h 10000"/>
                <a:gd name="connsiteX10" fmla="*/ 5000 w 10000"/>
                <a:gd name="connsiteY10" fmla="*/ 9354 h 10000"/>
                <a:gd name="connsiteX11" fmla="*/ 5288 w 10000"/>
                <a:gd name="connsiteY11" fmla="*/ 8384 h 10000"/>
                <a:gd name="connsiteX12" fmla="*/ 3910 w 10000"/>
                <a:gd name="connsiteY12" fmla="*/ 6283 h 10000"/>
                <a:gd name="connsiteX13" fmla="*/ 3910 w 10000"/>
                <a:gd name="connsiteY13" fmla="*/ 6263 h 10000"/>
                <a:gd name="connsiteX14" fmla="*/ 1346 w 10000"/>
                <a:gd name="connsiteY14" fmla="*/ 5333 h 10000"/>
                <a:gd name="connsiteX15" fmla="*/ 0 w 10000"/>
                <a:gd name="connsiteY15" fmla="*/ 3172 h 10000"/>
                <a:gd name="connsiteX16" fmla="*/ 5000 w 10000"/>
                <a:gd name="connsiteY16" fmla="*/ 0 h 10000"/>
                <a:gd name="connsiteX0" fmla="*/ 5000 w 10000"/>
                <a:gd name="connsiteY0" fmla="*/ 0 h 10000"/>
                <a:gd name="connsiteX1" fmla="*/ 10000 w 10000"/>
                <a:gd name="connsiteY1" fmla="*/ 3212 h 10000"/>
                <a:gd name="connsiteX2" fmla="*/ 10000 w 10000"/>
                <a:gd name="connsiteY2" fmla="*/ 3293 h 10000"/>
                <a:gd name="connsiteX3" fmla="*/ 10000 w 10000"/>
                <a:gd name="connsiteY3" fmla="*/ 3293 h 10000"/>
                <a:gd name="connsiteX4" fmla="*/ 6795 w 10000"/>
                <a:gd name="connsiteY4" fmla="*/ 9697 h 10000"/>
                <a:gd name="connsiteX5" fmla="*/ 6635 w 10000"/>
                <a:gd name="connsiteY5" fmla="*/ 9818 h 10000"/>
                <a:gd name="connsiteX6" fmla="*/ 6635 w 10000"/>
                <a:gd name="connsiteY6" fmla="*/ 9818 h 10000"/>
                <a:gd name="connsiteX7" fmla="*/ 6635 w 10000"/>
                <a:gd name="connsiteY7" fmla="*/ 9818 h 10000"/>
                <a:gd name="connsiteX8" fmla="*/ 5897 w 10000"/>
                <a:gd name="connsiteY8" fmla="*/ 10000 h 10000"/>
                <a:gd name="connsiteX9" fmla="*/ 4936 w 10000"/>
                <a:gd name="connsiteY9" fmla="*/ 9475 h 10000"/>
                <a:gd name="connsiteX10" fmla="*/ 5288 w 10000"/>
                <a:gd name="connsiteY10" fmla="*/ 8384 h 10000"/>
                <a:gd name="connsiteX11" fmla="*/ 3910 w 10000"/>
                <a:gd name="connsiteY11" fmla="*/ 6283 h 10000"/>
                <a:gd name="connsiteX12" fmla="*/ 3910 w 10000"/>
                <a:gd name="connsiteY12" fmla="*/ 6263 h 10000"/>
                <a:gd name="connsiteX13" fmla="*/ 1346 w 10000"/>
                <a:gd name="connsiteY13" fmla="*/ 5333 h 10000"/>
                <a:gd name="connsiteX14" fmla="*/ 0 w 10000"/>
                <a:gd name="connsiteY14" fmla="*/ 3172 h 10000"/>
                <a:gd name="connsiteX15" fmla="*/ 5000 w 10000"/>
                <a:gd name="connsiteY15" fmla="*/ 0 h 10000"/>
                <a:gd name="connsiteX0" fmla="*/ 5000 w 10000"/>
                <a:gd name="connsiteY0" fmla="*/ 0 h 10086"/>
                <a:gd name="connsiteX1" fmla="*/ 10000 w 10000"/>
                <a:gd name="connsiteY1" fmla="*/ 3212 h 10086"/>
                <a:gd name="connsiteX2" fmla="*/ 10000 w 10000"/>
                <a:gd name="connsiteY2" fmla="*/ 3293 h 10086"/>
                <a:gd name="connsiteX3" fmla="*/ 10000 w 10000"/>
                <a:gd name="connsiteY3" fmla="*/ 3293 h 10086"/>
                <a:gd name="connsiteX4" fmla="*/ 6795 w 10000"/>
                <a:gd name="connsiteY4" fmla="*/ 9697 h 10086"/>
                <a:gd name="connsiteX5" fmla="*/ 6635 w 10000"/>
                <a:gd name="connsiteY5" fmla="*/ 9818 h 10086"/>
                <a:gd name="connsiteX6" fmla="*/ 6635 w 10000"/>
                <a:gd name="connsiteY6" fmla="*/ 9818 h 10086"/>
                <a:gd name="connsiteX7" fmla="*/ 6635 w 10000"/>
                <a:gd name="connsiteY7" fmla="*/ 9818 h 10086"/>
                <a:gd name="connsiteX8" fmla="*/ 5897 w 10000"/>
                <a:gd name="connsiteY8" fmla="*/ 10000 h 10086"/>
                <a:gd name="connsiteX9" fmla="*/ 5288 w 10000"/>
                <a:gd name="connsiteY9" fmla="*/ 8384 h 10086"/>
                <a:gd name="connsiteX10" fmla="*/ 3910 w 10000"/>
                <a:gd name="connsiteY10" fmla="*/ 6283 h 10086"/>
                <a:gd name="connsiteX11" fmla="*/ 3910 w 10000"/>
                <a:gd name="connsiteY11" fmla="*/ 6263 h 10086"/>
                <a:gd name="connsiteX12" fmla="*/ 1346 w 10000"/>
                <a:gd name="connsiteY12" fmla="*/ 5333 h 10086"/>
                <a:gd name="connsiteX13" fmla="*/ 0 w 10000"/>
                <a:gd name="connsiteY13" fmla="*/ 3172 h 10086"/>
                <a:gd name="connsiteX14" fmla="*/ 5000 w 10000"/>
                <a:gd name="connsiteY14" fmla="*/ 0 h 1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000" h="10086">
                  <a:moveTo>
                    <a:pt x="5000" y="0"/>
                  </a:moveTo>
                  <a:cubicBezTo>
                    <a:pt x="7756" y="0"/>
                    <a:pt x="10000" y="1455"/>
                    <a:pt x="10000" y="3212"/>
                  </a:cubicBezTo>
                  <a:lnTo>
                    <a:pt x="10000" y="3293"/>
                  </a:lnTo>
                  <a:lnTo>
                    <a:pt x="10000" y="3293"/>
                  </a:lnTo>
                  <a:cubicBezTo>
                    <a:pt x="10000" y="5717"/>
                    <a:pt x="8814" y="7859"/>
                    <a:pt x="6795" y="9697"/>
                  </a:cubicBezTo>
                  <a:cubicBezTo>
                    <a:pt x="6731" y="9737"/>
                    <a:pt x="6699" y="9778"/>
                    <a:pt x="6635" y="9818"/>
                  </a:cubicBezTo>
                  <a:lnTo>
                    <a:pt x="6635" y="9818"/>
                  </a:lnTo>
                  <a:lnTo>
                    <a:pt x="6635" y="9818"/>
                  </a:lnTo>
                  <a:cubicBezTo>
                    <a:pt x="6442" y="9919"/>
                    <a:pt x="6121" y="10239"/>
                    <a:pt x="5897" y="10000"/>
                  </a:cubicBezTo>
                  <a:cubicBezTo>
                    <a:pt x="5673" y="9761"/>
                    <a:pt x="5619" y="9003"/>
                    <a:pt x="5288" y="8384"/>
                  </a:cubicBezTo>
                  <a:cubicBezTo>
                    <a:pt x="5064" y="7556"/>
                    <a:pt x="4744" y="6848"/>
                    <a:pt x="3910" y="6283"/>
                  </a:cubicBezTo>
                  <a:lnTo>
                    <a:pt x="3910" y="6263"/>
                  </a:lnTo>
                  <a:cubicBezTo>
                    <a:pt x="3237" y="5818"/>
                    <a:pt x="2340" y="5475"/>
                    <a:pt x="1346" y="5333"/>
                  </a:cubicBezTo>
                  <a:cubicBezTo>
                    <a:pt x="513" y="4768"/>
                    <a:pt x="0" y="4000"/>
                    <a:pt x="0" y="3172"/>
                  </a:cubicBezTo>
                  <a:cubicBezTo>
                    <a:pt x="0" y="1414"/>
                    <a:pt x="2244" y="0"/>
                    <a:pt x="5000" y="0"/>
                  </a:cubicBezTo>
                  <a:close/>
                </a:path>
              </a:pathLst>
            </a:custGeom>
            <a:solidFill>
              <a:schemeClr val="accent2">
                <a:alpha val="73000"/>
              </a:schemeClr>
            </a:solidFill>
            <a:ln>
              <a:noFill/>
            </a:ln>
          </p:spPr>
          <p:txBody>
            <a:bodyPr/>
            <a:lstStyle/>
            <a:p>
              <a:endParaRPr lang="en-US" dirty="0"/>
            </a:p>
          </p:txBody>
        </p:sp>
        <p:sp>
          <p:nvSpPr>
            <p:cNvPr id="61" name="Freeform 108"/>
            <p:cNvSpPr>
              <a:spLocks/>
            </p:cNvSpPr>
            <p:nvPr/>
          </p:nvSpPr>
          <p:spPr bwMode="auto">
            <a:xfrm rot="2700000">
              <a:off x="6407803" y="2259335"/>
              <a:ext cx="350653" cy="642255"/>
            </a:xfrm>
            <a:custGeom>
              <a:avLst/>
              <a:gdLst>
                <a:gd name="T0" fmla="*/ 1122363 w 596"/>
                <a:gd name="T1" fmla="*/ 4105275 h 1092"/>
                <a:gd name="T2" fmla="*/ 598844 w 596"/>
                <a:gd name="T3" fmla="*/ 4105275 h 1092"/>
                <a:gd name="T4" fmla="*/ 79093 w 596"/>
                <a:gd name="T5" fmla="*/ 1928577 h 1092"/>
                <a:gd name="T6" fmla="*/ 1122363 w 596"/>
                <a:gd name="T7" fmla="*/ 0 h 1092"/>
                <a:gd name="T8" fmla="*/ 1126129 w 596"/>
                <a:gd name="T9" fmla="*/ 0 h 1092"/>
                <a:gd name="T10" fmla="*/ 2165632 w 596"/>
                <a:gd name="T11" fmla="*/ 1928577 h 1092"/>
                <a:gd name="T12" fmla="*/ 1645881 w 596"/>
                <a:gd name="T13" fmla="*/ 4105275 h 1092"/>
                <a:gd name="T14" fmla="*/ 1122363 w 596"/>
                <a:gd name="T15" fmla="*/ 4105275 h 109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96" h="1092">
                  <a:moveTo>
                    <a:pt x="298" y="1092"/>
                  </a:moveTo>
                  <a:cubicBezTo>
                    <a:pt x="159" y="1092"/>
                    <a:pt x="159" y="1092"/>
                    <a:pt x="159" y="1092"/>
                  </a:cubicBezTo>
                  <a:cubicBezTo>
                    <a:pt x="31" y="824"/>
                    <a:pt x="21" y="513"/>
                    <a:pt x="21" y="513"/>
                  </a:cubicBezTo>
                  <a:cubicBezTo>
                    <a:pt x="0" y="212"/>
                    <a:pt x="298" y="0"/>
                    <a:pt x="298" y="0"/>
                  </a:cubicBezTo>
                  <a:cubicBezTo>
                    <a:pt x="299" y="0"/>
                    <a:pt x="299" y="0"/>
                    <a:pt x="299" y="0"/>
                  </a:cubicBezTo>
                  <a:cubicBezTo>
                    <a:pt x="299" y="0"/>
                    <a:pt x="596" y="212"/>
                    <a:pt x="575" y="513"/>
                  </a:cubicBezTo>
                  <a:cubicBezTo>
                    <a:pt x="575" y="513"/>
                    <a:pt x="566" y="824"/>
                    <a:pt x="437" y="1092"/>
                  </a:cubicBezTo>
                  <a:lnTo>
                    <a:pt x="298" y="1092"/>
                  </a:lnTo>
                  <a:close/>
                </a:path>
              </a:pathLst>
            </a:custGeom>
            <a:solidFill>
              <a:schemeClr val="accent1"/>
            </a:solidFill>
            <a:ln>
              <a:noFill/>
            </a:ln>
          </p:spPr>
          <p:txBody>
            <a:bodyPr/>
            <a:lstStyle/>
            <a:p>
              <a:endParaRPr lang="en-US" dirty="0"/>
            </a:p>
          </p:txBody>
        </p:sp>
        <p:sp>
          <p:nvSpPr>
            <p:cNvPr id="62" name="Oval 113"/>
            <p:cNvSpPr>
              <a:spLocks noChangeArrowheads="1"/>
            </p:cNvSpPr>
            <p:nvPr/>
          </p:nvSpPr>
          <p:spPr bwMode="auto">
            <a:xfrm rot="2700000">
              <a:off x="6568043" y="2481147"/>
              <a:ext cx="117123" cy="114085"/>
            </a:xfrm>
            <a:prstGeom prst="ellipse">
              <a:avLst/>
            </a:prstGeom>
            <a:solidFill>
              <a:schemeClr val="bg1">
                <a:alpha val="77000"/>
              </a:schemeClr>
            </a:solidFill>
            <a:ln>
              <a:noFill/>
            </a:ln>
          </p:spPr>
          <p:txBody>
            <a:bodyPr/>
            <a:lstStyle/>
            <a:p>
              <a:pPr eaLnBrk="1" hangingPunct="1"/>
              <a:endParaRPr lang="en-US" dirty="0"/>
            </a:p>
          </p:txBody>
        </p:sp>
        <p:sp>
          <p:nvSpPr>
            <p:cNvPr id="66" name="Oval 116"/>
            <p:cNvSpPr>
              <a:spLocks noChangeArrowheads="1"/>
            </p:cNvSpPr>
            <p:nvPr/>
          </p:nvSpPr>
          <p:spPr bwMode="auto">
            <a:xfrm rot="2700000">
              <a:off x="6500229" y="2593093"/>
              <a:ext cx="70303" cy="72640"/>
            </a:xfrm>
            <a:prstGeom prst="ellipse">
              <a:avLst/>
            </a:prstGeom>
            <a:solidFill>
              <a:schemeClr val="bg1">
                <a:alpha val="77000"/>
              </a:schemeClr>
            </a:solidFill>
            <a:ln>
              <a:noFill/>
            </a:ln>
          </p:spPr>
          <p:txBody>
            <a:bodyPr/>
            <a:lstStyle/>
            <a:p>
              <a:pPr eaLnBrk="1" hangingPunct="1"/>
              <a:endParaRPr lang="en-US" dirty="0"/>
            </a:p>
          </p:txBody>
        </p:sp>
        <p:sp>
          <p:nvSpPr>
            <p:cNvPr id="70" name="Oval 119"/>
            <p:cNvSpPr>
              <a:spLocks noChangeArrowheads="1"/>
            </p:cNvSpPr>
            <p:nvPr/>
          </p:nvSpPr>
          <p:spPr bwMode="auto">
            <a:xfrm rot="2700000">
              <a:off x="6447912" y="2674106"/>
              <a:ext cx="43239" cy="42313"/>
            </a:xfrm>
            <a:prstGeom prst="ellipse">
              <a:avLst/>
            </a:prstGeom>
            <a:solidFill>
              <a:schemeClr val="bg1">
                <a:alpha val="77000"/>
              </a:schemeClr>
            </a:solidFill>
            <a:ln>
              <a:noFill/>
            </a:ln>
          </p:spPr>
          <p:txBody>
            <a:bodyPr/>
            <a:lstStyle/>
            <a:p>
              <a:pPr eaLnBrk="1" hangingPunct="1"/>
              <a:endParaRPr lang="en-US" dirty="0"/>
            </a:p>
          </p:txBody>
        </p:sp>
        <p:sp>
          <p:nvSpPr>
            <p:cNvPr id="78" name="Rectangle 27"/>
            <p:cNvSpPr/>
            <p:nvPr/>
          </p:nvSpPr>
          <p:spPr>
            <a:xfrm rot="2700000">
              <a:off x="6301683" y="2797997"/>
              <a:ext cx="71523" cy="43830"/>
            </a:xfrm>
            <a:prstGeom prst="rect">
              <a:avLst/>
            </a:prstGeom>
            <a:solidFill>
              <a:srgbClr val="EB6949">
                <a:alpha val="73000"/>
              </a:srgbClr>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dirty="0"/>
            </a:p>
          </p:txBody>
        </p:sp>
      </p:grpSp>
      <p:grpSp>
        <p:nvGrpSpPr>
          <p:cNvPr id="79" name="组合 78"/>
          <p:cNvGrpSpPr/>
          <p:nvPr/>
        </p:nvGrpSpPr>
        <p:grpSpPr>
          <a:xfrm>
            <a:off x="4440227" y="3054520"/>
            <a:ext cx="1297619" cy="1297615"/>
            <a:chOff x="304800" y="673100"/>
            <a:chExt cx="4000500" cy="4000500"/>
          </a:xfrm>
          <a:effectLst>
            <a:outerShdw blurRad="444500" dist="254000" dir="8100000" algn="tr" rotWithShape="0">
              <a:prstClr val="black">
                <a:alpha val="50000"/>
              </a:prstClr>
            </a:outerShdw>
          </a:effectLst>
        </p:grpSpPr>
        <p:sp>
          <p:nvSpPr>
            <p:cNvPr id="80" name="同心圆 7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83" name="椭圆 82"/>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84" name="Group 30"/>
          <p:cNvGrpSpPr/>
          <p:nvPr/>
        </p:nvGrpSpPr>
        <p:grpSpPr>
          <a:xfrm>
            <a:off x="6717541" y="5363990"/>
            <a:ext cx="317357" cy="278329"/>
            <a:chOff x="3175" y="-1587"/>
            <a:chExt cx="490538" cy="430212"/>
          </a:xfrm>
          <a:solidFill>
            <a:schemeClr val="accent1"/>
          </a:solidFill>
        </p:grpSpPr>
        <p:sp>
          <p:nvSpPr>
            <p:cNvPr id="85" name="Freeform 175"/>
            <p:cNvSpPr>
              <a:spLocks noEditPoints="1"/>
            </p:cNvSpPr>
            <p:nvPr/>
          </p:nvSpPr>
          <p:spPr bwMode="auto">
            <a:xfrm>
              <a:off x="3175" y="-1587"/>
              <a:ext cx="490538" cy="430212"/>
            </a:xfrm>
            <a:custGeom>
              <a:avLst/>
              <a:gdLst>
                <a:gd name="T0" fmla="*/ 128 w 128"/>
                <a:gd name="T1" fmla="*/ 66 h 112"/>
                <a:gd name="T2" fmla="*/ 112 w 128"/>
                <a:gd name="T3" fmla="*/ 6 h 112"/>
                <a:gd name="T4" fmla="*/ 104 w 128"/>
                <a:gd name="T5" fmla="*/ 0 h 112"/>
                <a:gd name="T6" fmla="*/ 64 w 128"/>
                <a:gd name="T7" fmla="*/ 0 h 112"/>
                <a:gd name="T8" fmla="*/ 24 w 128"/>
                <a:gd name="T9" fmla="*/ 0 h 112"/>
                <a:gd name="T10" fmla="*/ 16 w 128"/>
                <a:gd name="T11" fmla="*/ 6 h 112"/>
                <a:gd name="T12" fmla="*/ 0 w 128"/>
                <a:gd name="T13" fmla="*/ 66 h 112"/>
                <a:gd name="T14" fmla="*/ 0 w 128"/>
                <a:gd name="T15" fmla="*/ 68 h 112"/>
                <a:gd name="T16" fmla="*/ 0 w 128"/>
                <a:gd name="T17" fmla="*/ 96 h 112"/>
                <a:gd name="T18" fmla="*/ 16 w 128"/>
                <a:gd name="T19" fmla="*/ 112 h 112"/>
                <a:gd name="T20" fmla="*/ 112 w 128"/>
                <a:gd name="T21" fmla="*/ 112 h 112"/>
                <a:gd name="T22" fmla="*/ 128 w 128"/>
                <a:gd name="T23" fmla="*/ 96 h 112"/>
                <a:gd name="T24" fmla="*/ 128 w 128"/>
                <a:gd name="T25" fmla="*/ 68 h 112"/>
                <a:gd name="T26" fmla="*/ 128 w 128"/>
                <a:gd name="T27" fmla="*/ 66 h 112"/>
                <a:gd name="T28" fmla="*/ 120 w 128"/>
                <a:gd name="T29" fmla="*/ 96 h 112"/>
                <a:gd name="T30" fmla="*/ 112 w 128"/>
                <a:gd name="T31" fmla="*/ 104 h 112"/>
                <a:gd name="T32" fmla="*/ 16 w 128"/>
                <a:gd name="T33" fmla="*/ 104 h 112"/>
                <a:gd name="T34" fmla="*/ 8 w 128"/>
                <a:gd name="T35" fmla="*/ 96 h 112"/>
                <a:gd name="T36" fmla="*/ 8 w 128"/>
                <a:gd name="T37" fmla="*/ 68 h 112"/>
                <a:gd name="T38" fmla="*/ 24 w 128"/>
                <a:gd name="T39" fmla="*/ 8 h 112"/>
                <a:gd name="T40" fmla="*/ 104 w 128"/>
                <a:gd name="T41" fmla="*/ 8 h 112"/>
                <a:gd name="T42" fmla="*/ 120 w 128"/>
                <a:gd name="T43" fmla="*/ 68 h 112"/>
                <a:gd name="T44" fmla="*/ 120 w 128"/>
                <a:gd name="T45" fmla="*/ 96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8" h="112">
                  <a:moveTo>
                    <a:pt x="128" y="66"/>
                  </a:moveTo>
                  <a:cubicBezTo>
                    <a:pt x="112" y="6"/>
                    <a:pt x="112" y="6"/>
                    <a:pt x="112" y="6"/>
                  </a:cubicBezTo>
                  <a:cubicBezTo>
                    <a:pt x="111" y="2"/>
                    <a:pt x="108" y="0"/>
                    <a:pt x="104" y="0"/>
                  </a:cubicBezTo>
                  <a:cubicBezTo>
                    <a:pt x="64" y="0"/>
                    <a:pt x="64" y="0"/>
                    <a:pt x="64" y="0"/>
                  </a:cubicBezTo>
                  <a:cubicBezTo>
                    <a:pt x="24" y="0"/>
                    <a:pt x="24" y="0"/>
                    <a:pt x="24" y="0"/>
                  </a:cubicBezTo>
                  <a:cubicBezTo>
                    <a:pt x="20" y="0"/>
                    <a:pt x="17" y="2"/>
                    <a:pt x="16" y="6"/>
                  </a:cubicBezTo>
                  <a:cubicBezTo>
                    <a:pt x="0" y="66"/>
                    <a:pt x="0" y="66"/>
                    <a:pt x="0" y="66"/>
                  </a:cubicBezTo>
                  <a:cubicBezTo>
                    <a:pt x="0" y="67"/>
                    <a:pt x="0" y="67"/>
                    <a:pt x="0" y="68"/>
                  </a:cubicBezTo>
                  <a:cubicBezTo>
                    <a:pt x="0" y="96"/>
                    <a:pt x="0" y="96"/>
                    <a:pt x="0" y="96"/>
                  </a:cubicBezTo>
                  <a:cubicBezTo>
                    <a:pt x="0" y="105"/>
                    <a:pt x="7" y="112"/>
                    <a:pt x="16" y="112"/>
                  </a:cubicBezTo>
                  <a:cubicBezTo>
                    <a:pt x="112" y="112"/>
                    <a:pt x="112" y="112"/>
                    <a:pt x="112" y="112"/>
                  </a:cubicBezTo>
                  <a:cubicBezTo>
                    <a:pt x="121" y="112"/>
                    <a:pt x="128" y="105"/>
                    <a:pt x="128" y="96"/>
                  </a:cubicBezTo>
                  <a:cubicBezTo>
                    <a:pt x="128" y="68"/>
                    <a:pt x="128" y="68"/>
                    <a:pt x="128" y="68"/>
                  </a:cubicBezTo>
                  <a:cubicBezTo>
                    <a:pt x="128" y="67"/>
                    <a:pt x="128" y="67"/>
                    <a:pt x="128" y="66"/>
                  </a:cubicBezTo>
                  <a:close/>
                  <a:moveTo>
                    <a:pt x="120" y="96"/>
                  </a:moveTo>
                  <a:cubicBezTo>
                    <a:pt x="120" y="100"/>
                    <a:pt x="116" y="104"/>
                    <a:pt x="112" y="104"/>
                  </a:cubicBezTo>
                  <a:cubicBezTo>
                    <a:pt x="16" y="104"/>
                    <a:pt x="16" y="104"/>
                    <a:pt x="16" y="104"/>
                  </a:cubicBezTo>
                  <a:cubicBezTo>
                    <a:pt x="12" y="104"/>
                    <a:pt x="8" y="100"/>
                    <a:pt x="8" y="96"/>
                  </a:cubicBezTo>
                  <a:cubicBezTo>
                    <a:pt x="8" y="68"/>
                    <a:pt x="8" y="68"/>
                    <a:pt x="8" y="68"/>
                  </a:cubicBezTo>
                  <a:cubicBezTo>
                    <a:pt x="24" y="8"/>
                    <a:pt x="24" y="8"/>
                    <a:pt x="24" y="8"/>
                  </a:cubicBezTo>
                  <a:cubicBezTo>
                    <a:pt x="104" y="8"/>
                    <a:pt x="104" y="8"/>
                    <a:pt x="104" y="8"/>
                  </a:cubicBezTo>
                  <a:cubicBezTo>
                    <a:pt x="120" y="68"/>
                    <a:pt x="120" y="68"/>
                    <a:pt x="120" y="68"/>
                  </a:cubicBezTo>
                  <a:lnTo>
                    <a:pt x="120" y="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a:latin typeface="+mn-lt"/>
                <a:ea typeface="+mn-ea"/>
              </a:endParaRPr>
            </a:p>
          </p:txBody>
        </p:sp>
        <p:sp>
          <p:nvSpPr>
            <p:cNvPr id="86" name="Freeform 176"/>
            <p:cNvSpPr>
              <a:spLocks noEditPoints="1"/>
            </p:cNvSpPr>
            <p:nvPr/>
          </p:nvSpPr>
          <p:spPr bwMode="auto">
            <a:xfrm>
              <a:off x="60325" y="58738"/>
              <a:ext cx="374650" cy="277812"/>
            </a:xfrm>
            <a:custGeom>
              <a:avLst/>
              <a:gdLst>
                <a:gd name="T0" fmla="*/ 80 w 98"/>
                <a:gd name="T1" fmla="*/ 0 h 72"/>
                <a:gd name="T2" fmla="*/ 18 w 98"/>
                <a:gd name="T3" fmla="*/ 0 h 72"/>
                <a:gd name="T4" fmla="*/ 14 w 98"/>
                <a:gd name="T5" fmla="*/ 3 h 72"/>
                <a:gd name="T6" fmla="*/ 0 w 98"/>
                <a:gd name="T7" fmla="*/ 51 h 72"/>
                <a:gd name="T8" fmla="*/ 1 w 98"/>
                <a:gd name="T9" fmla="*/ 54 h 72"/>
                <a:gd name="T10" fmla="*/ 4 w 98"/>
                <a:gd name="T11" fmla="*/ 56 h 72"/>
                <a:gd name="T12" fmla="*/ 16 w 98"/>
                <a:gd name="T13" fmla="*/ 56 h 72"/>
                <a:gd name="T14" fmla="*/ 20 w 98"/>
                <a:gd name="T15" fmla="*/ 56 h 72"/>
                <a:gd name="T16" fmla="*/ 23 w 98"/>
                <a:gd name="T17" fmla="*/ 56 h 72"/>
                <a:gd name="T18" fmla="*/ 28 w 98"/>
                <a:gd name="T19" fmla="*/ 68 h 72"/>
                <a:gd name="T20" fmla="*/ 35 w 98"/>
                <a:gd name="T21" fmla="*/ 72 h 72"/>
                <a:gd name="T22" fmla="*/ 63 w 98"/>
                <a:gd name="T23" fmla="*/ 72 h 72"/>
                <a:gd name="T24" fmla="*/ 70 w 98"/>
                <a:gd name="T25" fmla="*/ 68 h 72"/>
                <a:gd name="T26" fmla="*/ 75 w 98"/>
                <a:gd name="T27" fmla="*/ 56 h 72"/>
                <a:gd name="T28" fmla="*/ 78 w 98"/>
                <a:gd name="T29" fmla="*/ 56 h 72"/>
                <a:gd name="T30" fmla="*/ 82 w 98"/>
                <a:gd name="T31" fmla="*/ 56 h 72"/>
                <a:gd name="T32" fmla="*/ 94 w 98"/>
                <a:gd name="T33" fmla="*/ 56 h 72"/>
                <a:gd name="T34" fmla="*/ 97 w 98"/>
                <a:gd name="T35" fmla="*/ 54 h 72"/>
                <a:gd name="T36" fmla="*/ 98 w 98"/>
                <a:gd name="T37" fmla="*/ 51 h 72"/>
                <a:gd name="T38" fmla="*/ 84 w 98"/>
                <a:gd name="T39" fmla="*/ 3 h 72"/>
                <a:gd name="T40" fmla="*/ 80 w 98"/>
                <a:gd name="T41" fmla="*/ 0 h 72"/>
                <a:gd name="T42" fmla="*/ 82 w 98"/>
                <a:gd name="T43" fmla="*/ 48 h 72"/>
                <a:gd name="T44" fmla="*/ 75 w 98"/>
                <a:gd name="T45" fmla="*/ 48 h 72"/>
                <a:gd name="T46" fmla="*/ 68 w 98"/>
                <a:gd name="T47" fmla="*/ 52 h 72"/>
                <a:gd name="T48" fmla="*/ 63 w 98"/>
                <a:gd name="T49" fmla="*/ 64 h 72"/>
                <a:gd name="T50" fmla="*/ 35 w 98"/>
                <a:gd name="T51" fmla="*/ 64 h 72"/>
                <a:gd name="T52" fmla="*/ 30 w 98"/>
                <a:gd name="T53" fmla="*/ 52 h 72"/>
                <a:gd name="T54" fmla="*/ 23 w 98"/>
                <a:gd name="T55" fmla="*/ 48 h 72"/>
                <a:gd name="T56" fmla="*/ 16 w 98"/>
                <a:gd name="T57" fmla="*/ 48 h 72"/>
                <a:gd name="T58" fmla="*/ 6 w 98"/>
                <a:gd name="T59" fmla="*/ 48 h 72"/>
                <a:gd name="T60" fmla="*/ 18 w 98"/>
                <a:gd name="T61" fmla="*/ 4 h 72"/>
                <a:gd name="T62" fmla="*/ 80 w 98"/>
                <a:gd name="T63" fmla="*/ 4 h 72"/>
                <a:gd name="T64" fmla="*/ 92 w 98"/>
                <a:gd name="T65" fmla="*/ 48 h 72"/>
                <a:gd name="T66" fmla="*/ 82 w 98"/>
                <a:gd name="T67" fmla="*/ 48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8" h="72">
                  <a:moveTo>
                    <a:pt x="80" y="0"/>
                  </a:moveTo>
                  <a:cubicBezTo>
                    <a:pt x="18" y="0"/>
                    <a:pt x="18" y="0"/>
                    <a:pt x="18" y="0"/>
                  </a:cubicBezTo>
                  <a:cubicBezTo>
                    <a:pt x="16" y="0"/>
                    <a:pt x="15" y="1"/>
                    <a:pt x="14" y="3"/>
                  </a:cubicBezTo>
                  <a:cubicBezTo>
                    <a:pt x="0" y="51"/>
                    <a:pt x="0" y="51"/>
                    <a:pt x="0" y="51"/>
                  </a:cubicBezTo>
                  <a:cubicBezTo>
                    <a:pt x="0" y="52"/>
                    <a:pt x="0" y="53"/>
                    <a:pt x="1" y="54"/>
                  </a:cubicBezTo>
                  <a:cubicBezTo>
                    <a:pt x="2" y="55"/>
                    <a:pt x="3" y="56"/>
                    <a:pt x="4" y="56"/>
                  </a:cubicBezTo>
                  <a:cubicBezTo>
                    <a:pt x="16" y="56"/>
                    <a:pt x="16" y="56"/>
                    <a:pt x="16" y="56"/>
                  </a:cubicBezTo>
                  <a:cubicBezTo>
                    <a:pt x="20" y="56"/>
                    <a:pt x="20" y="56"/>
                    <a:pt x="20" y="56"/>
                  </a:cubicBezTo>
                  <a:cubicBezTo>
                    <a:pt x="23" y="56"/>
                    <a:pt x="23" y="56"/>
                    <a:pt x="23" y="56"/>
                  </a:cubicBezTo>
                  <a:cubicBezTo>
                    <a:pt x="28" y="68"/>
                    <a:pt x="28" y="68"/>
                    <a:pt x="28" y="68"/>
                  </a:cubicBezTo>
                  <a:cubicBezTo>
                    <a:pt x="30" y="70"/>
                    <a:pt x="32" y="72"/>
                    <a:pt x="35" y="72"/>
                  </a:cubicBezTo>
                  <a:cubicBezTo>
                    <a:pt x="63" y="72"/>
                    <a:pt x="63" y="72"/>
                    <a:pt x="63" y="72"/>
                  </a:cubicBezTo>
                  <a:cubicBezTo>
                    <a:pt x="66" y="72"/>
                    <a:pt x="68" y="70"/>
                    <a:pt x="70" y="68"/>
                  </a:cubicBezTo>
                  <a:cubicBezTo>
                    <a:pt x="75" y="56"/>
                    <a:pt x="75" y="56"/>
                    <a:pt x="75" y="56"/>
                  </a:cubicBezTo>
                  <a:cubicBezTo>
                    <a:pt x="78" y="56"/>
                    <a:pt x="78" y="56"/>
                    <a:pt x="78" y="56"/>
                  </a:cubicBezTo>
                  <a:cubicBezTo>
                    <a:pt x="82" y="56"/>
                    <a:pt x="82" y="56"/>
                    <a:pt x="82" y="56"/>
                  </a:cubicBezTo>
                  <a:cubicBezTo>
                    <a:pt x="94" y="56"/>
                    <a:pt x="94" y="56"/>
                    <a:pt x="94" y="56"/>
                  </a:cubicBezTo>
                  <a:cubicBezTo>
                    <a:pt x="95" y="56"/>
                    <a:pt x="96" y="55"/>
                    <a:pt x="97" y="54"/>
                  </a:cubicBezTo>
                  <a:cubicBezTo>
                    <a:pt x="98" y="53"/>
                    <a:pt x="98" y="52"/>
                    <a:pt x="98" y="51"/>
                  </a:cubicBezTo>
                  <a:cubicBezTo>
                    <a:pt x="84" y="3"/>
                    <a:pt x="84" y="3"/>
                    <a:pt x="84" y="3"/>
                  </a:cubicBezTo>
                  <a:cubicBezTo>
                    <a:pt x="83" y="1"/>
                    <a:pt x="82" y="0"/>
                    <a:pt x="80" y="0"/>
                  </a:cubicBezTo>
                  <a:close/>
                  <a:moveTo>
                    <a:pt x="82" y="48"/>
                  </a:moveTo>
                  <a:cubicBezTo>
                    <a:pt x="75" y="48"/>
                    <a:pt x="75" y="48"/>
                    <a:pt x="75" y="48"/>
                  </a:cubicBezTo>
                  <a:cubicBezTo>
                    <a:pt x="72" y="48"/>
                    <a:pt x="70" y="50"/>
                    <a:pt x="68" y="52"/>
                  </a:cubicBezTo>
                  <a:cubicBezTo>
                    <a:pt x="63" y="64"/>
                    <a:pt x="63" y="64"/>
                    <a:pt x="63" y="64"/>
                  </a:cubicBezTo>
                  <a:cubicBezTo>
                    <a:pt x="35" y="64"/>
                    <a:pt x="35" y="64"/>
                    <a:pt x="35" y="64"/>
                  </a:cubicBezTo>
                  <a:cubicBezTo>
                    <a:pt x="30" y="52"/>
                    <a:pt x="30" y="52"/>
                    <a:pt x="30" y="52"/>
                  </a:cubicBezTo>
                  <a:cubicBezTo>
                    <a:pt x="28" y="50"/>
                    <a:pt x="26" y="48"/>
                    <a:pt x="23" y="48"/>
                  </a:cubicBezTo>
                  <a:cubicBezTo>
                    <a:pt x="16" y="48"/>
                    <a:pt x="16" y="48"/>
                    <a:pt x="16" y="48"/>
                  </a:cubicBezTo>
                  <a:cubicBezTo>
                    <a:pt x="6" y="48"/>
                    <a:pt x="6" y="48"/>
                    <a:pt x="6" y="48"/>
                  </a:cubicBezTo>
                  <a:cubicBezTo>
                    <a:pt x="18" y="4"/>
                    <a:pt x="18" y="4"/>
                    <a:pt x="18" y="4"/>
                  </a:cubicBezTo>
                  <a:cubicBezTo>
                    <a:pt x="80" y="4"/>
                    <a:pt x="80" y="4"/>
                    <a:pt x="80" y="4"/>
                  </a:cubicBezTo>
                  <a:cubicBezTo>
                    <a:pt x="92" y="48"/>
                    <a:pt x="92" y="48"/>
                    <a:pt x="92" y="48"/>
                  </a:cubicBezTo>
                  <a:lnTo>
                    <a:pt x="82"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a:latin typeface="+mn-lt"/>
                <a:ea typeface="+mn-ea"/>
              </a:endParaRPr>
            </a:p>
          </p:txBody>
        </p:sp>
      </p:grpSp>
      <p:sp>
        <p:nvSpPr>
          <p:cNvPr id="87" name="Freeform 50"/>
          <p:cNvSpPr>
            <a:spLocks noEditPoints="1"/>
          </p:cNvSpPr>
          <p:nvPr/>
        </p:nvSpPr>
        <p:spPr bwMode="auto">
          <a:xfrm>
            <a:off x="2408874" y="4424615"/>
            <a:ext cx="261823" cy="329775"/>
          </a:xfrm>
          <a:custGeom>
            <a:avLst/>
            <a:gdLst/>
            <a:ahLst/>
            <a:cxnLst>
              <a:cxn ang="0">
                <a:pos x="187" y="135"/>
              </a:cxn>
              <a:cxn ang="0">
                <a:pos x="44" y="135"/>
              </a:cxn>
              <a:cxn ang="0">
                <a:pos x="44" y="156"/>
              </a:cxn>
              <a:cxn ang="0">
                <a:pos x="187" y="156"/>
              </a:cxn>
              <a:cxn ang="0">
                <a:pos x="187" y="135"/>
              </a:cxn>
              <a:cxn ang="0">
                <a:pos x="187" y="95"/>
              </a:cxn>
              <a:cxn ang="0">
                <a:pos x="44" y="95"/>
              </a:cxn>
              <a:cxn ang="0">
                <a:pos x="44" y="115"/>
              </a:cxn>
              <a:cxn ang="0">
                <a:pos x="187" y="115"/>
              </a:cxn>
              <a:cxn ang="0">
                <a:pos x="187" y="95"/>
              </a:cxn>
              <a:cxn ang="0">
                <a:pos x="187" y="54"/>
              </a:cxn>
              <a:cxn ang="0">
                <a:pos x="44" y="54"/>
              </a:cxn>
              <a:cxn ang="0">
                <a:pos x="44" y="75"/>
              </a:cxn>
              <a:cxn ang="0">
                <a:pos x="187" y="75"/>
              </a:cxn>
              <a:cxn ang="0">
                <a:pos x="187" y="54"/>
              </a:cxn>
              <a:cxn ang="0">
                <a:pos x="44" y="196"/>
              </a:cxn>
              <a:cxn ang="0">
                <a:pos x="116" y="196"/>
              </a:cxn>
              <a:cxn ang="0">
                <a:pos x="116" y="176"/>
              </a:cxn>
              <a:cxn ang="0">
                <a:pos x="44" y="176"/>
              </a:cxn>
              <a:cxn ang="0">
                <a:pos x="44" y="196"/>
              </a:cxn>
              <a:cxn ang="0">
                <a:pos x="233" y="29"/>
              </a:cxn>
              <a:cxn ang="0">
                <a:pos x="233" y="0"/>
              </a:cxn>
              <a:cxn ang="0">
                <a:pos x="0" y="0"/>
              </a:cxn>
              <a:cxn ang="0">
                <a:pos x="0" y="301"/>
              </a:cxn>
              <a:cxn ang="0">
                <a:pos x="29" y="301"/>
              </a:cxn>
              <a:cxn ang="0">
                <a:pos x="29" y="330"/>
              </a:cxn>
              <a:cxn ang="0">
                <a:pos x="262" y="330"/>
              </a:cxn>
              <a:cxn ang="0">
                <a:pos x="262" y="29"/>
              </a:cxn>
              <a:cxn ang="0">
                <a:pos x="233" y="29"/>
              </a:cxn>
              <a:cxn ang="0">
                <a:pos x="15" y="286"/>
              </a:cxn>
              <a:cxn ang="0">
                <a:pos x="15" y="16"/>
              </a:cxn>
              <a:cxn ang="0">
                <a:pos x="216" y="16"/>
              </a:cxn>
              <a:cxn ang="0">
                <a:pos x="216" y="216"/>
              </a:cxn>
              <a:cxn ang="0">
                <a:pos x="148" y="216"/>
              </a:cxn>
              <a:cxn ang="0">
                <a:pos x="148" y="286"/>
              </a:cxn>
              <a:cxn ang="0">
                <a:pos x="15" y="286"/>
              </a:cxn>
              <a:cxn ang="0">
                <a:pos x="245" y="315"/>
              </a:cxn>
              <a:cxn ang="0">
                <a:pos x="44" y="315"/>
              </a:cxn>
              <a:cxn ang="0">
                <a:pos x="44" y="301"/>
              </a:cxn>
              <a:cxn ang="0">
                <a:pos x="155" y="301"/>
              </a:cxn>
              <a:cxn ang="0">
                <a:pos x="233" y="225"/>
              </a:cxn>
              <a:cxn ang="0">
                <a:pos x="233" y="45"/>
              </a:cxn>
              <a:cxn ang="0">
                <a:pos x="245" y="45"/>
              </a:cxn>
              <a:cxn ang="0">
                <a:pos x="245" y="315"/>
              </a:cxn>
            </a:cxnLst>
            <a:rect l="0" t="0" r="r" b="b"/>
            <a:pathLst>
              <a:path w="262" h="330">
                <a:moveTo>
                  <a:pt x="187" y="135"/>
                </a:moveTo>
                <a:lnTo>
                  <a:pt x="44" y="135"/>
                </a:lnTo>
                <a:lnTo>
                  <a:pt x="44" y="156"/>
                </a:lnTo>
                <a:lnTo>
                  <a:pt x="187" y="156"/>
                </a:lnTo>
                <a:lnTo>
                  <a:pt x="187" y="135"/>
                </a:lnTo>
                <a:close/>
                <a:moveTo>
                  <a:pt x="187" y="95"/>
                </a:moveTo>
                <a:lnTo>
                  <a:pt x="44" y="95"/>
                </a:lnTo>
                <a:lnTo>
                  <a:pt x="44" y="115"/>
                </a:lnTo>
                <a:lnTo>
                  <a:pt x="187" y="115"/>
                </a:lnTo>
                <a:lnTo>
                  <a:pt x="187" y="95"/>
                </a:lnTo>
                <a:close/>
                <a:moveTo>
                  <a:pt x="187" y="54"/>
                </a:moveTo>
                <a:lnTo>
                  <a:pt x="44" y="54"/>
                </a:lnTo>
                <a:lnTo>
                  <a:pt x="44" y="75"/>
                </a:lnTo>
                <a:lnTo>
                  <a:pt x="187" y="75"/>
                </a:lnTo>
                <a:lnTo>
                  <a:pt x="187" y="54"/>
                </a:lnTo>
                <a:close/>
                <a:moveTo>
                  <a:pt x="44" y="196"/>
                </a:moveTo>
                <a:lnTo>
                  <a:pt x="116" y="196"/>
                </a:lnTo>
                <a:lnTo>
                  <a:pt x="116" y="176"/>
                </a:lnTo>
                <a:lnTo>
                  <a:pt x="44" y="176"/>
                </a:lnTo>
                <a:lnTo>
                  <a:pt x="44" y="196"/>
                </a:lnTo>
                <a:close/>
                <a:moveTo>
                  <a:pt x="233" y="29"/>
                </a:moveTo>
                <a:lnTo>
                  <a:pt x="233" y="0"/>
                </a:lnTo>
                <a:lnTo>
                  <a:pt x="0" y="0"/>
                </a:lnTo>
                <a:lnTo>
                  <a:pt x="0" y="301"/>
                </a:lnTo>
                <a:lnTo>
                  <a:pt x="29" y="301"/>
                </a:lnTo>
                <a:lnTo>
                  <a:pt x="29" y="330"/>
                </a:lnTo>
                <a:lnTo>
                  <a:pt x="262" y="330"/>
                </a:lnTo>
                <a:lnTo>
                  <a:pt x="262" y="29"/>
                </a:lnTo>
                <a:lnTo>
                  <a:pt x="233" y="29"/>
                </a:lnTo>
                <a:close/>
                <a:moveTo>
                  <a:pt x="15" y="286"/>
                </a:moveTo>
                <a:lnTo>
                  <a:pt x="15" y="16"/>
                </a:lnTo>
                <a:lnTo>
                  <a:pt x="216" y="16"/>
                </a:lnTo>
                <a:lnTo>
                  <a:pt x="216" y="216"/>
                </a:lnTo>
                <a:lnTo>
                  <a:pt x="148" y="216"/>
                </a:lnTo>
                <a:lnTo>
                  <a:pt x="148" y="286"/>
                </a:lnTo>
                <a:lnTo>
                  <a:pt x="15" y="286"/>
                </a:lnTo>
                <a:close/>
                <a:moveTo>
                  <a:pt x="245" y="315"/>
                </a:moveTo>
                <a:lnTo>
                  <a:pt x="44" y="315"/>
                </a:lnTo>
                <a:lnTo>
                  <a:pt x="44" y="301"/>
                </a:lnTo>
                <a:lnTo>
                  <a:pt x="155" y="301"/>
                </a:lnTo>
                <a:lnTo>
                  <a:pt x="233" y="225"/>
                </a:lnTo>
                <a:lnTo>
                  <a:pt x="233" y="45"/>
                </a:lnTo>
                <a:lnTo>
                  <a:pt x="245" y="45"/>
                </a:lnTo>
                <a:lnTo>
                  <a:pt x="245" y="315"/>
                </a:lnTo>
                <a:close/>
              </a:path>
            </a:pathLst>
          </a:custGeom>
          <a:solidFill>
            <a:schemeClr val="accent1"/>
          </a:solidFill>
          <a:ln w="9525">
            <a:no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88" name="Freeform 48"/>
          <p:cNvSpPr>
            <a:spLocks noEditPoints="1"/>
          </p:cNvSpPr>
          <p:nvPr/>
        </p:nvSpPr>
        <p:spPr bwMode="auto">
          <a:xfrm>
            <a:off x="4690849" y="4754390"/>
            <a:ext cx="242125" cy="354280"/>
          </a:xfrm>
          <a:custGeom>
            <a:avLst/>
            <a:gdLst/>
            <a:ahLst/>
            <a:cxnLst>
              <a:cxn ang="0">
                <a:pos x="76" y="31"/>
              </a:cxn>
              <a:cxn ang="0">
                <a:pos x="80" y="27"/>
              </a:cxn>
              <a:cxn ang="0">
                <a:pos x="76" y="23"/>
              </a:cxn>
              <a:cxn ang="0">
                <a:pos x="23" y="76"/>
              </a:cxn>
              <a:cxn ang="0">
                <a:pos x="27" y="80"/>
              </a:cxn>
              <a:cxn ang="0">
                <a:pos x="31" y="76"/>
              </a:cxn>
              <a:cxn ang="0">
                <a:pos x="76" y="31"/>
              </a:cxn>
              <a:cxn ang="0">
                <a:pos x="44" y="192"/>
              </a:cxn>
              <a:cxn ang="0">
                <a:pos x="45" y="203"/>
              </a:cxn>
              <a:cxn ang="0">
                <a:pos x="56" y="209"/>
              </a:cxn>
              <a:cxn ang="0">
                <a:pos x="57" y="216"/>
              </a:cxn>
              <a:cxn ang="0">
                <a:pos x="76" y="221"/>
              </a:cxn>
              <a:cxn ang="0">
                <a:pos x="95" y="216"/>
              </a:cxn>
              <a:cxn ang="0">
                <a:pos x="96" y="209"/>
              </a:cxn>
              <a:cxn ang="0">
                <a:pos x="106" y="203"/>
              </a:cxn>
              <a:cxn ang="0">
                <a:pos x="108" y="192"/>
              </a:cxn>
              <a:cxn ang="0">
                <a:pos x="76" y="197"/>
              </a:cxn>
              <a:cxn ang="0">
                <a:pos x="44" y="192"/>
              </a:cxn>
              <a:cxn ang="0">
                <a:pos x="41" y="170"/>
              </a:cxn>
              <a:cxn ang="0">
                <a:pos x="42" y="182"/>
              </a:cxn>
              <a:cxn ang="0">
                <a:pos x="76" y="188"/>
              </a:cxn>
              <a:cxn ang="0">
                <a:pos x="109" y="182"/>
              </a:cxn>
              <a:cxn ang="0">
                <a:pos x="111" y="170"/>
              </a:cxn>
              <a:cxn ang="0">
                <a:pos x="76" y="177"/>
              </a:cxn>
              <a:cxn ang="0">
                <a:pos x="41" y="170"/>
              </a:cxn>
              <a:cxn ang="0">
                <a:pos x="76" y="0"/>
              </a:cxn>
              <a:cxn ang="0">
                <a:pos x="0" y="76"/>
              </a:cxn>
              <a:cxn ang="0">
                <a:pos x="36" y="141"/>
              </a:cxn>
              <a:cxn ang="0">
                <a:pos x="39" y="160"/>
              </a:cxn>
              <a:cxn ang="0">
                <a:pos x="76" y="168"/>
              </a:cxn>
              <a:cxn ang="0">
                <a:pos x="113" y="160"/>
              </a:cxn>
              <a:cxn ang="0">
                <a:pos x="115" y="141"/>
              </a:cxn>
              <a:cxn ang="0">
                <a:pos x="152" y="76"/>
              </a:cxn>
              <a:cxn ang="0">
                <a:pos x="76" y="0"/>
              </a:cxn>
              <a:cxn ang="0">
                <a:pos x="104" y="132"/>
              </a:cxn>
              <a:cxn ang="0">
                <a:pos x="102" y="150"/>
              </a:cxn>
              <a:cxn ang="0">
                <a:pos x="76" y="154"/>
              </a:cxn>
              <a:cxn ang="0">
                <a:pos x="50" y="150"/>
              </a:cxn>
              <a:cxn ang="0">
                <a:pos x="48" y="132"/>
              </a:cxn>
              <a:cxn ang="0">
                <a:pos x="13" y="76"/>
              </a:cxn>
              <a:cxn ang="0">
                <a:pos x="76" y="14"/>
              </a:cxn>
              <a:cxn ang="0">
                <a:pos x="139" y="76"/>
              </a:cxn>
              <a:cxn ang="0">
                <a:pos x="104" y="132"/>
              </a:cxn>
              <a:cxn ang="0">
                <a:pos x="93" y="104"/>
              </a:cxn>
              <a:cxn ang="0">
                <a:pos x="76" y="74"/>
              </a:cxn>
              <a:cxn ang="0">
                <a:pos x="59" y="104"/>
              </a:cxn>
              <a:cxn ang="0">
                <a:pos x="52" y="89"/>
              </a:cxn>
              <a:cxn ang="0">
                <a:pos x="41" y="94"/>
              </a:cxn>
              <a:cxn ang="0">
                <a:pos x="58" y="131"/>
              </a:cxn>
              <a:cxn ang="0">
                <a:pos x="76" y="98"/>
              </a:cxn>
              <a:cxn ang="0">
                <a:pos x="94" y="131"/>
              </a:cxn>
              <a:cxn ang="0">
                <a:pos x="111" y="94"/>
              </a:cxn>
              <a:cxn ang="0">
                <a:pos x="100" y="89"/>
              </a:cxn>
              <a:cxn ang="0">
                <a:pos x="93" y="104"/>
              </a:cxn>
            </a:cxnLst>
            <a:rect l="0" t="0" r="r" b="b"/>
            <a:pathLst>
              <a:path w="152" h="221">
                <a:moveTo>
                  <a:pt x="76" y="31"/>
                </a:moveTo>
                <a:cubicBezTo>
                  <a:pt x="78" y="31"/>
                  <a:pt x="80" y="30"/>
                  <a:pt x="80" y="27"/>
                </a:cubicBezTo>
                <a:cubicBezTo>
                  <a:pt x="80" y="25"/>
                  <a:pt x="78" y="23"/>
                  <a:pt x="76" y="23"/>
                </a:cubicBezTo>
                <a:cubicBezTo>
                  <a:pt x="47" y="23"/>
                  <a:pt x="23" y="47"/>
                  <a:pt x="23" y="76"/>
                </a:cubicBezTo>
                <a:cubicBezTo>
                  <a:pt x="23" y="78"/>
                  <a:pt x="25" y="80"/>
                  <a:pt x="27" y="80"/>
                </a:cubicBezTo>
                <a:cubicBezTo>
                  <a:pt x="29" y="80"/>
                  <a:pt x="31" y="78"/>
                  <a:pt x="31" y="76"/>
                </a:cubicBezTo>
                <a:cubicBezTo>
                  <a:pt x="31" y="52"/>
                  <a:pt x="51" y="31"/>
                  <a:pt x="76" y="31"/>
                </a:cubicBezTo>
                <a:close/>
                <a:moveTo>
                  <a:pt x="44" y="192"/>
                </a:moveTo>
                <a:cubicBezTo>
                  <a:pt x="45" y="203"/>
                  <a:pt x="45" y="203"/>
                  <a:pt x="45" y="203"/>
                </a:cubicBezTo>
                <a:cubicBezTo>
                  <a:pt x="45" y="203"/>
                  <a:pt x="48" y="207"/>
                  <a:pt x="56" y="209"/>
                </a:cubicBezTo>
                <a:cubicBezTo>
                  <a:pt x="57" y="216"/>
                  <a:pt x="57" y="216"/>
                  <a:pt x="57" y="216"/>
                </a:cubicBezTo>
                <a:cubicBezTo>
                  <a:pt x="57" y="216"/>
                  <a:pt x="61" y="221"/>
                  <a:pt x="76" y="221"/>
                </a:cubicBezTo>
                <a:cubicBezTo>
                  <a:pt x="91" y="221"/>
                  <a:pt x="95" y="216"/>
                  <a:pt x="95" y="216"/>
                </a:cubicBezTo>
                <a:cubicBezTo>
                  <a:pt x="96" y="209"/>
                  <a:pt x="96" y="209"/>
                  <a:pt x="96" y="209"/>
                </a:cubicBezTo>
                <a:cubicBezTo>
                  <a:pt x="104" y="207"/>
                  <a:pt x="106" y="203"/>
                  <a:pt x="106" y="203"/>
                </a:cubicBezTo>
                <a:cubicBezTo>
                  <a:pt x="108" y="192"/>
                  <a:pt x="108" y="192"/>
                  <a:pt x="108" y="192"/>
                </a:cubicBezTo>
                <a:cubicBezTo>
                  <a:pt x="98" y="195"/>
                  <a:pt x="87" y="197"/>
                  <a:pt x="76" y="197"/>
                </a:cubicBezTo>
                <a:cubicBezTo>
                  <a:pt x="64" y="197"/>
                  <a:pt x="54" y="195"/>
                  <a:pt x="44" y="192"/>
                </a:cubicBezTo>
                <a:close/>
                <a:moveTo>
                  <a:pt x="41" y="170"/>
                </a:moveTo>
                <a:cubicBezTo>
                  <a:pt x="42" y="182"/>
                  <a:pt x="42" y="182"/>
                  <a:pt x="42" y="182"/>
                </a:cubicBezTo>
                <a:cubicBezTo>
                  <a:pt x="52" y="186"/>
                  <a:pt x="64" y="188"/>
                  <a:pt x="76" y="188"/>
                </a:cubicBezTo>
                <a:cubicBezTo>
                  <a:pt x="88" y="188"/>
                  <a:pt x="99" y="186"/>
                  <a:pt x="109" y="182"/>
                </a:cubicBezTo>
                <a:cubicBezTo>
                  <a:pt x="111" y="170"/>
                  <a:pt x="111" y="170"/>
                  <a:pt x="111" y="170"/>
                </a:cubicBezTo>
                <a:cubicBezTo>
                  <a:pt x="100" y="174"/>
                  <a:pt x="89" y="177"/>
                  <a:pt x="76" y="177"/>
                </a:cubicBezTo>
                <a:cubicBezTo>
                  <a:pt x="63" y="177"/>
                  <a:pt x="51" y="174"/>
                  <a:pt x="41" y="170"/>
                </a:cubicBezTo>
                <a:close/>
                <a:moveTo>
                  <a:pt x="76" y="0"/>
                </a:moveTo>
                <a:cubicBezTo>
                  <a:pt x="34" y="0"/>
                  <a:pt x="0" y="34"/>
                  <a:pt x="0" y="76"/>
                </a:cubicBezTo>
                <a:cubicBezTo>
                  <a:pt x="0" y="104"/>
                  <a:pt x="15" y="128"/>
                  <a:pt x="36" y="141"/>
                </a:cubicBezTo>
                <a:cubicBezTo>
                  <a:pt x="39" y="160"/>
                  <a:pt x="39" y="160"/>
                  <a:pt x="39" y="160"/>
                </a:cubicBezTo>
                <a:cubicBezTo>
                  <a:pt x="50" y="165"/>
                  <a:pt x="63" y="168"/>
                  <a:pt x="76" y="168"/>
                </a:cubicBezTo>
                <a:cubicBezTo>
                  <a:pt x="89" y="168"/>
                  <a:pt x="102" y="165"/>
                  <a:pt x="113" y="160"/>
                </a:cubicBezTo>
                <a:cubicBezTo>
                  <a:pt x="115" y="141"/>
                  <a:pt x="115" y="141"/>
                  <a:pt x="115" y="141"/>
                </a:cubicBezTo>
                <a:cubicBezTo>
                  <a:pt x="137" y="128"/>
                  <a:pt x="152" y="104"/>
                  <a:pt x="152" y="76"/>
                </a:cubicBezTo>
                <a:cubicBezTo>
                  <a:pt x="152" y="34"/>
                  <a:pt x="118" y="0"/>
                  <a:pt x="76" y="0"/>
                </a:cubicBezTo>
                <a:close/>
                <a:moveTo>
                  <a:pt x="104" y="132"/>
                </a:moveTo>
                <a:cubicBezTo>
                  <a:pt x="102" y="150"/>
                  <a:pt x="102" y="150"/>
                  <a:pt x="102" y="150"/>
                </a:cubicBezTo>
                <a:cubicBezTo>
                  <a:pt x="102" y="150"/>
                  <a:pt x="95" y="154"/>
                  <a:pt x="76" y="154"/>
                </a:cubicBezTo>
                <a:cubicBezTo>
                  <a:pt x="57" y="154"/>
                  <a:pt x="50" y="150"/>
                  <a:pt x="50" y="150"/>
                </a:cubicBezTo>
                <a:cubicBezTo>
                  <a:pt x="48" y="132"/>
                  <a:pt x="48" y="132"/>
                  <a:pt x="48" y="132"/>
                </a:cubicBezTo>
                <a:cubicBezTo>
                  <a:pt x="27" y="122"/>
                  <a:pt x="13" y="101"/>
                  <a:pt x="13" y="76"/>
                </a:cubicBezTo>
                <a:cubicBezTo>
                  <a:pt x="13" y="42"/>
                  <a:pt x="41" y="14"/>
                  <a:pt x="76" y="14"/>
                </a:cubicBezTo>
                <a:cubicBezTo>
                  <a:pt x="110" y="14"/>
                  <a:pt x="139" y="42"/>
                  <a:pt x="139" y="76"/>
                </a:cubicBezTo>
                <a:cubicBezTo>
                  <a:pt x="139" y="101"/>
                  <a:pt x="124" y="122"/>
                  <a:pt x="104" y="132"/>
                </a:cubicBezTo>
                <a:close/>
                <a:moveTo>
                  <a:pt x="93" y="104"/>
                </a:moveTo>
                <a:cubicBezTo>
                  <a:pt x="76" y="74"/>
                  <a:pt x="76" y="74"/>
                  <a:pt x="76" y="74"/>
                </a:cubicBezTo>
                <a:cubicBezTo>
                  <a:pt x="59" y="104"/>
                  <a:pt x="59" y="104"/>
                  <a:pt x="59" y="104"/>
                </a:cubicBezTo>
                <a:cubicBezTo>
                  <a:pt x="52" y="89"/>
                  <a:pt x="52" y="89"/>
                  <a:pt x="52" y="89"/>
                </a:cubicBezTo>
                <a:cubicBezTo>
                  <a:pt x="41" y="94"/>
                  <a:pt x="41" y="94"/>
                  <a:pt x="41" y="94"/>
                </a:cubicBezTo>
                <a:cubicBezTo>
                  <a:pt x="58" y="131"/>
                  <a:pt x="58" y="131"/>
                  <a:pt x="58" y="131"/>
                </a:cubicBezTo>
                <a:cubicBezTo>
                  <a:pt x="76" y="98"/>
                  <a:pt x="76" y="98"/>
                  <a:pt x="76" y="98"/>
                </a:cubicBezTo>
                <a:cubicBezTo>
                  <a:pt x="94" y="131"/>
                  <a:pt x="94" y="131"/>
                  <a:pt x="94" y="131"/>
                </a:cubicBezTo>
                <a:cubicBezTo>
                  <a:pt x="111" y="94"/>
                  <a:pt x="111" y="94"/>
                  <a:pt x="111" y="94"/>
                </a:cubicBezTo>
                <a:cubicBezTo>
                  <a:pt x="100" y="89"/>
                  <a:pt x="100" y="89"/>
                  <a:pt x="100" y="89"/>
                </a:cubicBezTo>
                <a:lnTo>
                  <a:pt x="93" y="104"/>
                </a:lnTo>
                <a:close/>
              </a:path>
            </a:pathLst>
          </a:custGeom>
          <a:solidFill>
            <a:schemeClr val="accent1"/>
          </a:solidFill>
          <a:ln w="9525">
            <a:noFill/>
            <a:round/>
            <a:headEnd/>
            <a:tailEnd/>
          </a:ln>
        </p:spPr>
        <p:txBody>
          <a:bodyPr vert="horz" wrap="square" lIns="91440" tIns="45720" rIns="91440" bIns="45720" numCol="1" anchor="t" anchorCtr="0" compatLnSpc="1">
            <a:prstTxWarp prst="textNoShape">
              <a:avLst/>
            </a:prstTxWarp>
          </a:bodyPr>
          <a:lstStyle/>
          <a:p>
            <a:endParaRPr lang="ko-KR" altLang="en-US"/>
          </a:p>
        </p:txBody>
      </p:sp>
      <p:grpSp>
        <p:nvGrpSpPr>
          <p:cNvPr id="89" name="Group 18"/>
          <p:cNvGrpSpPr/>
          <p:nvPr/>
        </p:nvGrpSpPr>
        <p:grpSpPr>
          <a:xfrm>
            <a:off x="9398729" y="4712007"/>
            <a:ext cx="312268" cy="312268"/>
            <a:chOff x="6350" y="4763"/>
            <a:chExt cx="492125" cy="492125"/>
          </a:xfrm>
          <a:solidFill>
            <a:schemeClr val="accent1"/>
          </a:solidFill>
        </p:grpSpPr>
        <p:sp>
          <p:nvSpPr>
            <p:cNvPr id="90" name="Freeform 156"/>
            <p:cNvSpPr>
              <a:spLocks noEditPoints="1"/>
            </p:cNvSpPr>
            <p:nvPr/>
          </p:nvSpPr>
          <p:spPr bwMode="auto">
            <a:xfrm>
              <a:off x="6350" y="4763"/>
              <a:ext cx="492125" cy="492125"/>
            </a:xfrm>
            <a:custGeom>
              <a:avLst/>
              <a:gdLst>
                <a:gd name="T0" fmla="*/ 109 w 128"/>
                <a:gd name="T1" fmla="*/ 48 h 128"/>
                <a:gd name="T2" fmla="*/ 114 w 128"/>
                <a:gd name="T3" fmla="*/ 33 h 128"/>
                <a:gd name="T4" fmla="*/ 105 w 128"/>
                <a:gd name="T5" fmla="*/ 15 h 128"/>
                <a:gd name="T6" fmla="*/ 95 w 128"/>
                <a:gd name="T7" fmla="*/ 14 h 128"/>
                <a:gd name="T8" fmla="*/ 80 w 128"/>
                <a:gd name="T9" fmla="*/ 19 h 128"/>
                <a:gd name="T10" fmla="*/ 69 w 128"/>
                <a:gd name="T11" fmla="*/ 0 h 128"/>
                <a:gd name="T12" fmla="*/ 51 w 128"/>
                <a:gd name="T13" fmla="*/ 6 h 128"/>
                <a:gd name="T14" fmla="*/ 43 w 128"/>
                <a:gd name="T15" fmla="*/ 21 h 128"/>
                <a:gd name="T16" fmla="*/ 28 w 128"/>
                <a:gd name="T17" fmla="*/ 13 h 128"/>
                <a:gd name="T18" fmla="*/ 15 w 128"/>
                <a:gd name="T19" fmla="*/ 23 h 128"/>
                <a:gd name="T20" fmla="*/ 21 w 128"/>
                <a:gd name="T21" fmla="*/ 43 h 128"/>
                <a:gd name="T22" fmla="*/ 6 w 128"/>
                <a:gd name="T23" fmla="*/ 51 h 128"/>
                <a:gd name="T24" fmla="*/ 0 w 128"/>
                <a:gd name="T25" fmla="*/ 69 h 128"/>
                <a:gd name="T26" fmla="*/ 19 w 128"/>
                <a:gd name="T27" fmla="*/ 80 h 128"/>
                <a:gd name="T28" fmla="*/ 14 w 128"/>
                <a:gd name="T29" fmla="*/ 95 h 128"/>
                <a:gd name="T30" fmla="*/ 23 w 128"/>
                <a:gd name="T31" fmla="*/ 113 h 128"/>
                <a:gd name="T32" fmla="*/ 33 w 128"/>
                <a:gd name="T33" fmla="*/ 114 h 128"/>
                <a:gd name="T34" fmla="*/ 48 w 128"/>
                <a:gd name="T35" fmla="*/ 109 h 128"/>
                <a:gd name="T36" fmla="*/ 59 w 128"/>
                <a:gd name="T37" fmla="*/ 128 h 128"/>
                <a:gd name="T38" fmla="*/ 77 w 128"/>
                <a:gd name="T39" fmla="*/ 122 h 128"/>
                <a:gd name="T40" fmla="*/ 85 w 128"/>
                <a:gd name="T41" fmla="*/ 107 h 128"/>
                <a:gd name="T42" fmla="*/ 100 w 128"/>
                <a:gd name="T43" fmla="*/ 115 h 128"/>
                <a:gd name="T44" fmla="*/ 113 w 128"/>
                <a:gd name="T45" fmla="*/ 105 h 128"/>
                <a:gd name="T46" fmla="*/ 107 w 128"/>
                <a:gd name="T47" fmla="*/ 85 h 128"/>
                <a:gd name="T48" fmla="*/ 122 w 128"/>
                <a:gd name="T49" fmla="*/ 77 h 128"/>
                <a:gd name="T50" fmla="*/ 128 w 128"/>
                <a:gd name="T51" fmla="*/ 59 h 128"/>
                <a:gd name="T52" fmla="*/ 108 w 128"/>
                <a:gd name="T53" fmla="*/ 72 h 128"/>
                <a:gd name="T54" fmla="*/ 100 w 128"/>
                <a:gd name="T55" fmla="*/ 81 h 128"/>
                <a:gd name="T56" fmla="*/ 107 w 128"/>
                <a:gd name="T57" fmla="*/ 100 h 128"/>
                <a:gd name="T58" fmla="*/ 89 w 128"/>
                <a:gd name="T59" fmla="*/ 101 h 128"/>
                <a:gd name="T60" fmla="*/ 81 w 128"/>
                <a:gd name="T61" fmla="*/ 100 h 128"/>
                <a:gd name="T62" fmla="*/ 72 w 128"/>
                <a:gd name="T63" fmla="*/ 108 h 128"/>
                <a:gd name="T64" fmla="*/ 59 w 128"/>
                <a:gd name="T65" fmla="*/ 120 h 128"/>
                <a:gd name="T66" fmla="*/ 51 w 128"/>
                <a:gd name="T67" fmla="*/ 102 h 128"/>
                <a:gd name="T68" fmla="*/ 43 w 128"/>
                <a:gd name="T69" fmla="*/ 99 h 128"/>
                <a:gd name="T70" fmla="*/ 28 w 128"/>
                <a:gd name="T71" fmla="*/ 107 h 128"/>
                <a:gd name="T72" fmla="*/ 27 w 128"/>
                <a:gd name="T73" fmla="*/ 89 h 128"/>
                <a:gd name="T74" fmla="*/ 26 w 128"/>
                <a:gd name="T75" fmla="*/ 77 h 128"/>
                <a:gd name="T76" fmla="*/ 8 w 128"/>
                <a:gd name="T77" fmla="*/ 69 h 128"/>
                <a:gd name="T78" fmla="*/ 20 w 128"/>
                <a:gd name="T79" fmla="*/ 56 h 128"/>
                <a:gd name="T80" fmla="*/ 28 w 128"/>
                <a:gd name="T81" fmla="*/ 47 h 128"/>
                <a:gd name="T82" fmla="*/ 21 w 128"/>
                <a:gd name="T83" fmla="*/ 28 h 128"/>
                <a:gd name="T84" fmla="*/ 39 w 128"/>
                <a:gd name="T85" fmla="*/ 27 h 128"/>
                <a:gd name="T86" fmla="*/ 47 w 128"/>
                <a:gd name="T87" fmla="*/ 28 h 128"/>
                <a:gd name="T88" fmla="*/ 56 w 128"/>
                <a:gd name="T89" fmla="*/ 20 h 128"/>
                <a:gd name="T90" fmla="*/ 69 w 128"/>
                <a:gd name="T91" fmla="*/ 8 h 128"/>
                <a:gd name="T92" fmla="*/ 77 w 128"/>
                <a:gd name="T93" fmla="*/ 26 h 128"/>
                <a:gd name="T94" fmla="*/ 85 w 128"/>
                <a:gd name="T95" fmla="*/ 29 h 128"/>
                <a:gd name="T96" fmla="*/ 100 w 128"/>
                <a:gd name="T97" fmla="*/ 21 h 128"/>
                <a:gd name="T98" fmla="*/ 101 w 128"/>
                <a:gd name="T99" fmla="*/ 39 h 128"/>
                <a:gd name="T100" fmla="*/ 102 w 128"/>
                <a:gd name="T101" fmla="*/ 51 h 128"/>
                <a:gd name="T102" fmla="*/ 120 w 128"/>
                <a:gd name="T103" fmla="*/ 59 h 128"/>
                <a:gd name="T104" fmla="*/ 108 w 128"/>
                <a:gd name="T105" fmla="*/ 7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8" h="128">
                  <a:moveTo>
                    <a:pt x="122" y="51"/>
                  </a:moveTo>
                  <a:cubicBezTo>
                    <a:pt x="109" y="48"/>
                    <a:pt x="109" y="48"/>
                    <a:pt x="109" y="48"/>
                  </a:cubicBezTo>
                  <a:cubicBezTo>
                    <a:pt x="109" y="46"/>
                    <a:pt x="108" y="45"/>
                    <a:pt x="107" y="43"/>
                  </a:cubicBezTo>
                  <a:cubicBezTo>
                    <a:pt x="114" y="33"/>
                    <a:pt x="114" y="33"/>
                    <a:pt x="114" y="33"/>
                  </a:cubicBezTo>
                  <a:cubicBezTo>
                    <a:pt x="116" y="30"/>
                    <a:pt x="116" y="25"/>
                    <a:pt x="113" y="23"/>
                  </a:cubicBezTo>
                  <a:cubicBezTo>
                    <a:pt x="105" y="15"/>
                    <a:pt x="105" y="15"/>
                    <a:pt x="105" y="15"/>
                  </a:cubicBezTo>
                  <a:cubicBezTo>
                    <a:pt x="104" y="13"/>
                    <a:pt x="102" y="13"/>
                    <a:pt x="100" y="13"/>
                  </a:cubicBezTo>
                  <a:cubicBezTo>
                    <a:pt x="98" y="13"/>
                    <a:pt x="97" y="13"/>
                    <a:pt x="95" y="14"/>
                  </a:cubicBezTo>
                  <a:cubicBezTo>
                    <a:pt x="85" y="21"/>
                    <a:pt x="85" y="21"/>
                    <a:pt x="85" y="21"/>
                  </a:cubicBezTo>
                  <a:cubicBezTo>
                    <a:pt x="83" y="20"/>
                    <a:pt x="82" y="19"/>
                    <a:pt x="80" y="19"/>
                  </a:cubicBezTo>
                  <a:cubicBezTo>
                    <a:pt x="77" y="6"/>
                    <a:pt x="77" y="6"/>
                    <a:pt x="77" y="6"/>
                  </a:cubicBezTo>
                  <a:cubicBezTo>
                    <a:pt x="77" y="3"/>
                    <a:pt x="73" y="0"/>
                    <a:pt x="69" y="0"/>
                  </a:cubicBezTo>
                  <a:cubicBezTo>
                    <a:pt x="59" y="0"/>
                    <a:pt x="59" y="0"/>
                    <a:pt x="59" y="0"/>
                  </a:cubicBezTo>
                  <a:cubicBezTo>
                    <a:pt x="55" y="0"/>
                    <a:pt x="51" y="3"/>
                    <a:pt x="51" y="6"/>
                  </a:cubicBezTo>
                  <a:cubicBezTo>
                    <a:pt x="48" y="19"/>
                    <a:pt x="48" y="19"/>
                    <a:pt x="48" y="19"/>
                  </a:cubicBezTo>
                  <a:cubicBezTo>
                    <a:pt x="46" y="19"/>
                    <a:pt x="45" y="20"/>
                    <a:pt x="43" y="21"/>
                  </a:cubicBezTo>
                  <a:cubicBezTo>
                    <a:pt x="33" y="14"/>
                    <a:pt x="33" y="14"/>
                    <a:pt x="33" y="14"/>
                  </a:cubicBezTo>
                  <a:cubicBezTo>
                    <a:pt x="31" y="13"/>
                    <a:pt x="30" y="13"/>
                    <a:pt x="28" y="13"/>
                  </a:cubicBezTo>
                  <a:cubicBezTo>
                    <a:pt x="26" y="13"/>
                    <a:pt x="24" y="13"/>
                    <a:pt x="23" y="15"/>
                  </a:cubicBezTo>
                  <a:cubicBezTo>
                    <a:pt x="15" y="23"/>
                    <a:pt x="15" y="23"/>
                    <a:pt x="15" y="23"/>
                  </a:cubicBezTo>
                  <a:cubicBezTo>
                    <a:pt x="12" y="25"/>
                    <a:pt x="12" y="30"/>
                    <a:pt x="14" y="33"/>
                  </a:cubicBezTo>
                  <a:cubicBezTo>
                    <a:pt x="21" y="43"/>
                    <a:pt x="21" y="43"/>
                    <a:pt x="21" y="43"/>
                  </a:cubicBezTo>
                  <a:cubicBezTo>
                    <a:pt x="20" y="45"/>
                    <a:pt x="19" y="46"/>
                    <a:pt x="19" y="48"/>
                  </a:cubicBezTo>
                  <a:cubicBezTo>
                    <a:pt x="6" y="51"/>
                    <a:pt x="6" y="51"/>
                    <a:pt x="6" y="51"/>
                  </a:cubicBezTo>
                  <a:cubicBezTo>
                    <a:pt x="3" y="51"/>
                    <a:pt x="0" y="55"/>
                    <a:pt x="0" y="59"/>
                  </a:cubicBezTo>
                  <a:cubicBezTo>
                    <a:pt x="0" y="69"/>
                    <a:pt x="0" y="69"/>
                    <a:pt x="0" y="69"/>
                  </a:cubicBezTo>
                  <a:cubicBezTo>
                    <a:pt x="0" y="73"/>
                    <a:pt x="3" y="77"/>
                    <a:pt x="6" y="77"/>
                  </a:cubicBezTo>
                  <a:cubicBezTo>
                    <a:pt x="19" y="80"/>
                    <a:pt x="19" y="80"/>
                    <a:pt x="19" y="80"/>
                  </a:cubicBezTo>
                  <a:cubicBezTo>
                    <a:pt x="19" y="82"/>
                    <a:pt x="20" y="83"/>
                    <a:pt x="21" y="85"/>
                  </a:cubicBezTo>
                  <a:cubicBezTo>
                    <a:pt x="14" y="95"/>
                    <a:pt x="14" y="95"/>
                    <a:pt x="14" y="95"/>
                  </a:cubicBezTo>
                  <a:cubicBezTo>
                    <a:pt x="12" y="98"/>
                    <a:pt x="12" y="103"/>
                    <a:pt x="15" y="105"/>
                  </a:cubicBezTo>
                  <a:cubicBezTo>
                    <a:pt x="23" y="113"/>
                    <a:pt x="23" y="113"/>
                    <a:pt x="23" y="113"/>
                  </a:cubicBezTo>
                  <a:cubicBezTo>
                    <a:pt x="24" y="115"/>
                    <a:pt x="26" y="115"/>
                    <a:pt x="28" y="115"/>
                  </a:cubicBezTo>
                  <a:cubicBezTo>
                    <a:pt x="30" y="115"/>
                    <a:pt x="31" y="115"/>
                    <a:pt x="33" y="114"/>
                  </a:cubicBezTo>
                  <a:cubicBezTo>
                    <a:pt x="43" y="107"/>
                    <a:pt x="43" y="107"/>
                    <a:pt x="43" y="107"/>
                  </a:cubicBezTo>
                  <a:cubicBezTo>
                    <a:pt x="45" y="108"/>
                    <a:pt x="46" y="109"/>
                    <a:pt x="48" y="109"/>
                  </a:cubicBezTo>
                  <a:cubicBezTo>
                    <a:pt x="51" y="122"/>
                    <a:pt x="51" y="122"/>
                    <a:pt x="51" y="122"/>
                  </a:cubicBezTo>
                  <a:cubicBezTo>
                    <a:pt x="51" y="125"/>
                    <a:pt x="55" y="128"/>
                    <a:pt x="59" y="128"/>
                  </a:cubicBezTo>
                  <a:cubicBezTo>
                    <a:pt x="69" y="128"/>
                    <a:pt x="69" y="128"/>
                    <a:pt x="69" y="128"/>
                  </a:cubicBezTo>
                  <a:cubicBezTo>
                    <a:pt x="73" y="128"/>
                    <a:pt x="77" y="125"/>
                    <a:pt x="77" y="122"/>
                  </a:cubicBezTo>
                  <a:cubicBezTo>
                    <a:pt x="80" y="109"/>
                    <a:pt x="80" y="109"/>
                    <a:pt x="80" y="109"/>
                  </a:cubicBezTo>
                  <a:cubicBezTo>
                    <a:pt x="82" y="109"/>
                    <a:pt x="83" y="108"/>
                    <a:pt x="85" y="107"/>
                  </a:cubicBezTo>
                  <a:cubicBezTo>
                    <a:pt x="95" y="114"/>
                    <a:pt x="95" y="114"/>
                    <a:pt x="95" y="114"/>
                  </a:cubicBezTo>
                  <a:cubicBezTo>
                    <a:pt x="97" y="115"/>
                    <a:pt x="98" y="115"/>
                    <a:pt x="100" y="115"/>
                  </a:cubicBezTo>
                  <a:cubicBezTo>
                    <a:pt x="102" y="115"/>
                    <a:pt x="104" y="115"/>
                    <a:pt x="105" y="113"/>
                  </a:cubicBezTo>
                  <a:cubicBezTo>
                    <a:pt x="113" y="105"/>
                    <a:pt x="113" y="105"/>
                    <a:pt x="113" y="105"/>
                  </a:cubicBezTo>
                  <a:cubicBezTo>
                    <a:pt x="116" y="103"/>
                    <a:pt x="116" y="98"/>
                    <a:pt x="114" y="95"/>
                  </a:cubicBezTo>
                  <a:cubicBezTo>
                    <a:pt x="107" y="85"/>
                    <a:pt x="107" y="85"/>
                    <a:pt x="107" y="85"/>
                  </a:cubicBezTo>
                  <a:cubicBezTo>
                    <a:pt x="108" y="83"/>
                    <a:pt x="109" y="82"/>
                    <a:pt x="109" y="80"/>
                  </a:cubicBezTo>
                  <a:cubicBezTo>
                    <a:pt x="122" y="77"/>
                    <a:pt x="122" y="77"/>
                    <a:pt x="122" y="77"/>
                  </a:cubicBezTo>
                  <a:cubicBezTo>
                    <a:pt x="125" y="77"/>
                    <a:pt x="128" y="73"/>
                    <a:pt x="128" y="69"/>
                  </a:cubicBezTo>
                  <a:cubicBezTo>
                    <a:pt x="128" y="59"/>
                    <a:pt x="128" y="59"/>
                    <a:pt x="128" y="59"/>
                  </a:cubicBezTo>
                  <a:cubicBezTo>
                    <a:pt x="128" y="55"/>
                    <a:pt x="125" y="51"/>
                    <a:pt x="122" y="51"/>
                  </a:cubicBezTo>
                  <a:close/>
                  <a:moveTo>
                    <a:pt x="108" y="72"/>
                  </a:moveTo>
                  <a:cubicBezTo>
                    <a:pt x="105" y="72"/>
                    <a:pt x="103" y="74"/>
                    <a:pt x="102" y="77"/>
                  </a:cubicBezTo>
                  <a:cubicBezTo>
                    <a:pt x="101" y="79"/>
                    <a:pt x="101" y="80"/>
                    <a:pt x="100" y="81"/>
                  </a:cubicBezTo>
                  <a:cubicBezTo>
                    <a:pt x="99" y="84"/>
                    <a:pt x="99" y="87"/>
                    <a:pt x="101" y="89"/>
                  </a:cubicBezTo>
                  <a:cubicBezTo>
                    <a:pt x="107" y="100"/>
                    <a:pt x="107" y="100"/>
                    <a:pt x="107" y="100"/>
                  </a:cubicBezTo>
                  <a:cubicBezTo>
                    <a:pt x="100" y="107"/>
                    <a:pt x="100" y="107"/>
                    <a:pt x="100" y="107"/>
                  </a:cubicBezTo>
                  <a:cubicBezTo>
                    <a:pt x="89" y="101"/>
                    <a:pt x="89" y="101"/>
                    <a:pt x="89" y="101"/>
                  </a:cubicBezTo>
                  <a:cubicBezTo>
                    <a:pt x="88" y="100"/>
                    <a:pt x="86" y="99"/>
                    <a:pt x="85" y="99"/>
                  </a:cubicBezTo>
                  <a:cubicBezTo>
                    <a:pt x="84" y="99"/>
                    <a:pt x="83" y="99"/>
                    <a:pt x="81" y="100"/>
                  </a:cubicBezTo>
                  <a:cubicBezTo>
                    <a:pt x="80" y="101"/>
                    <a:pt x="79" y="101"/>
                    <a:pt x="77" y="102"/>
                  </a:cubicBezTo>
                  <a:cubicBezTo>
                    <a:pt x="74" y="103"/>
                    <a:pt x="72" y="105"/>
                    <a:pt x="72" y="108"/>
                  </a:cubicBezTo>
                  <a:cubicBezTo>
                    <a:pt x="69" y="120"/>
                    <a:pt x="69" y="120"/>
                    <a:pt x="69" y="120"/>
                  </a:cubicBezTo>
                  <a:cubicBezTo>
                    <a:pt x="59" y="120"/>
                    <a:pt x="59" y="120"/>
                    <a:pt x="59" y="120"/>
                  </a:cubicBezTo>
                  <a:cubicBezTo>
                    <a:pt x="56" y="108"/>
                    <a:pt x="56" y="108"/>
                    <a:pt x="56" y="108"/>
                  </a:cubicBezTo>
                  <a:cubicBezTo>
                    <a:pt x="56" y="105"/>
                    <a:pt x="54" y="103"/>
                    <a:pt x="51" y="102"/>
                  </a:cubicBezTo>
                  <a:cubicBezTo>
                    <a:pt x="49" y="101"/>
                    <a:pt x="48" y="101"/>
                    <a:pt x="47" y="100"/>
                  </a:cubicBezTo>
                  <a:cubicBezTo>
                    <a:pt x="45" y="99"/>
                    <a:pt x="44" y="99"/>
                    <a:pt x="43" y="99"/>
                  </a:cubicBezTo>
                  <a:cubicBezTo>
                    <a:pt x="42" y="99"/>
                    <a:pt x="40" y="100"/>
                    <a:pt x="39" y="101"/>
                  </a:cubicBezTo>
                  <a:cubicBezTo>
                    <a:pt x="28" y="107"/>
                    <a:pt x="28" y="107"/>
                    <a:pt x="28" y="107"/>
                  </a:cubicBezTo>
                  <a:cubicBezTo>
                    <a:pt x="21" y="100"/>
                    <a:pt x="21" y="100"/>
                    <a:pt x="21" y="100"/>
                  </a:cubicBezTo>
                  <a:cubicBezTo>
                    <a:pt x="27" y="89"/>
                    <a:pt x="27" y="89"/>
                    <a:pt x="27" y="89"/>
                  </a:cubicBezTo>
                  <a:cubicBezTo>
                    <a:pt x="29" y="87"/>
                    <a:pt x="29" y="84"/>
                    <a:pt x="28" y="81"/>
                  </a:cubicBezTo>
                  <a:cubicBezTo>
                    <a:pt x="27" y="80"/>
                    <a:pt x="27" y="79"/>
                    <a:pt x="26" y="77"/>
                  </a:cubicBezTo>
                  <a:cubicBezTo>
                    <a:pt x="25" y="74"/>
                    <a:pt x="23" y="72"/>
                    <a:pt x="20" y="72"/>
                  </a:cubicBezTo>
                  <a:cubicBezTo>
                    <a:pt x="8" y="69"/>
                    <a:pt x="8" y="69"/>
                    <a:pt x="8" y="69"/>
                  </a:cubicBezTo>
                  <a:cubicBezTo>
                    <a:pt x="8" y="59"/>
                    <a:pt x="8" y="59"/>
                    <a:pt x="8" y="59"/>
                  </a:cubicBezTo>
                  <a:cubicBezTo>
                    <a:pt x="20" y="56"/>
                    <a:pt x="20" y="56"/>
                    <a:pt x="20" y="56"/>
                  </a:cubicBezTo>
                  <a:cubicBezTo>
                    <a:pt x="23" y="56"/>
                    <a:pt x="25" y="54"/>
                    <a:pt x="26" y="51"/>
                  </a:cubicBezTo>
                  <a:cubicBezTo>
                    <a:pt x="27" y="49"/>
                    <a:pt x="27" y="48"/>
                    <a:pt x="28" y="47"/>
                  </a:cubicBezTo>
                  <a:cubicBezTo>
                    <a:pt x="29" y="44"/>
                    <a:pt x="29" y="41"/>
                    <a:pt x="27" y="39"/>
                  </a:cubicBezTo>
                  <a:cubicBezTo>
                    <a:pt x="21" y="28"/>
                    <a:pt x="21" y="28"/>
                    <a:pt x="21" y="28"/>
                  </a:cubicBezTo>
                  <a:cubicBezTo>
                    <a:pt x="28" y="21"/>
                    <a:pt x="28" y="21"/>
                    <a:pt x="28" y="21"/>
                  </a:cubicBezTo>
                  <a:cubicBezTo>
                    <a:pt x="39" y="27"/>
                    <a:pt x="39" y="27"/>
                    <a:pt x="39" y="27"/>
                  </a:cubicBezTo>
                  <a:cubicBezTo>
                    <a:pt x="40" y="28"/>
                    <a:pt x="42" y="29"/>
                    <a:pt x="43" y="29"/>
                  </a:cubicBezTo>
                  <a:cubicBezTo>
                    <a:pt x="44" y="29"/>
                    <a:pt x="45" y="29"/>
                    <a:pt x="47" y="28"/>
                  </a:cubicBezTo>
                  <a:cubicBezTo>
                    <a:pt x="48" y="27"/>
                    <a:pt x="49" y="27"/>
                    <a:pt x="51" y="26"/>
                  </a:cubicBezTo>
                  <a:cubicBezTo>
                    <a:pt x="54" y="25"/>
                    <a:pt x="56" y="23"/>
                    <a:pt x="56" y="20"/>
                  </a:cubicBezTo>
                  <a:cubicBezTo>
                    <a:pt x="59" y="8"/>
                    <a:pt x="59" y="8"/>
                    <a:pt x="59" y="8"/>
                  </a:cubicBezTo>
                  <a:cubicBezTo>
                    <a:pt x="69" y="8"/>
                    <a:pt x="69" y="8"/>
                    <a:pt x="69" y="8"/>
                  </a:cubicBezTo>
                  <a:cubicBezTo>
                    <a:pt x="72" y="20"/>
                    <a:pt x="72" y="20"/>
                    <a:pt x="72" y="20"/>
                  </a:cubicBezTo>
                  <a:cubicBezTo>
                    <a:pt x="72" y="23"/>
                    <a:pt x="74" y="25"/>
                    <a:pt x="77" y="26"/>
                  </a:cubicBezTo>
                  <a:cubicBezTo>
                    <a:pt x="79" y="27"/>
                    <a:pt x="80" y="27"/>
                    <a:pt x="81" y="28"/>
                  </a:cubicBezTo>
                  <a:cubicBezTo>
                    <a:pt x="83" y="29"/>
                    <a:pt x="84" y="29"/>
                    <a:pt x="85" y="29"/>
                  </a:cubicBezTo>
                  <a:cubicBezTo>
                    <a:pt x="86" y="29"/>
                    <a:pt x="88" y="28"/>
                    <a:pt x="89" y="27"/>
                  </a:cubicBezTo>
                  <a:cubicBezTo>
                    <a:pt x="100" y="21"/>
                    <a:pt x="100" y="21"/>
                    <a:pt x="100" y="21"/>
                  </a:cubicBezTo>
                  <a:cubicBezTo>
                    <a:pt x="107" y="28"/>
                    <a:pt x="107" y="28"/>
                    <a:pt x="107" y="28"/>
                  </a:cubicBezTo>
                  <a:cubicBezTo>
                    <a:pt x="101" y="39"/>
                    <a:pt x="101" y="39"/>
                    <a:pt x="101" y="39"/>
                  </a:cubicBezTo>
                  <a:cubicBezTo>
                    <a:pt x="99" y="41"/>
                    <a:pt x="99" y="44"/>
                    <a:pt x="100" y="47"/>
                  </a:cubicBezTo>
                  <a:cubicBezTo>
                    <a:pt x="101" y="48"/>
                    <a:pt x="101" y="49"/>
                    <a:pt x="102" y="51"/>
                  </a:cubicBezTo>
                  <a:cubicBezTo>
                    <a:pt x="103" y="54"/>
                    <a:pt x="105" y="56"/>
                    <a:pt x="108" y="56"/>
                  </a:cubicBezTo>
                  <a:cubicBezTo>
                    <a:pt x="120" y="59"/>
                    <a:pt x="120" y="59"/>
                    <a:pt x="120" y="59"/>
                  </a:cubicBezTo>
                  <a:cubicBezTo>
                    <a:pt x="120" y="69"/>
                    <a:pt x="120" y="69"/>
                    <a:pt x="120" y="69"/>
                  </a:cubicBezTo>
                  <a:lnTo>
                    <a:pt x="108" y="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a:latin typeface="Roboto condensed"/>
                <a:ea typeface="+mn-ea"/>
                <a:cs typeface="Roboto condensed"/>
              </a:endParaRPr>
            </a:p>
          </p:txBody>
        </p:sp>
        <p:sp>
          <p:nvSpPr>
            <p:cNvPr id="91" name="Freeform 157"/>
            <p:cNvSpPr>
              <a:spLocks noEditPoints="1"/>
            </p:cNvSpPr>
            <p:nvPr/>
          </p:nvSpPr>
          <p:spPr bwMode="auto">
            <a:xfrm>
              <a:off x="146050" y="144463"/>
              <a:ext cx="214313" cy="214313"/>
            </a:xfrm>
            <a:custGeom>
              <a:avLst/>
              <a:gdLst>
                <a:gd name="T0" fmla="*/ 28 w 56"/>
                <a:gd name="T1" fmla="*/ 0 h 56"/>
                <a:gd name="T2" fmla="*/ 0 w 56"/>
                <a:gd name="T3" fmla="*/ 28 h 56"/>
                <a:gd name="T4" fmla="*/ 28 w 56"/>
                <a:gd name="T5" fmla="*/ 56 h 56"/>
                <a:gd name="T6" fmla="*/ 56 w 56"/>
                <a:gd name="T7" fmla="*/ 28 h 56"/>
                <a:gd name="T8" fmla="*/ 28 w 56"/>
                <a:gd name="T9" fmla="*/ 0 h 56"/>
                <a:gd name="T10" fmla="*/ 28 w 56"/>
                <a:gd name="T11" fmla="*/ 53 h 56"/>
                <a:gd name="T12" fmla="*/ 4 w 56"/>
                <a:gd name="T13" fmla="*/ 28 h 56"/>
                <a:gd name="T14" fmla="*/ 28 w 56"/>
                <a:gd name="T15" fmla="*/ 4 h 56"/>
                <a:gd name="T16" fmla="*/ 53 w 56"/>
                <a:gd name="T17" fmla="*/ 28 h 56"/>
                <a:gd name="T18" fmla="*/ 28 w 56"/>
                <a:gd name="T19" fmla="*/ 53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6" h="56">
                  <a:moveTo>
                    <a:pt x="28" y="0"/>
                  </a:moveTo>
                  <a:cubicBezTo>
                    <a:pt x="13" y="0"/>
                    <a:pt x="0" y="13"/>
                    <a:pt x="0" y="28"/>
                  </a:cubicBezTo>
                  <a:cubicBezTo>
                    <a:pt x="0" y="43"/>
                    <a:pt x="13" y="56"/>
                    <a:pt x="28" y="56"/>
                  </a:cubicBezTo>
                  <a:cubicBezTo>
                    <a:pt x="43" y="56"/>
                    <a:pt x="56" y="43"/>
                    <a:pt x="56" y="28"/>
                  </a:cubicBezTo>
                  <a:cubicBezTo>
                    <a:pt x="56" y="13"/>
                    <a:pt x="43" y="0"/>
                    <a:pt x="28" y="0"/>
                  </a:cubicBezTo>
                  <a:close/>
                  <a:moveTo>
                    <a:pt x="28" y="53"/>
                  </a:moveTo>
                  <a:cubicBezTo>
                    <a:pt x="14" y="53"/>
                    <a:pt x="4" y="42"/>
                    <a:pt x="4" y="28"/>
                  </a:cubicBezTo>
                  <a:cubicBezTo>
                    <a:pt x="4" y="14"/>
                    <a:pt x="14" y="4"/>
                    <a:pt x="28" y="4"/>
                  </a:cubicBezTo>
                  <a:cubicBezTo>
                    <a:pt x="42" y="4"/>
                    <a:pt x="53" y="14"/>
                    <a:pt x="53" y="28"/>
                  </a:cubicBezTo>
                  <a:cubicBezTo>
                    <a:pt x="53" y="42"/>
                    <a:pt x="42" y="53"/>
                    <a:pt x="28"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a:latin typeface="Roboto condensed"/>
                <a:ea typeface="+mn-ea"/>
                <a:cs typeface="Roboto condensed"/>
              </a:endParaRPr>
            </a:p>
          </p:txBody>
        </p:sp>
        <p:sp>
          <p:nvSpPr>
            <p:cNvPr id="92" name="Freeform 158"/>
            <p:cNvSpPr>
              <a:spLocks noEditPoints="1"/>
            </p:cNvSpPr>
            <p:nvPr/>
          </p:nvSpPr>
          <p:spPr bwMode="auto">
            <a:xfrm>
              <a:off x="192088" y="190501"/>
              <a:ext cx="122238" cy="122238"/>
            </a:xfrm>
            <a:custGeom>
              <a:avLst/>
              <a:gdLst>
                <a:gd name="T0" fmla="*/ 16 w 32"/>
                <a:gd name="T1" fmla="*/ 0 h 32"/>
                <a:gd name="T2" fmla="*/ 0 w 32"/>
                <a:gd name="T3" fmla="*/ 16 h 32"/>
                <a:gd name="T4" fmla="*/ 16 w 32"/>
                <a:gd name="T5" fmla="*/ 32 h 32"/>
                <a:gd name="T6" fmla="*/ 32 w 32"/>
                <a:gd name="T7" fmla="*/ 16 h 32"/>
                <a:gd name="T8" fmla="*/ 16 w 32"/>
                <a:gd name="T9" fmla="*/ 0 h 32"/>
                <a:gd name="T10" fmla="*/ 16 w 32"/>
                <a:gd name="T11" fmla="*/ 28 h 32"/>
                <a:gd name="T12" fmla="*/ 4 w 32"/>
                <a:gd name="T13" fmla="*/ 16 h 32"/>
                <a:gd name="T14" fmla="*/ 16 w 32"/>
                <a:gd name="T15" fmla="*/ 4 h 32"/>
                <a:gd name="T16" fmla="*/ 28 w 32"/>
                <a:gd name="T17" fmla="*/ 16 h 32"/>
                <a:gd name="T18" fmla="*/ 16 w 32"/>
                <a:gd name="T19" fmla="*/ 2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0"/>
                  </a:moveTo>
                  <a:cubicBezTo>
                    <a:pt x="7" y="0"/>
                    <a:pt x="0" y="7"/>
                    <a:pt x="0" y="16"/>
                  </a:cubicBezTo>
                  <a:cubicBezTo>
                    <a:pt x="0" y="25"/>
                    <a:pt x="7" y="32"/>
                    <a:pt x="16" y="32"/>
                  </a:cubicBezTo>
                  <a:cubicBezTo>
                    <a:pt x="25" y="32"/>
                    <a:pt x="32" y="25"/>
                    <a:pt x="32" y="16"/>
                  </a:cubicBezTo>
                  <a:cubicBezTo>
                    <a:pt x="32" y="7"/>
                    <a:pt x="25" y="0"/>
                    <a:pt x="16" y="0"/>
                  </a:cubicBezTo>
                  <a:close/>
                  <a:moveTo>
                    <a:pt x="16" y="28"/>
                  </a:moveTo>
                  <a:cubicBezTo>
                    <a:pt x="9" y="28"/>
                    <a:pt x="4" y="23"/>
                    <a:pt x="4" y="16"/>
                  </a:cubicBezTo>
                  <a:cubicBezTo>
                    <a:pt x="4" y="9"/>
                    <a:pt x="9" y="4"/>
                    <a:pt x="16" y="4"/>
                  </a:cubicBezTo>
                  <a:cubicBezTo>
                    <a:pt x="23" y="4"/>
                    <a:pt x="28" y="9"/>
                    <a:pt x="28" y="16"/>
                  </a:cubicBezTo>
                  <a:cubicBezTo>
                    <a:pt x="28" y="23"/>
                    <a:pt x="23" y="28"/>
                    <a:pt x="1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a:latin typeface="Roboto condensed"/>
                <a:ea typeface="+mn-ea"/>
                <a:cs typeface="Roboto condensed"/>
              </a:endParaRPr>
            </a:p>
          </p:txBody>
        </p:sp>
      </p:grpSp>
      <p:sp>
        <p:nvSpPr>
          <p:cNvPr id="93" name="TextBox 92"/>
          <p:cNvSpPr txBox="1"/>
          <p:nvPr/>
        </p:nvSpPr>
        <p:spPr>
          <a:xfrm>
            <a:off x="1582707" y="4833472"/>
            <a:ext cx="1915874" cy="678987"/>
          </a:xfrm>
          <a:prstGeom prst="rect">
            <a:avLst/>
          </a:prstGeom>
          <a:noFill/>
        </p:spPr>
        <p:txBody>
          <a:bodyPr wrap="square" lIns="68598" tIns="34299" rIns="68598" bIns="34299"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schemeClr val="tx1">
                    <a:lumMod val="85000"/>
                    <a:lumOff val="15000"/>
                  </a:schemeClr>
                </a:solidFill>
                <a:effectLst/>
                <a:uLnTx/>
                <a:uFillTx/>
                <a:latin typeface="微软雅黑" pitchFamily="34" charset="-122"/>
                <a:ea typeface="微软雅黑" pitchFamily="34" charset="-122"/>
              </a:rPr>
              <a:t>您的内容打在这里，或者通过复制您的文本后，在此框中选择</a:t>
            </a:r>
            <a:r>
              <a:rPr kumimoji="0" lang="zh-CN" altLang="en-US" sz="1050" b="0" i="0" u="none" strike="noStrike" kern="0" cap="none" spc="0" normalizeH="0" baseline="0" noProof="0" dirty="0" smtClean="0">
                <a:ln>
                  <a:noFill/>
                </a:ln>
                <a:solidFill>
                  <a:schemeClr val="tx1">
                    <a:lumMod val="85000"/>
                    <a:lumOff val="15000"/>
                  </a:schemeClr>
                </a:solidFill>
                <a:effectLst/>
                <a:uLnTx/>
                <a:uFillTx/>
                <a:latin typeface="微软雅黑" pitchFamily="34" charset="-122"/>
                <a:ea typeface="微软雅黑" pitchFamily="34" charset="-122"/>
              </a:rPr>
              <a:t>粘贴</a:t>
            </a:r>
            <a:endParaRPr kumimoji="0" lang="zh-CN" altLang="en-US" sz="1050" b="0" i="0" u="none" strike="noStrike" kern="0" cap="none" spc="0" normalizeH="0" baseline="0" noProof="0" dirty="0">
              <a:ln>
                <a:noFill/>
              </a:ln>
              <a:solidFill>
                <a:schemeClr val="tx1">
                  <a:lumMod val="85000"/>
                  <a:lumOff val="15000"/>
                </a:schemeClr>
              </a:solidFill>
              <a:effectLst/>
              <a:uLnTx/>
              <a:uFillTx/>
              <a:latin typeface="微软雅黑" pitchFamily="34" charset="-122"/>
              <a:ea typeface="微软雅黑" pitchFamily="34" charset="-122"/>
            </a:endParaRPr>
          </a:p>
        </p:txBody>
      </p:sp>
      <p:sp>
        <p:nvSpPr>
          <p:cNvPr id="94" name="TextBox 93"/>
          <p:cNvSpPr txBox="1"/>
          <p:nvPr/>
        </p:nvSpPr>
        <p:spPr>
          <a:xfrm>
            <a:off x="3797285" y="5188141"/>
            <a:ext cx="1915874" cy="678987"/>
          </a:xfrm>
          <a:prstGeom prst="rect">
            <a:avLst/>
          </a:prstGeom>
          <a:noFill/>
        </p:spPr>
        <p:txBody>
          <a:bodyPr wrap="square" lIns="68598" tIns="34299" rIns="68598" bIns="34299"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schemeClr val="tx1">
                    <a:lumMod val="85000"/>
                    <a:lumOff val="15000"/>
                  </a:schemeClr>
                </a:solidFill>
                <a:effectLst/>
                <a:uLnTx/>
                <a:uFillTx/>
                <a:latin typeface="微软雅黑" pitchFamily="34" charset="-122"/>
                <a:ea typeface="微软雅黑" pitchFamily="34" charset="-122"/>
              </a:rPr>
              <a:t>您的内容打在这里，或者通过复制您的文本后，在此框中选择</a:t>
            </a:r>
            <a:r>
              <a:rPr kumimoji="0" lang="zh-CN" altLang="en-US" sz="1050" b="0" i="0" u="none" strike="noStrike" kern="0" cap="none" spc="0" normalizeH="0" baseline="0" noProof="0" dirty="0" smtClean="0">
                <a:ln>
                  <a:noFill/>
                </a:ln>
                <a:solidFill>
                  <a:schemeClr val="tx1">
                    <a:lumMod val="85000"/>
                    <a:lumOff val="15000"/>
                  </a:schemeClr>
                </a:solidFill>
                <a:effectLst/>
                <a:uLnTx/>
                <a:uFillTx/>
                <a:latin typeface="微软雅黑" pitchFamily="34" charset="-122"/>
                <a:ea typeface="微软雅黑" pitchFamily="34" charset="-122"/>
              </a:rPr>
              <a:t>粘贴</a:t>
            </a:r>
            <a:endParaRPr kumimoji="0" lang="zh-CN" altLang="en-US" sz="1050" b="0" i="0" u="none" strike="noStrike" kern="0" cap="none" spc="0" normalizeH="0" baseline="0" noProof="0" dirty="0">
              <a:ln>
                <a:noFill/>
              </a:ln>
              <a:solidFill>
                <a:schemeClr val="tx1">
                  <a:lumMod val="85000"/>
                  <a:lumOff val="15000"/>
                </a:schemeClr>
              </a:solidFill>
              <a:effectLst/>
              <a:uLnTx/>
              <a:uFillTx/>
              <a:latin typeface="微软雅黑" pitchFamily="34" charset="-122"/>
              <a:ea typeface="微软雅黑" pitchFamily="34" charset="-122"/>
            </a:endParaRPr>
          </a:p>
        </p:txBody>
      </p:sp>
      <p:sp>
        <p:nvSpPr>
          <p:cNvPr id="95" name="TextBox 94"/>
          <p:cNvSpPr txBox="1"/>
          <p:nvPr/>
        </p:nvSpPr>
        <p:spPr>
          <a:xfrm>
            <a:off x="5940425" y="5744990"/>
            <a:ext cx="1915874" cy="678987"/>
          </a:xfrm>
          <a:prstGeom prst="rect">
            <a:avLst/>
          </a:prstGeom>
          <a:noFill/>
        </p:spPr>
        <p:txBody>
          <a:bodyPr wrap="square" lIns="68598" tIns="34299" rIns="68598" bIns="34299"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schemeClr val="tx1">
                    <a:lumMod val="85000"/>
                    <a:lumOff val="15000"/>
                  </a:schemeClr>
                </a:solidFill>
                <a:effectLst/>
                <a:uLnTx/>
                <a:uFillTx/>
                <a:latin typeface="微软雅黑" pitchFamily="34" charset="-122"/>
                <a:ea typeface="微软雅黑" pitchFamily="34" charset="-122"/>
              </a:rPr>
              <a:t>您的内容打在这里，或者通过复制您的文本后，在此框中选择</a:t>
            </a:r>
            <a:r>
              <a:rPr kumimoji="0" lang="zh-CN" altLang="en-US" sz="1050" b="0" i="0" u="none" strike="noStrike" kern="0" cap="none" spc="0" normalizeH="0" baseline="0" noProof="0" dirty="0" smtClean="0">
                <a:ln>
                  <a:noFill/>
                </a:ln>
                <a:solidFill>
                  <a:schemeClr val="tx1">
                    <a:lumMod val="85000"/>
                    <a:lumOff val="15000"/>
                  </a:schemeClr>
                </a:solidFill>
                <a:effectLst/>
                <a:uLnTx/>
                <a:uFillTx/>
                <a:latin typeface="微软雅黑" pitchFamily="34" charset="-122"/>
                <a:ea typeface="微软雅黑" pitchFamily="34" charset="-122"/>
              </a:rPr>
              <a:t>粘贴</a:t>
            </a:r>
            <a:endParaRPr kumimoji="0" lang="zh-CN" altLang="en-US" sz="1050" b="0" i="0" u="none" strike="noStrike" kern="0" cap="none" spc="0" normalizeH="0" baseline="0" noProof="0" dirty="0">
              <a:ln>
                <a:noFill/>
              </a:ln>
              <a:solidFill>
                <a:schemeClr val="tx1">
                  <a:lumMod val="85000"/>
                  <a:lumOff val="15000"/>
                </a:schemeClr>
              </a:solidFill>
              <a:effectLst/>
              <a:uLnTx/>
              <a:uFillTx/>
              <a:latin typeface="微软雅黑" pitchFamily="34" charset="-122"/>
              <a:ea typeface="微软雅黑" pitchFamily="34" charset="-122"/>
            </a:endParaRPr>
          </a:p>
        </p:txBody>
      </p:sp>
      <p:sp>
        <p:nvSpPr>
          <p:cNvPr id="96" name="TextBox 95"/>
          <p:cNvSpPr txBox="1"/>
          <p:nvPr/>
        </p:nvSpPr>
        <p:spPr>
          <a:xfrm>
            <a:off x="8658268" y="5169391"/>
            <a:ext cx="1915874" cy="678987"/>
          </a:xfrm>
          <a:prstGeom prst="rect">
            <a:avLst/>
          </a:prstGeom>
          <a:noFill/>
        </p:spPr>
        <p:txBody>
          <a:bodyPr wrap="square" lIns="68598" tIns="34299" rIns="68598" bIns="34299"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schemeClr val="tx1">
                    <a:lumMod val="85000"/>
                    <a:lumOff val="15000"/>
                  </a:schemeClr>
                </a:solidFill>
                <a:effectLst/>
                <a:uLnTx/>
                <a:uFillTx/>
                <a:latin typeface="微软雅黑" pitchFamily="34" charset="-122"/>
                <a:ea typeface="微软雅黑" pitchFamily="34" charset="-122"/>
              </a:rPr>
              <a:t>您的内容打在这里，或者通过复制您的文本后，在此框中选择</a:t>
            </a:r>
            <a:r>
              <a:rPr kumimoji="0" lang="zh-CN" altLang="en-US" sz="1050" b="0" i="0" u="none" strike="noStrike" kern="0" cap="none" spc="0" normalizeH="0" baseline="0" noProof="0" dirty="0" smtClean="0">
                <a:ln>
                  <a:noFill/>
                </a:ln>
                <a:solidFill>
                  <a:schemeClr val="tx1">
                    <a:lumMod val="85000"/>
                    <a:lumOff val="15000"/>
                  </a:schemeClr>
                </a:solidFill>
                <a:effectLst/>
                <a:uLnTx/>
                <a:uFillTx/>
                <a:latin typeface="微软雅黑" pitchFamily="34" charset="-122"/>
                <a:ea typeface="微软雅黑" pitchFamily="34" charset="-122"/>
              </a:rPr>
              <a:t>粘贴</a:t>
            </a:r>
            <a:endParaRPr kumimoji="0" lang="zh-CN" altLang="en-US" sz="1050" b="0" i="0" u="none" strike="noStrike" kern="0" cap="none" spc="0" normalizeH="0" baseline="0" noProof="0" dirty="0">
              <a:ln>
                <a:noFill/>
              </a:ln>
              <a:solidFill>
                <a:schemeClr val="tx1">
                  <a:lumMod val="85000"/>
                  <a:lumOff val="15000"/>
                </a:schemeClr>
              </a:solidFill>
              <a:effectLst/>
              <a:uLnTx/>
              <a:uFillTx/>
              <a:latin typeface="微软雅黑" pitchFamily="34" charset="-122"/>
              <a:ea typeface="微软雅黑" pitchFamily="34" charset="-122"/>
            </a:endParaRPr>
          </a:p>
        </p:txBody>
      </p:sp>
      <p:grpSp>
        <p:nvGrpSpPr>
          <p:cNvPr id="97" name="组合 96"/>
          <p:cNvGrpSpPr/>
          <p:nvPr/>
        </p:nvGrpSpPr>
        <p:grpSpPr>
          <a:xfrm>
            <a:off x="6440491" y="3923507"/>
            <a:ext cx="1065364" cy="1065364"/>
            <a:chOff x="4677858" y="2649672"/>
            <a:chExt cx="809336" cy="809336"/>
          </a:xfrm>
          <a:solidFill>
            <a:schemeClr val="accent1"/>
          </a:solidFill>
        </p:grpSpPr>
        <p:sp>
          <p:nvSpPr>
            <p:cNvPr id="98" name="椭圆 97"/>
            <p:cNvSpPr/>
            <p:nvPr/>
          </p:nvSpPr>
          <p:spPr>
            <a:xfrm>
              <a:off x="4677858" y="2649672"/>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99" name="椭圆 98"/>
            <p:cNvSpPr/>
            <p:nvPr/>
          </p:nvSpPr>
          <p:spPr>
            <a:xfrm>
              <a:off x="4719132" y="2696247"/>
              <a:ext cx="726788" cy="726784"/>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0" name="组合 99"/>
          <p:cNvGrpSpPr/>
          <p:nvPr/>
        </p:nvGrpSpPr>
        <p:grpSpPr>
          <a:xfrm>
            <a:off x="2011335" y="2897262"/>
            <a:ext cx="1121201" cy="1121201"/>
            <a:chOff x="4677858" y="2649672"/>
            <a:chExt cx="809336" cy="809336"/>
          </a:xfrm>
          <a:solidFill>
            <a:schemeClr val="accent1"/>
          </a:solidFill>
        </p:grpSpPr>
        <p:sp>
          <p:nvSpPr>
            <p:cNvPr id="101" name="椭圆 100"/>
            <p:cNvSpPr/>
            <p:nvPr/>
          </p:nvSpPr>
          <p:spPr>
            <a:xfrm>
              <a:off x="4677858" y="2649672"/>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02" name="椭圆 101"/>
            <p:cNvSpPr/>
            <p:nvPr/>
          </p:nvSpPr>
          <p:spPr>
            <a:xfrm>
              <a:off x="4719132" y="2696247"/>
              <a:ext cx="726788" cy="726784"/>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03" name="Picture 2" descr="C:\Users\Administrator\Desktop\微立体创业计划\00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99887" y="2436927"/>
            <a:ext cx="2083365" cy="2083364"/>
          </a:xfrm>
          <a:prstGeom prst="rect">
            <a:avLst/>
          </a:prstGeom>
          <a:noFill/>
          <a:effectLst/>
          <a:extLst>
            <a:ext uri="{909E8E84-426E-40DD-AFC4-6F175D3DCCD1}">
              <a14:hiddenFill xmlns:a14="http://schemas.microsoft.com/office/drawing/2010/main">
                <a:solidFill>
                  <a:srgbClr val="FFFFFF"/>
                </a:solidFill>
              </a14:hiddenFill>
            </a:ext>
          </a:extLst>
        </p:spPr>
      </p:pic>
      <p:pic>
        <p:nvPicPr>
          <p:cNvPr id="104" name="Picture 3" descr="C:\Users\Administrator\Desktop\微立体创业计划\002.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721765" y="2154687"/>
            <a:ext cx="2362196" cy="2362196"/>
          </a:xfrm>
          <a:prstGeom prst="rect">
            <a:avLst/>
          </a:prstGeom>
          <a:noFill/>
          <a:effectLst>
            <a:outerShdw blurRad="292100" dist="177800" dir="2460000" sx="99000" sy="99000" algn="l" rotWithShape="0">
              <a:prstClr val="black">
                <a:alpha val="39000"/>
              </a:prstClr>
            </a:outerShdw>
          </a:effectLst>
          <a:extLst>
            <a:ext uri="{909E8E84-426E-40DD-AFC4-6F175D3DCCD1}">
              <a14:hiddenFill xmlns:a14="http://schemas.microsoft.com/office/drawing/2010/main">
                <a:solidFill>
                  <a:srgbClr val="FFFFFF"/>
                </a:solidFill>
              </a14:hiddenFill>
            </a:ext>
          </a:extLst>
        </p:spPr>
      </p:pic>
      <p:sp>
        <p:nvSpPr>
          <p:cNvPr id="105" name="矩形 104"/>
          <p:cNvSpPr/>
          <p:nvPr/>
        </p:nvSpPr>
        <p:spPr>
          <a:xfrm>
            <a:off x="9315497" y="3137689"/>
            <a:ext cx="1268398" cy="475525"/>
          </a:xfrm>
          <a:prstGeom prst="rect">
            <a:avLst/>
          </a:prstGeom>
        </p:spPr>
        <p:txBody>
          <a:bodyPr wrap="square" lIns="68589" tIns="34295" rIns="68589" bIns="34295">
            <a:spAutoFit/>
          </a:bodyPr>
          <a:lstStyle/>
          <a:p>
            <a:pPr>
              <a:lnSpc>
                <a:spcPct val="120000"/>
              </a:lnSpc>
            </a:pPr>
            <a:r>
              <a:rPr lang="zh-CN" altLang="en-US" b="0" dirty="0" smtClean="0">
                <a:solidFill>
                  <a:schemeClr val="tx1">
                    <a:lumMod val="65000"/>
                    <a:lumOff val="35000"/>
                  </a:schemeClr>
                </a:solidFill>
                <a:latin typeface="微软雅黑" pitchFamily="34" charset="-122"/>
                <a:ea typeface="微软雅黑" pitchFamily="34" charset="-122"/>
              </a:rPr>
              <a:t>完成概述</a:t>
            </a:r>
            <a:endParaRPr lang="zh-CN" altLang="en-US" b="0" dirty="0">
              <a:solidFill>
                <a:schemeClr val="tx1">
                  <a:lumMod val="65000"/>
                  <a:lumOff val="35000"/>
                </a:schemeClr>
              </a:solidFill>
              <a:latin typeface="微软雅黑" pitchFamily="34" charset="-122"/>
              <a:ea typeface="微软雅黑"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left)">
                                      <p:cBhvr>
                                        <p:cTn id="7" dur="300"/>
                                        <p:tgtEl>
                                          <p:spTgt spid="29"/>
                                        </p:tgtEl>
                                      </p:cBhvr>
                                    </p:animEffect>
                                  </p:childTnLst>
                                </p:cTn>
                              </p:par>
                              <p:par>
                                <p:cTn id="8" presetID="10" presetClass="entr" presetSubtype="0" fill="hold" nodeType="withEffect">
                                  <p:stCondLst>
                                    <p:cond delay="0"/>
                                  </p:stCondLst>
                                  <p:childTnLst>
                                    <p:set>
                                      <p:cBhvr>
                                        <p:cTn id="9" dur="1" fill="hold">
                                          <p:stCondLst>
                                            <p:cond delay="0"/>
                                          </p:stCondLst>
                                        </p:cTn>
                                        <p:tgtEl>
                                          <p:spTgt spid="44"/>
                                        </p:tgtEl>
                                        <p:attrNameLst>
                                          <p:attrName>style.visibility</p:attrName>
                                        </p:attrNameLst>
                                      </p:cBhvr>
                                      <p:to>
                                        <p:strVal val="visible"/>
                                      </p:to>
                                    </p:set>
                                    <p:animEffect transition="in" filter="fade">
                                      <p:cBhvr>
                                        <p:cTn id="10" dur="500"/>
                                        <p:tgtEl>
                                          <p:spTgt spid="44"/>
                                        </p:tgtEl>
                                      </p:cBhvr>
                                    </p:animEffect>
                                  </p:childTnLst>
                                </p:cTn>
                              </p:par>
                              <p:par>
                                <p:cTn id="11" presetID="0" presetClass="path" presetSubtype="0" accel="50000" decel="50000" fill="hold" nodeType="withEffect">
                                  <p:stCondLst>
                                    <p:cond delay="0"/>
                                  </p:stCondLst>
                                  <p:childTnLst>
                                    <p:animMotion origin="layout" path="M -0.71129 -0.09537 C -0.71129 -0.09506 -0.56111 -0.16173 -0.47709 -0.14198 C -0.3724 -0.13272 -0.39549 -0.14753 -0.20712 0.02284 C -0.01875 0.19321 -0.04306 0.00463 3.05556E-6 8.64198E-7 " pathEditMode="relative" rAng="0" ptsTypes="assa">
                                      <p:cBhvr>
                                        <p:cTn id="12" dur="2000" fill="hold"/>
                                        <p:tgtEl>
                                          <p:spTgt spid="44"/>
                                        </p:tgtEl>
                                        <p:attrNameLst>
                                          <p:attrName>ppt_x</p:attrName>
                                          <p:attrName>ppt_y</p:attrName>
                                        </p:attrNameLst>
                                      </p:cBhvr>
                                      <p:rCtr x="35556" y="11111"/>
                                    </p:animMotion>
                                  </p:childTnLst>
                                </p:cTn>
                              </p:par>
                              <p:par>
                                <p:cTn id="13" presetID="22" presetClass="entr" presetSubtype="8" fill="hold" grpId="0" nodeType="withEffect">
                                  <p:stCondLst>
                                    <p:cond delay="0"/>
                                  </p:stCondLst>
                                  <p:childTnLst>
                                    <p:set>
                                      <p:cBhvr>
                                        <p:cTn id="14" dur="1" fill="hold">
                                          <p:stCondLst>
                                            <p:cond delay="0"/>
                                          </p:stCondLst>
                                        </p:cTn>
                                        <p:tgtEl>
                                          <p:spTgt spid="43"/>
                                        </p:tgtEl>
                                        <p:attrNameLst>
                                          <p:attrName>style.visibility</p:attrName>
                                        </p:attrNameLst>
                                      </p:cBhvr>
                                      <p:to>
                                        <p:strVal val="visible"/>
                                      </p:to>
                                    </p:set>
                                    <p:animEffect transition="in" filter="wipe(left)">
                                      <p:cBhvr>
                                        <p:cTn id="15" dur="2000"/>
                                        <p:tgtEl>
                                          <p:spTgt spid="43"/>
                                        </p:tgtEl>
                                      </p:cBhvr>
                                    </p:animEffect>
                                  </p:childTnLst>
                                </p:cTn>
                              </p:par>
                              <p:par>
                                <p:cTn id="16" presetID="53" presetClass="entr" presetSubtype="16" fill="hold" nodeType="withEffect">
                                  <p:stCondLst>
                                    <p:cond delay="1300"/>
                                  </p:stCondLst>
                                  <p:childTnLst>
                                    <p:set>
                                      <p:cBhvr>
                                        <p:cTn id="17" dur="1" fill="hold">
                                          <p:stCondLst>
                                            <p:cond delay="0"/>
                                          </p:stCondLst>
                                        </p:cTn>
                                        <p:tgtEl>
                                          <p:spTgt spid="103"/>
                                        </p:tgtEl>
                                        <p:attrNameLst>
                                          <p:attrName>style.visibility</p:attrName>
                                        </p:attrNameLst>
                                      </p:cBhvr>
                                      <p:to>
                                        <p:strVal val="visible"/>
                                      </p:to>
                                    </p:set>
                                    <p:anim calcmode="lin" valueType="num">
                                      <p:cBhvr>
                                        <p:cTn id="18" dur="500" fill="hold"/>
                                        <p:tgtEl>
                                          <p:spTgt spid="103"/>
                                        </p:tgtEl>
                                        <p:attrNameLst>
                                          <p:attrName>ppt_w</p:attrName>
                                        </p:attrNameLst>
                                      </p:cBhvr>
                                      <p:tavLst>
                                        <p:tav tm="0">
                                          <p:val>
                                            <p:fltVal val="0"/>
                                          </p:val>
                                        </p:tav>
                                        <p:tav tm="100000">
                                          <p:val>
                                            <p:strVal val="#ppt_w"/>
                                          </p:val>
                                        </p:tav>
                                      </p:tavLst>
                                    </p:anim>
                                    <p:anim calcmode="lin" valueType="num">
                                      <p:cBhvr>
                                        <p:cTn id="19" dur="500" fill="hold"/>
                                        <p:tgtEl>
                                          <p:spTgt spid="103"/>
                                        </p:tgtEl>
                                        <p:attrNameLst>
                                          <p:attrName>ppt_h</p:attrName>
                                        </p:attrNameLst>
                                      </p:cBhvr>
                                      <p:tavLst>
                                        <p:tav tm="0">
                                          <p:val>
                                            <p:fltVal val="0"/>
                                          </p:val>
                                        </p:tav>
                                        <p:tav tm="100000">
                                          <p:val>
                                            <p:strVal val="#ppt_h"/>
                                          </p:val>
                                        </p:tav>
                                      </p:tavLst>
                                    </p:anim>
                                    <p:animEffect transition="in" filter="fade">
                                      <p:cBhvr>
                                        <p:cTn id="20" dur="500"/>
                                        <p:tgtEl>
                                          <p:spTgt spid="103"/>
                                        </p:tgtEl>
                                      </p:cBhvr>
                                    </p:animEffect>
                                  </p:childTnLst>
                                </p:cTn>
                              </p:par>
                              <p:par>
                                <p:cTn id="21" presetID="42" presetClass="entr" presetSubtype="0" fill="hold" nodeType="withEffect">
                                  <p:stCondLst>
                                    <p:cond delay="1600"/>
                                  </p:stCondLst>
                                  <p:childTnLst>
                                    <p:set>
                                      <p:cBhvr>
                                        <p:cTn id="22" dur="1" fill="hold">
                                          <p:stCondLst>
                                            <p:cond delay="0"/>
                                          </p:stCondLst>
                                        </p:cTn>
                                        <p:tgtEl>
                                          <p:spTgt spid="104"/>
                                        </p:tgtEl>
                                        <p:attrNameLst>
                                          <p:attrName>style.visibility</p:attrName>
                                        </p:attrNameLst>
                                      </p:cBhvr>
                                      <p:to>
                                        <p:strVal val="visible"/>
                                      </p:to>
                                    </p:set>
                                    <p:animEffect transition="in" filter="fade">
                                      <p:cBhvr>
                                        <p:cTn id="23" dur="500"/>
                                        <p:tgtEl>
                                          <p:spTgt spid="104"/>
                                        </p:tgtEl>
                                      </p:cBhvr>
                                    </p:animEffect>
                                    <p:anim calcmode="lin" valueType="num">
                                      <p:cBhvr>
                                        <p:cTn id="24" dur="500" fill="hold"/>
                                        <p:tgtEl>
                                          <p:spTgt spid="104"/>
                                        </p:tgtEl>
                                        <p:attrNameLst>
                                          <p:attrName>ppt_x</p:attrName>
                                        </p:attrNameLst>
                                      </p:cBhvr>
                                      <p:tavLst>
                                        <p:tav tm="0">
                                          <p:val>
                                            <p:strVal val="#ppt_x"/>
                                          </p:val>
                                        </p:tav>
                                        <p:tav tm="100000">
                                          <p:val>
                                            <p:strVal val="#ppt_x"/>
                                          </p:val>
                                        </p:tav>
                                      </p:tavLst>
                                    </p:anim>
                                    <p:anim calcmode="lin" valueType="num">
                                      <p:cBhvr>
                                        <p:cTn id="25" dur="500" fill="hold"/>
                                        <p:tgtEl>
                                          <p:spTgt spid="104"/>
                                        </p:tgtEl>
                                        <p:attrNameLst>
                                          <p:attrName>ppt_y</p:attrName>
                                        </p:attrNameLst>
                                      </p:cBhvr>
                                      <p:tavLst>
                                        <p:tav tm="0">
                                          <p:val>
                                            <p:strVal val="#ppt_y+.1"/>
                                          </p:val>
                                        </p:tav>
                                        <p:tav tm="100000">
                                          <p:val>
                                            <p:strVal val="#ppt_y"/>
                                          </p:val>
                                        </p:tav>
                                      </p:tavLst>
                                    </p:anim>
                                  </p:childTnLst>
                                </p:cTn>
                              </p:par>
                            </p:childTnLst>
                          </p:cTn>
                        </p:par>
                        <p:par>
                          <p:cTn id="26" fill="hold">
                            <p:stCondLst>
                              <p:cond delay="2100"/>
                            </p:stCondLst>
                            <p:childTnLst>
                              <p:par>
                                <p:cTn id="27" presetID="16" presetClass="entr" presetSubtype="21" fill="hold" grpId="0" nodeType="afterEffect">
                                  <p:stCondLst>
                                    <p:cond delay="0"/>
                                  </p:stCondLst>
                                  <p:childTnLst>
                                    <p:set>
                                      <p:cBhvr>
                                        <p:cTn id="28" dur="1" fill="hold">
                                          <p:stCondLst>
                                            <p:cond delay="0"/>
                                          </p:stCondLst>
                                        </p:cTn>
                                        <p:tgtEl>
                                          <p:spTgt spid="105"/>
                                        </p:tgtEl>
                                        <p:attrNameLst>
                                          <p:attrName>style.visibility</p:attrName>
                                        </p:attrNameLst>
                                      </p:cBhvr>
                                      <p:to>
                                        <p:strVal val="visible"/>
                                      </p:to>
                                    </p:set>
                                    <p:animEffect transition="in" filter="barn(inVertical)">
                                      <p:cBhvr>
                                        <p:cTn id="29" dur="500"/>
                                        <p:tgtEl>
                                          <p:spTgt spid="105"/>
                                        </p:tgtEl>
                                      </p:cBhvr>
                                    </p:animEffect>
                                  </p:childTnLst>
                                </p:cTn>
                              </p:par>
                            </p:childTnLst>
                          </p:cTn>
                        </p:par>
                        <p:par>
                          <p:cTn id="30" fill="hold">
                            <p:stCondLst>
                              <p:cond delay="2600"/>
                            </p:stCondLst>
                            <p:childTnLst>
                              <p:par>
                                <p:cTn id="31" presetID="2" presetClass="entr" presetSubtype="12" accel="52000" fill="hold" nodeType="afterEffect">
                                  <p:stCondLst>
                                    <p:cond delay="0"/>
                                  </p:stCondLst>
                                  <p:childTnLst>
                                    <p:set>
                                      <p:cBhvr>
                                        <p:cTn id="32" dur="1" fill="hold">
                                          <p:stCondLst>
                                            <p:cond delay="0"/>
                                          </p:stCondLst>
                                        </p:cTn>
                                        <p:tgtEl>
                                          <p:spTgt spid="100"/>
                                        </p:tgtEl>
                                        <p:attrNameLst>
                                          <p:attrName>style.visibility</p:attrName>
                                        </p:attrNameLst>
                                      </p:cBhvr>
                                      <p:to>
                                        <p:strVal val="visible"/>
                                      </p:to>
                                    </p:set>
                                    <p:anim calcmode="lin" valueType="num">
                                      <p:cBhvr additive="base">
                                        <p:cTn id="33" dur="1200" fill="hold"/>
                                        <p:tgtEl>
                                          <p:spTgt spid="100"/>
                                        </p:tgtEl>
                                        <p:attrNameLst>
                                          <p:attrName>ppt_x</p:attrName>
                                        </p:attrNameLst>
                                      </p:cBhvr>
                                      <p:tavLst>
                                        <p:tav tm="0">
                                          <p:val>
                                            <p:strVal val="0-#ppt_w/2"/>
                                          </p:val>
                                        </p:tav>
                                        <p:tav tm="100000">
                                          <p:val>
                                            <p:strVal val="#ppt_x"/>
                                          </p:val>
                                        </p:tav>
                                      </p:tavLst>
                                    </p:anim>
                                    <p:anim calcmode="lin" valueType="num">
                                      <p:cBhvr additive="base">
                                        <p:cTn id="34" dur="1200" fill="hold"/>
                                        <p:tgtEl>
                                          <p:spTgt spid="100"/>
                                        </p:tgtEl>
                                        <p:attrNameLst>
                                          <p:attrName>ppt_y</p:attrName>
                                        </p:attrNameLst>
                                      </p:cBhvr>
                                      <p:tavLst>
                                        <p:tav tm="0">
                                          <p:val>
                                            <p:strVal val="1+#ppt_h/2"/>
                                          </p:val>
                                        </p:tav>
                                        <p:tav tm="100000">
                                          <p:val>
                                            <p:strVal val="#ppt_y"/>
                                          </p:val>
                                        </p:tav>
                                      </p:tavLst>
                                    </p:anim>
                                  </p:childTnLst>
                                </p:cTn>
                              </p:par>
                              <p:par>
                                <p:cTn id="35" presetID="2" presetClass="entr" presetSubtype="3" accel="52000" fill="hold" nodeType="withEffect">
                                  <p:stCondLst>
                                    <p:cond delay="400"/>
                                  </p:stCondLst>
                                  <p:childTnLst>
                                    <p:set>
                                      <p:cBhvr>
                                        <p:cTn id="36" dur="1" fill="hold">
                                          <p:stCondLst>
                                            <p:cond delay="0"/>
                                          </p:stCondLst>
                                        </p:cTn>
                                        <p:tgtEl>
                                          <p:spTgt spid="79"/>
                                        </p:tgtEl>
                                        <p:attrNameLst>
                                          <p:attrName>style.visibility</p:attrName>
                                        </p:attrNameLst>
                                      </p:cBhvr>
                                      <p:to>
                                        <p:strVal val="visible"/>
                                      </p:to>
                                    </p:set>
                                    <p:anim calcmode="lin" valueType="num">
                                      <p:cBhvr additive="base">
                                        <p:cTn id="37" dur="1200" fill="hold"/>
                                        <p:tgtEl>
                                          <p:spTgt spid="79"/>
                                        </p:tgtEl>
                                        <p:attrNameLst>
                                          <p:attrName>ppt_x</p:attrName>
                                        </p:attrNameLst>
                                      </p:cBhvr>
                                      <p:tavLst>
                                        <p:tav tm="0">
                                          <p:val>
                                            <p:strVal val="1+#ppt_w/2"/>
                                          </p:val>
                                        </p:tav>
                                        <p:tav tm="100000">
                                          <p:val>
                                            <p:strVal val="#ppt_x"/>
                                          </p:val>
                                        </p:tav>
                                      </p:tavLst>
                                    </p:anim>
                                    <p:anim calcmode="lin" valueType="num">
                                      <p:cBhvr additive="base">
                                        <p:cTn id="38" dur="1200" fill="hold"/>
                                        <p:tgtEl>
                                          <p:spTgt spid="79"/>
                                        </p:tgtEl>
                                        <p:attrNameLst>
                                          <p:attrName>ppt_y</p:attrName>
                                        </p:attrNameLst>
                                      </p:cBhvr>
                                      <p:tavLst>
                                        <p:tav tm="0">
                                          <p:val>
                                            <p:strVal val="0-#ppt_h/2"/>
                                          </p:val>
                                        </p:tav>
                                        <p:tav tm="100000">
                                          <p:val>
                                            <p:strVal val="#ppt_y"/>
                                          </p:val>
                                        </p:tav>
                                      </p:tavLst>
                                    </p:anim>
                                  </p:childTnLst>
                                </p:cTn>
                              </p:par>
                              <p:par>
                                <p:cTn id="39" presetID="2" presetClass="entr" presetSubtype="6" accel="52000" fill="hold" nodeType="withEffect">
                                  <p:stCondLst>
                                    <p:cond delay="900"/>
                                  </p:stCondLst>
                                  <p:childTnLst>
                                    <p:set>
                                      <p:cBhvr>
                                        <p:cTn id="40" dur="1" fill="hold">
                                          <p:stCondLst>
                                            <p:cond delay="0"/>
                                          </p:stCondLst>
                                        </p:cTn>
                                        <p:tgtEl>
                                          <p:spTgt spid="97"/>
                                        </p:tgtEl>
                                        <p:attrNameLst>
                                          <p:attrName>style.visibility</p:attrName>
                                        </p:attrNameLst>
                                      </p:cBhvr>
                                      <p:to>
                                        <p:strVal val="visible"/>
                                      </p:to>
                                    </p:set>
                                    <p:anim calcmode="lin" valueType="num">
                                      <p:cBhvr additive="base">
                                        <p:cTn id="41" dur="1200" fill="hold"/>
                                        <p:tgtEl>
                                          <p:spTgt spid="97"/>
                                        </p:tgtEl>
                                        <p:attrNameLst>
                                          <p:attrName>ppt_x</p:attrName>
                                        </p:attrNameLst>
                                      </p:cBhvr>
                                      <p:tavLst>
                                        <p:tav tm="0">
                                          <p:val>
                                            <p:strVal val="1+#ppt_w/2"/>
                                          </p:val>
                                        </p:tav>
                                        <p:tav tm="100000">
                                          <p:val>
                                            <p:strVal val="#ppt_x"/>
                                          </p:val>
                                        </p:tav>
                                      </p:tavLst>
                                    </p:anim>
                                    <p:anim calcmode="lin" valueType="num">
                                      <p:cBhvr additive="base">
                                        <p:cTn id="42" dur="1200" fill="hold"/>
                                        <p:tgtEl>
                                          <p:spTgt spid="97"/>
                                        </p:tgtEl>
                                        <p:attrNameLst>
                                          <p:attrName>ppt_y</p:attrName>
                                        </p:attrNameLst>
                                      </p:cBhvr>
                                      <p:tavLst>
                                        <p:tav tm="0">
                                          <p:val>
                                            <p:strVal val="1+#ppt_h/2"/>
                                          </p:val>
                                        </p:tav>
                                        <p:tav tm="100000">
                                          <p:val>
                                            <p:strVal val="#ppt_y"/>
                                          </p:val>
                                        </p:tav>
                                      </p:tavLst>
                                    </p:anim>
                                  </p:childTnLst>
                                </p:cTn>
                              </p:par>
                            </p:childTnLst>
                          </p:cTn>
                        </p:par>
                        <p:par>
                          <p:cTn id="43" fill="hold">
                            <p:stCondLst>
                              <p:cond delay="4700"/>
                            </p:stCondLst>
                            <p:childTnLst>
                              <p:par>
                                <p:cTn id="44" presetID="42" presetClass="entr" presetSubtype="0" fill="hold" grpId="0" nodeType="afterEffect">
                                  <p:stCondLst>
                                    <p:cond delay="0"/>
                                  </p:stCondLst>
                                  <p:childTnLst>
                                    <p:set>
                                      <p:cBhvr>
                                        <p:cTn id="45" dur="1" fill="hold">
                                          <p:stCondLst>
                                            <p:cond delay="0"/>
                                          </p:stCondLst>
                                        </p:cTn>
                                        <p:tgtEl>
                                          <p:spTgt spid="87"/>
                                        </p:tgtEl>
                                        <p:attrNameLst>
                                          <p:attrName>style.visibility</p:attrName>
                                        </p:attrNameLst>
                                      </p:cBhvr>
                                      <p:to>
                                        <p:strVal val="visible"/>
                                      </p:to>
                                    </p:set>
                                    <p:animEffect transition="in" filter="fade">
                                      <p:cBhvr>
                                        <p:cTn id="46" dur="1000"/>
                                        <p:tgtEl>
                                          <p:spTgt spid="87"/>
                                        </p:tgtEl>
                                      </p:cBhvr>
                                    </p:animEffect>
                                    <p:anim calcmode="lin" valueType="num">
                                      <p:cBhvr>
                                        <p:cTn id="47" dur="1000" fill="hold"/>
                                        <p:tgtEl>
                                          <p:spTgt spid="87"/>
                                        </p:tgtEl>
                                        <p:attrNameLst>
                                          <p:attrName>ppt_x</p:attrName>
                                        </p:attrNameLst>
                                      </p:cBhvr>
                                      <p:tavLst>
                                        <p:tav tm="0">
                                          <p:val>
                                            <p:strVal val="#ppt_x"/>
                                          </p:val>
                                        </p:tav>
                                        <p:tav tm="100000">
                                          <p:val>
                                            <p:strVal val="#ppt_x"/>
                                          </p:val>
                                        </p:tav>
                                      </p:tavLst>
                                    </p:anim>
                                    <p:anim calcmode="lin" valueType="num">
                                      <p:cBhvr>
                                        <p:cTn id="48" dur="1000" fill="hold"/>
                                        <p:tgtEl>
                                          <p:spTgt spid="87"/>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0"/>
                                  </p:stCondLst>
                                  <p:childTnLst>
                                    <p:set>
                                      <p:cBhvr>
                                        <p:cTn id="50" dur="1" fill="hold">
                                          <p:stCondLst>
                                            <p:cond delay="0"/>
                                          </p:stCondLst>
                                        </p:cTn>
                                        <p:tgtEl>
                                          <p:spTgt spid="88"/>
                                        </p:tgtEl>
                                        <p:attrNameLst>
                                          <p:attrName>style.visibility</p:attrName>
                                        </p:attrNameLst>
                                      </p:cBhvr>
                                      <p:to>
                                        <p:strVal val="visible"/>
                                      </p:to>
                                    </p:set>
                                    <p:animEffect transition="in" filter="fade">
                                      <p:cBhvr>
                                        <p:cTn id="51" dur="1000"/>
                                        <p:tgtEl>
                                          <p:spTgt spid="88"/>
                                        </p:tgtEl>
                                      </p:cBhvr>
                                    </p:animEffect>
                                    <p:anim calcmode="lin" valueType="num">
                                      <p:cBhvr>
                                        <p:cTn id="52" dur="1000" fill="hold"/>
                                        <p:tgtEl>
                                          <p:spTgt spid="88"/>
                                        </p:tgtEl>
                                        <p:attrNameLst>
                                          <p:attrName>ppt_x</p:attrName>
                                        </p:attrNameLst>
                                      </p:cBhvr>
                                      <p:tavLst>
                                        <p:tav tm="0">
                                          <p:val>
                                            <p:strVal val="#ppt_x"/>
                                          </p:val>
                                        </p:tav>
                                        <p:tav tm="100000">
                                          <p:val>
                                            <p:strVal val="#ppt_x"/>
                                          </p:val>
                                        </p:tav>
                                      </p:tavLst>
                                    </p:anim>
                                    <p:anim calcmode="lin" valueType="num">
                                      <p:cBhvr>
                                        <p:cTn id="53" dur="1000" fill="hold"/>
                                        <p:tgtEl>
                                          <p:spTgt spid="88"/>
                                        </p:tgtEl>
                                        <p:attrNameLst>
                                          <p:attrName>ppt_y</p:attrName>
                                        </p:attrNameLst>
                                      </p:cBhvr>
                                      <p:tavLst>
                                        <p:tav tm="0">
                                          <p:val>
                                            <p:strVal val="#ppt_y+.1"/>
                                          </p:val>
                                        </p:tav>
                                        <p:tav tm="100000">
                                          <p:val>
                                            <p:strVal val="#ppt_y"/>
                                          </p:val>
                                        </p:tav>
                                      </p:tavLst>
                                    </p:anim>
                                  </p:childTnLst>
                                </p:cTn>
                              </p:par>
                              <p:par>
                                <p:cTn id="54" presetID="42" presetClass="entr" presetSubtype="0" fill="hold" nodeType="withEffect">
                                  <p:stCondLst>
                                    <p:cond delay="0"/>
                                  </p:stCondLst>
                                  <p:childTnLst>
                                    <p:set>
                                      <p:cBhvr>
                                        <p:cTn id="55" dur="1" fill="hold">
                                          <p:stCondLst>
                                            <p:cond delay="0"/>
                                          </p:stCondLst>
                                        </p:cTn>
                                        <p:tgtEl>
                                          <p:spTgt spid="84"/>
                                        </p:tgtEl>
                                        <p:attrNameLst>
                                          <p:attrName>style.visibility</p:attrName>
                                        </p:attrNameLst>
                                      </p:cBhvr>
                                      <p:to>
                                        <p:strVal val="visible"/>
                                      </p:to>
                                    </p:set>
                                    <p:animEffect transition="in" filter="fade">
                                      <p:cBhvr>
                                        <p:cTn id="56" dur="1000"/>
                                        <p:tgtEl>
                                          <p:spTgt spid="84"/>
                                        </p:tgtEl>
                                      </p:cBhvr>
                                    </p:animEffect>
                                    <p:anim calcmode="lin" valueType="num">
                                      <p:cBhvr>
                                        <p:cTn id="57" dur="1000" fill="hold"/>
                                        <p:tgtEl>
                                          <p:spTgt spid="84"/>
                                        </p:tgtEl>
                                        <p:attrNameLst>
                                          <p:attrName>ppt_x</p:attrName>
                                        </p:attrNameLst>
                                      </p:cBhvr>
                                      <p:tavLst>
                                        <p:tav tm="0">
                                          <p:val>
                                            <p:strVal val="#ppt_x"/>
                                          </p:val>
                                        </p:tav>
                                        <p:tav tm="100000">
                                          <p:val>
                                            <p:strVal val="#ppt_x"/>
                                          </p:val>
                                        </p:tav>
                                      </p:tavLst>
                                    </p:anim>
                                    <p:anim calcmode="lin" valueType="num">
                                      <p:cBhvr>
                                        <p:cTn id="58" dur="1000" fill="hold"/>
                                        <p:tgtEl>
                                          <p:spTgt spid="84"/>
                                        </p:tgtEl>
                                        <p:attrNameLst>
                                          <p:attrName>ppt_y</p:attrName>
                                        </p:attrNameLst>
                                      </p:cBhvr>
                                      <p:tavLst>
                                        <p:tav tm="0">
                                          <p:val>
                                            <p:strVal val="#ppt_y+.1"/>
                                          </p:val>
                                        </p:tav>
                                        <p:tav tm="100000">
                                          <p:val>
                                            <p:strVal val="#ppt_y"/>
                                          </p:val>
                                        </p:tav>
                                      </p:tavLst>
                                    </p:anim>
                                  </p:childTnLst>
                                </p:cTn>
                              </p:par>
                              <p:par>
                                <p:cTn id="59" presetID="42" presetClass="entr" presetSubtype="0" fill="hold" nodeType="withEffect">
                                  <p:stCondLst>
                                    <p:cond delay="0"/>
                                  </p:stCondLst>
                                  <p:childTnLst>
                                    <p:set>
                                      <p:cBhvr>
                                        <p:cTn id="60" dur="1" fill="hold">
                                          <p:stCondLst>
                                            <p:cond delay="0"/>
                                          </p:stCondLst>
                                        </p:cTn>
                                        <p:tgtEl>
                                          <p:spTgt spid="89"/>
                                        </p:tgtEl>
                                        <p:attrNameLst>
                                          <p:attrName>style.visibility</p:attrName>
                                        </p:attrNameLst>
                                      </p:cBhvr>
                                      <p:to>
                                        <p:strVal val="visible"/>
                                      </p:to>
                                    </p:set>
                                    <p:animEffect transition="in" filter="fade">
                                      <p:cBhvr>
                                        <p:cTn id="61" dur="1000"/>
                                        <p:tgtEl>
                                          <p:spTgt spid="89"/>
                                        </p:tgtEl>
                                      </p:cBhvr>
                                    </p:animEffect>
                                    <p:anim calcmode="lin" valueType="num">
                                      <p:cBhvr>
                                        <p:cTn id="62" dur="1000" fill="hold"/>
                                        <p:tgtEl>
                                          <p:spTgt spid="89"/>
                                        </p:tgtEl>
                                        <p:attrNameLst>
                                          <p:attrName>ppt_x</p:attrName>
                                        </p:attrNameLst>
                                      </p:cBhvr>
                                      <p:tavLst>
                                        <p:tav tm="0">
                                          <p:val>
                                            <p:strVal val="#ppt_x"/>
                                          </p:val>
                                        </p:tav>
                                        <p:tav tm="100000">
                                          <p:val>
                                            <p:strVal val="#ppt_x"/>
                                          </p:val>
                                        </p:tav>
                                      </p:tavLst>
                                    </p:anim>
                                    <p:anim calcmode="lin" valueType="num">
                                      <p:cBhvr>
                                        <p:cTn id="63" dur="1000" fill="hold"/>
                                        <p:tgtEl>
                                          <p:spTgt spid="89"/>
                                        </p:tgtEl>
                                        <p:attrNameLst>
                                          <p:attrName>ppt_y</p:attrName>
                                        </p:attrNameLst>
                                      </p:cBhvr>
                                      <p:tavLst>
                                        <p:tav tm="0">
                                          <p:val>
                                            <p:strVal val="#ppt_y+.1"/>
                                          </p:val>
                                        </p:tav>
                                        <p:tav tm="100000">
                                          <p:val>
                                            <p:strVal val="#ppt_y"/>
                                          </p:val>
                                        </p:tav>
                                      </p:tavLst>
                                    </p:anim>
                                  </p:childTnLst>
                                </p:cTn>
                              </p:par>
                            </p:childTnLst>
                          </p:cTn>
                        </p:par>
                        <p:par>
                          <p:cTn id="64" fill="hold">
                            <p:stCondLst>
                              <p:cond delay="5700"/>
                            </p:stCondLst>
                            <p:childTnLst>
                              <p:par>
                                <p:cTn id="65" presetID="14" presetClass="entr" presetSubtype="10" fill="hold" grpId="0" nodeType="afterEffect">
                                  <p:stCondLst>
                                    <p:cond delay="0"/>
                                  </p:stCondLst>
                                  <p:childTnLst>
                                    <p:set>
                                      <p:cBhvr>
                                        <p:cTn id="66" dur="1" fill="hold">
                                          <p:stCondLst>
                                            <p:cond delay="0"/>
                                          </p:stCondLst>
                                        </p:cTn>
                                        <p:tgtEl>
                                          <p:spTgt spid="93"/>
                                        </p:tgtEl>
                                        <p:attrNameLst>
                                          <p:attrName>style.visibility</p:attrName>
                                        </p:attrNameLst>
                                      </p:cBhvr>
                                      <p:to>
                                        <p:strVal val="visible"/>
                                      </p:to>
                                    </p:set>
                                    <p:animEffect transition="in" filter="randombar(horizontal)">
                                      <p:cBhvr>
                                        <p:cTn id="67" dur="500"/>
                                        <p:tgtEl>
                                          <p:spTgt spid="93"/>
                                        </p:tgtEl>
                                      </p:cBhvr>
                                    </p:animEffect>
                                  </p:childTnLst>
                                </p:cTn>
                              </p:par>
                              <p:par>
                                <p:cTn id="68" presetID="14" presetClass="entr" presetSubtype="10" fill="hold" grpId="0" nodeType="withEffect">
                                  <p:stCondLst>
                                    <p:cond delay="0"/>
                                  </p:stCondLst>
                                  <p:childTnLst>
                                    <p:set>
                                      <p:cBhvr>
                                        <p:cTn id="69" dur="1" fill="hold">
                                          <p:stCondLst>
                                            <p:cond delay="0"/>
                                          </p:stCondLst>
                                        </p:cTn>
                                        <p:tgtEl>
                                          <p:spTgt spid="94"/>
                                        </p:tgtEl>
                                        <p:attrNameLst>
                                          <p:attrName>style.visibility</p:attrName>
                                        </p:attrNameLst>
                                      </p:cBhvr>
                                      <p:to>
                                        <p:strVal val="visible"/>
                                      </p:to>
                                    </p:set>
                                    <p:animEffect transition="in" filter="randombar(horizontal)">
                                      <p:cBhvr>
                                        <p:cTn id="70" dur="500"/>
                                        <p:tgtEl>
                                          <p:spTgt spid="94"/>
                                        </p:tgtEl>
                                      </p:cBhvr>
                                    </p:animEffect>
                                  </p:childTnLst>
                                </p:cTn>
                              </p:par>
                              <p:par>
                                <p:cTn id="71" presetID="14" presetClass="entr" presetSubtype="10" fill="hold" grpId="0" nodeType="withEffect">
                                  <p:stCondLst>
                                    <p:cond delay="0"/>
                                  </p:stCondLst>
                                  <p:childTnLst>
                                    <p:set>
                                      <p:cBhvr>
                                        <p:cTn id="72" dur="1" fill="hold">
                                          <p:stCondLst>
                                            <p:cond delay="0"/>
                                          </p:stCondLst>
                                        </p:cTn>
                                        <p:tgtEl>
                                          <p:spTgt spid="95"/>
                                        </p:tgtEl>
                                        <p:attrNameLst>
                                          <p:attrName>style.visibility</p:attrName>
                                        </p:attrNameLst>
                                      </p:cBhvr>
                                      <p:to>
                                        <p:strVal val="visible"/>
                                      </p:to>
                                    </p:set>
                                    <p:animEffect transition="in" filter="randombar(horizontal)">
                                      <p:cBhvr>
                                        <p:cTn id="73" dur="500"/>
                                        <p:tgtEl>
                                          <p:spTgt spid="95"/>
                                        </p:tgtEl>
                                      </p:cBhvr>
                                    </p:animEffect>
                                  </p:childTnLst>
                                </p:cTn>
                              </p:par>
                              <p:par>
                                <p:cTn id="74" presetID="14" presetClass="entr" presetSubtype="10" fill="hold" grpId="0" nodeType="withEffect">
                                  <p:stCondLst>
                                    <p:cond delay="0"/>
                                  </p:stCondLst>
                                  <p:childTnLst>
                                    <p:set>
                                      <p:cBhvr>
                                        <p:cTn id="75" dur="1" fill="hold">
                                          <p:stCondLst>
                                            <p:cond delay="0"/>
                                          </p:stCondLst>
                                        </p:cTn>
                                        <p:tgtEl>
                                          <p:spTgt spid="96"/>
                                        </p:tgtEl>
                                        <p:attrNameLst>
                                          <p:attrName>style.visibility</p:attrName>
                                        </p:attrNameLst>
                                      </p:cBhvr>
                                      <p:to>
                                        <p:strVal val="visible"/>
                                      </p:to>
                                    </p:set>
                                    <p:animEffect transition="in" filter="randombar(horizontal)">
                                      <p:cBhvr>
                                        <p:cTn id="76" dur="500"/>
                                        <p:tgtEl>
                                          <p:spTgt spid="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animBg="1"/>
      <p:bldP spid="87" grpId="0" animBg="1"/>
      <p:bldP spid="88" grpId="0" animBg="1"/>
      <p:bldP spid="93" grpId="0"/>
      <p:bldP spid="94" grpId="0"/>
      <p:bldP spid="95" grpId="0"/>
      <p:bldP spid="96" grpId="0"/>
      <p:bldP spid="10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9"/>
          <p:cNvGrpSpPr/>
          <p:nvPr/>
        </p:nvGrpSpPr>
        <p:grpSpPr>
          <a:xfrm>
            <a:off x="1011203" y="208731"/>
            <a:ext cx="553964" cy="558108"/>
            <a:chOff x="304800" y="673100"/>
            <a:chExt cx="4000500" cy="4000500"/>
          </a:xfrm>
          <a:effectLst>
            <a:outerShdw blurRad="444500" dist="254000" dir="8100000" algn="tr" rotWithShape="0">
              <a:prstClr val="black">
                <a:alpha val="24000"/>
              </a:prstClr>
            </a:outerShdw>
          </a:effectLst>
        </p:grpSpPr>
        <p:sp>
          <p:nvSpPr>
            <p:cNvPr id="21" name="同心圆 2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2" name="椭圆 21"/>
            <p:cNvSpPr/>
            <p:nvPr/>
          </p:nvSpPr>
          <p:spPr>
            <a:xfrm>
              <a:off x="392109" y="760409"/>
              <a:ext cx="3825870" cy="382587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3" name="组合 22"/>
          <p:cNvGrpSpPr/>
          <p:nvPr/>
        </p:nvGrpSpPr>
        <p:grpSpPr>
          <a:xfrm>
            <a:off x="796889" y="851674"/>
            <a:ext cx="357190" cy="359864"/>
            <a:chOff x="304800" y="673100"/>
            <a:chExt cx="4000500" cy="4000500"/>
          </a:xfrm>
          <a:effectLst>
            <a:outerShdw blurRad="444500" dist="254000" dir="8100000" algn="tr" rotWithShape="0">
              <a:prstClr val="black">
                <a:alpha val="24000"/>
              </a:prstClr>
            </a:outerShdw>
          </a:effectLst>
        </p:grpSpPr>
        <p:sp>
          <p:nvSpPr>
            <p:cNvPr id="24" name="同心圆 2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5" name="椭圆 24"/>
            <p:cNvSpPr/>
            <p:nvPr/>
          </p:nvSpPr>
          <p:spPr>
            <a:xfrm>
              <a:off x="392109" y="760409"/>
              <a:ext cx="3825870" cy="3825870"/>
            </a:xfrm>
            <a:prstGeom prst="ellipse">
              <a:avLst/>
            </a:prstGeom>
            <a:ln/>
          </p:spPr>
          <p:style>
            <a:lnRef idx="3">
              <a:schemeClr val="lt1"/>
            </a:lnRef>
            <a:fillRef idx="1">
              <a:schemeClr val="accent1"/>
            </a:fillRef>
            <a:effectRef idx="1">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4" name="组合 25"/>
          <p:cNvGrpSpPr/>
          <p:nvPr/>
        </p:nvGrpSpPr>
        <p:grpSpPr>
          <a:xfrm>
            <a:off x="-203243" y="-230052"/>
            <a:ext cx="1357322" cy="1367477"/>
            <a:chOff x="304800" y="673100"/>
            <a:chExt cx="4000500" cy="4000500"/>
          </a:xfrm>
          <a:effectLst>
            <a:outerShdw blurRad="444500" dist="254000" dir="8100000" algn="tr" rotWithShape="0">
              <a:prstClr val="black">
                <a:alpha val="24000"/>
              </a:prstClr>
            </a:outerShdw>
          </a:effectLst>
        </p:grpSpPr>
        <p:sp>
          <p:nvSpPr>
            <p:cNvPr id="27" name="同心圆 2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8" name="椭圆 27"/>
            <p:cNvSpPr/>
            <p:nvPr/>
          </p:nvSpPr>
          <p:spPr>
            <a:xfrm>
              <a:off x="392100" y="760400"/>
              <a:ext cx="3825879" cy="3825879"/>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cxnSp>
        <p:nvCxnSpPr>
          <p:cNvPr id="29" name="直接连接符 28"/>
          <p:cNvCxnSpPr/>
          <p:nvPr/>
        </p:nvCxnSpPr>
        <p:spPr>
          <a:xfrm>
            <a:off x="1797021" y="827749"/>
            <a:ext cx="8286808" cy="23924"/>
          </a:xfrm>
          <a:prstGeom prst="line">
            <a:avLst/>
          </a:prstGeom>
          <a:ln/>
        </p:spPr>
        <p:style>
          <a:lnRef idx="3">
            <a:schemeClr val="accent5"/>
          </a:lnRef>
          <a:fillRef idx="0">
            <a:schemeClr val="accent5"/>
          </a:fillRef>
          <a:effectRef idx="2">
            <a:schemeClr val="accent5"/>
          </a:effectRef>
          <a:fontRef idx="minor">
            <a:schemeClr val="tx1"/>
          </a:fontRef>
        </p:style>
      </p:cxnSp>
      <p:sp>
        <p:nvSpPr>
          <p:cNvPr id="118" name="标题 1"/>
          <p:cNvSpPr txBox="1">
            <a:spLocks/>
          </p:cNvSpPr>
          <p:nvPr/>
        </p:nvSpPr>
        <p:spPr>
          <a:xfrm>
            <a:off x="2011335" y="280169"/>
            <a:ext cx="3357586" cy="928694"/>
          </a:xfrm>
          <a:prstGeom prst="rect">
            <a:avLst/>
          </a:prstGeom>
        </p:spPr>
        <p:txBody>
          <a:bodyPr/>
          <a:lstStyle/>
          <a:p>
            <a:pPr marL="0" marR="0" lvl="0" indent="0" algn="l" defTabSz="1110905" rtl="0" eaLnBrk="1" fontAlgn="auto" latinLnBrk="0" hangingPunct="1">
              <a:lnSpc>
                <a:spcPct val="100000"/>
              </a:lnSpc>
              <a:spcBef>
                <a:spcPct val="0"/>
              </a:spcBef>
              <a:spcAft>
                <a:spcPts val="0"/>
              </a:spcAft>
              <a:buClrTx/>
              <a:buSzTx/>
              <a:buFontTx/>
              <a:buNone/>
              <a:tabLst/>
              <a:defRPr/>
            </a:pPr>
            <a:r>
              <a:rPr kumimoji="0" lang="zh-CN" altLang="en-US" sz="3200" b="0" i="0" u="none" strike="noStrike" kern="1200" cap="none" spc="0" normalizeH="0" baseline="0" noProof="0" dirty="0" smtClean="0">
                <a:ln>
                  <a:noFill/>
                </a:ln>
                <a:solidFill>
                  <a:srgbClr val="0070C0"/>
                </a:solidFill>
                <a:effectLst/>
                <a:uLnTx/>
                <a:uFillTx/>
                <a:latin typeface="方正粗倩简体" pitchFamily="65" charset="-122"/>
                <a:ea typeface="方正粗倩简体" pitchFamily="65" charset="-122"/>
                <a:cs typeface="+mj-cs"/>
              </a:rPr>
              <a:t>重点任务完成</a:t>
            </a:r>
            <a:endParaRPr kumimoji="0" lang="zh-CN" altLang="en-US" sz="3200" b="0" i="0" u="none" strike="noStrike" kern="1200" cap="none" spc="0" normalizeH="0" baseline="0" noProof="0" dirty="0">
              <a:ln>
                <a:noFill/>
              </a:ln>
              <a:solidFill>
                <a:srgbClr val="0070C0"/>
              </a:solidFill>
              <a:effectLst/>
              <a:uLnTx/>
              <a:uFillTx/>
              <a:latin typeface="方正粗倩简体" pitchFamily="65" charset="-122"/>
              <a:ea typeface="方正粗倩简体" pitchFamily="65" charset="-122"/>
              <a:cs typeface="+mj-cs"/>
            </a:endParaRPr>
          </a:p>
        </p:txBody>
      </p:sp>
      <p:sp>
        <p:nvSpPr>
          <p:cNvPr id="119" name="Freeform 7"/>
          <p:cNvSpPr>
            <a:spLocks/>
          </p:cNvSpPr>
          <p:nvPr/>
        </p:nvSpPr>
        <p:spPr bwMode="auto">
          <a:xfrm>
            <a:off x="3582971" y="2066119"/>
            <a:ext cx="1005569" cy="3174831"/>
          </a:xfrm>
          <a:custGeom>
            <a:avLst/>
            <a:gdLst>
              <a:gd name="T0" fmla="*/ 1750 w 1750"/>
              <a:gd name="T1" fmla="*/ 272 h 5527"/>
              <a:gd name="T2" fmla="*/ 314 w 1750"/>
              <a:gd name="T3" fmla="*/ 2778 h 5527"/>
              <a:gd name="T4" fmla="*/ 1699 w 1750"/>
              <a:gd name="T5" fmla="*/ 5254 h 5527"/>
              <a:gd name="T6" fmla="*/ 1542 w 1750"/>
              <a:gd name="T7" fmla="*/ 5527 h 5527"/>
              <a:gd name="T8" fmla="*/ 0 w 1750"/>
              <a:gd name="T9" fmla="*/ 2778 h 5527"/>
              <a:gd name="T10" fmla="*/ 1593 w 1750"/>
              <a:gd name="T11" fmla="*/ 0 h 5527"/>
              <a:gd name="T12" fmla="*/ 1750 w 1750"/>
              <a:gd name="T13" fmla="*/ 272 h 5527"/>
            </a:gdLst>
            <a:ahLst/>
            <a:cxnLst>
              <a:cxn ang="0">
                <a:pos x="T0" y="T1"/>
              </a:cxn>
              <a:cxn ang="0">
                <a:pos x="T2" y="T3"/>
              </a:cxn>
              <a:cxn ang="0">
                <a:pos x="T4" y="T5"/>
              </a:cxn>
              <a:cxn ang="0">
                <a:pos x="T6" y="T7"/>
              </a:cxn>
              <a:cxn ang="0">
                <a:pos x="T8" y="T9"/>
              </a:cxn>
              <a:cxn ang="0">
                <a:pos x="T10" y="T11"/>
              </a:cxn>
              <a:cxn ang="0">
                <a:pos x="T12" y="T13"/>
              </a:cxn>
            </a:cxnLst>
            <a:rect l="0" t="0" r="r" b="b"/>
            <a:pathLst>
              <a:path w="1750" h="5527">
                <a:moveTo>
                  <a:pt x="1750" y="272"/>
                </a:moveTo>
                <a:cubicBezTo>
                  <a:pt x="891" y="777"/>
                  <a:pt x="314" y="1710"/>
                  <a:pt x="314" y="2778"/>
                </a:cubicBezTo>
                <a:cubicBezTo>
                  <a:pt x="314" y="3825"/>
                  <a:pt x="868" y="4743"/>
                  <a:pt x="1699" y="5254"/>
                </a:cubicBezTo>
                <a:lnTo>
                  <a:pt x="1542" y="5527"/>
                </a:lnTo>
                <a:cubicBezTo>
                  <a:pt x="617" y="4961"/>
                  <a:pt x="0" y="3942"/>
                  <a:pt x="0" y="2778"/>
                </a:cubicBezTo>
                <a:cubicBezTo>
                  <a:pt x="0" y="1594"/>
                  <a:pt x="640" y="559"/>
                  <a:pt x="1593" y="0"/>
                </a:cubicBezTo>
                <a:lnTo>
                  <a:pt x="1750" y="272"/>
                </a:ln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120" name="组合 119"/>
          <p:cNvGrpSpPr/>
          <p:nvPr/>
        </p:nvGrpSpPr>
        <p:grpSpPr>
          <a:xfrm>
            <a:off x="3582812" y="1827885"/>
            <a:ext cx="1149740" cy="1149740"/>
            <a:chOff x="2342140" y="893355"/>
            <a:chExt cx="1149740" cy="1149740"/>
          </a:xfrm>
        </p:grpSpPr>
        <p:grpSp>
          <p:nvGrpSpPr>
            <p:cNvPr id="121" name="组合 120"/>
            <p:cNvGrpSpPr/>
            <p:nvPr/>
          </p:nvGrpSpPr>
          <p:grpSpPr>
            <a:xfrm>
              <a:off x="2342140" y="893355"/>
              <a:ext cx="1149740" cy="1149740"/>
              <a:chOff x="304800" y="673100"/>
              <a:chExt cx="4000500" cy="4000500"/>
            </a:xfrm>
            <a:effectLst>
              <a:outerShdw blurRad="444500" dist="254000" dir="8100000" algn="tr" rotWithShape="0">
                <a:prstClr val="black">
                  <a:alpha val="50000"/>
                </a:prstClr>
              </a:outerShdw>
            </a:effectLst>
          </p:grpSpPr>
          <p:sp>
            <p:nvSpPr>
              <p:cNvPr id="123" name="同心圆 12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24" name="椭圆 123"/>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2" name="KSO_Shape"/>
            <p:cNvSpPr>
              <a:spLocks/>
            </p:cNvSpPr>
            <p:nvPr/>
          </p:nvSpPr>
          <p:spPr bwMode="auto">
            <a:xfrm>
              <a:off x="2678413" y="1165965"/>
              <a:ext cx="489748" cy="569476"/>
            </a:xfrm>
            <a:custGeom>
              <a:avLst/>
              <a:gdLst>
                <a:gd name="T0" fmla="*/ 2147483646 w 5822"/>
                <a:gd name="T1" fmla="*/ 2147483646 h 6759"/>
                <a:gd name="T2" fmla="*/ 2147483646 w 5822"/>
                <a:gd name="T3" fmla="*/ 2147483646 h 6759"/>
                <a:gd name="T4" fmla="*/ 2147483646 w 5822"/>
                <a:gd name="T5" fmla="*/ 2147483646 h 6759"/>
                <a:gd name="T6" fmla="*/ 2147483646 w 5822"/>
                <a:gd name="T7" fmla="*/ 2147483646 h 6759"/>
                <a:gd name="T8" fmla="*/ 2147483646 w 5822"/>
                <a:gd name="T9" fmla="*/ 2147483646 h 6759"/>
                <a:gd name="T10" fmla="*/ 2147483646 w 5822"/>
                <a:gd name="T11" fmla="*/ 1253760573 h 6759"/>
                <a:gd name="T12" fmla="*/ 2147483646 w 5822"/>
                <a:gd name="T13" fmla="*/ 2147483646 h 6759"/>
                <a:gd name="T14" fmla="*/ 2147483646 w 5822"/>
                <a:gd name="T15" fmla="*/ 2147483646 h 6759"/>
                <a:gd name="T16" fmla="*/ 2147483646 w 5822"/>
                <a:gd name="T17" fmla="*/ 2147483646 h 6759"/>
                <a:gd name="T18" fmla="*/ 2147483646 w 5822"/>
                <a:gd name="T19" fmla="*/ 2147483646 h 6759"/>
                <a:gd name="T20" fmla="*/ 2147483646 w 5822"/>
                <a:gd name="T21" fmla="*/ 2147483646 h 6759"/>
                <a:gd name="T22" fmla="*/ 2147483646 w 5822"/>
                <a:gd name="T23" fmla="*/ 2147483646 h 6759"/>
                <a:gd name="T24" fmla="*/ 2147483646 w 5822"/>
                <a:gd name="T25" fmla="*/ 2147483646 h 6759"/>
                <a:gd name="T26" fmla="*/ 2147483646 w 5822"/>
                <a:gd name="T27" fmla="*/ 2147483646 h 6759"/>
                <a:gd name="T28" fmla="*/ 2147483646 w 5822"/>
                <a:gd name="T29" fmla="*/ 2147483646 h 6759"/>
                <a:gd name="T30" fmla="*/ 2147483646 w 5822"/>
                <a:gd name="T31" fmla="*/ 2147483646 h 6759"/>
                <a:gd name="T32" fmla="*/ 2147483646 w 5822"/>
                <a:gd name="T33" fmla="*/ 2147483646 h 6759"/>
                <a:gd name="T34" fmla="*/ 2147483646 w 5822"/>
                <a:gd name="T35" fmla="*/ 2147483646 h 6759"/>
                <a:gd name="T36" fmla="*/ 2147483646 w 5822"/>
                <a:gd name="T37" fmla="*/ 2147483646 h 6759"/>
                <a:gd name="T38" fmla="*/ 2147483646 w 5822"/>
                <a:gd name="T39" fmla="*/ 2147483646 h 6759"/>
                <a:gd name="T40" fmla="*/ 0 w 5822"/>
                <a:gd name="T41" fmla="*/ 2147483646 h 6759"/>
                <a:gd name="T42" fmla="*/ 2147483646 w 5822"/>
                <a:gd name="T43" fmla="*/ 2147483646 h 6759"/>
                <a:gd name="T44" fmla="*/ 2147483646 w 5822"/>
                <a:gd name="T45" fmla="*/ 2147483646 h 6759"/>
                <a:gd name="T46" fmla="*/ 2147483646 w 5822"/>
                <a:gd name="T47" fmla="*/ 2147483646 h 6759"/>
                <a:gd name="T48" fmla="*/ 2147483646 w 5822"/>
                <a:gd name="T49" fmla="*/ 2147483646 h 6759"/>
                <a:gd name="T50" fmla="*/ 2147483646 w 5822"/>
                <a:gd name="T51" fmla="*/ 2147483646 h 6759"/>
                <a:gd name="T52" fmla="*/ 2147483646 w 5822"/>
                <a:gd name="T53" fmla="*/ 2147483646 h 6759"/>
                <a:gd name="T54" fmla="*/ 2147483646 w 5822"/>
                <a:gd name="T55" fmla="*/ 2147483646 h 6759"/>
                <a:gd name="T56" fmla="*/ 2147483646 w 5822"/>
                <a:gd name="T57" fmla="*/ 2147483646 h 6759"/>
                <a:gd name="T58" fmla="*/ 2147483646 w 5822"/>
                <a:gd name="T59" fmla="*/ 2147483646 h 6759"/>
                <a:gd name="T60" fmla="*/ 2147483646 w 5822"/>
                <a:gd name="T61" fmla="*/ 2147483646 h 6759"/>
                <a:gd name="T62" fmla="*/ 2147483646 w 5822"/>
                <a:gd name="T63" fmla="*/ 2147483646 h 6759"/>
                <a:gd name="T64" fmla="*/ 2147483646 w 5822"/>
                <a:gd name="T65" fmla="*/ 2147483646 h 6759"/>
                <a:gd name="T66" fmla="*/ 2147483646 w 5822"/>
                <a:gd name="T67" fmla="*/ 2147483646 h 6759"/>
                <a:gd name="T68" fmla="*/ 2147483646 w 5822"/>
                <a:gd name="T69" fmla="*/ 2147483646 h 6759"/>
                <a:gd name="T70" fmla="*/ 2147483646 w 5822"/>
                <a:gd name="T71" fmla="*/ 2147483646 h 6759"/>
                <a:gd name="T72" fmla="*/ 2147483646 w 5822"/>
                <a:gd name="T73" fmla="*/ 2147483646 h 6759"/>
                <a:gd name="T74" fmla="*/ 2147483646 w 5822"/>
                <a:gd name="T75" fmla="*/ 2147483646 h 6759"/>
                <a:gd name="T76" fmla="*/ 2147483646 w 5822"/>
                <a:gd name="T77" fmla="*/ 2147483646 h 6759"/>
                <a:gd name="T78" fmla="*/ 2147483646 w 5822"/>
                <a:gd name="T79" fmla="*/ 2147483646 h 6759"/>
                <a:gd name="T80" fmla="*/ 2147483646 w 5822"/>
                <a:gd name="T81" fmla="*/ 2147483646 h 6759"/>
                <a:gd name="T82" fmla="*/ 2147483646 w 5822"/>
                <a:gd name="T83" fmla="*/ 2147483646 h 6759"/>
                <a:gd name="T84" fmla="*/ 2147483646 w 5822"/>
                <a:gd name="T85" fmla="*/ 2147483646 h 6759"/>
                <a:gd name="T86" fmla="*/ 2147483646 w 5822"/>
                <a:gd name="T87" fmla="*/ 2147483646 h 6759"/>
                <a:gd name="T88" fmla="*/ 2147483646 w 5822"/>
                <a:gd name="T89" fmla="*/ 2147483646 h 6759"/>
                <a:gd name="T90" fmla="*/ 2147483646 w 5822"/>
                <a:gd name="T91" fmla="*/ 2147483646 h 6759"/>
                <a:gd name="T92" fmla="*/ 2147483646 w 5822"/>
                <a:gd name="T93" fmla="*/ 2147483646 h 6759"/>
                <a:gd name="T94" fmla="*/ 2147483646 w 5822"/>
                <a:gd name="T95" fmla="*/ 2147483646 h 6759"/>
                <a:gd name="T96" fmla="*/ 2147483646 w 5822"/>
                <a:gd name="T97" fmla="*/ 2147483646 h 675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5822" h="6759">
                  <a:moveTo>
                    <a:pt x="0" y="6351"/>
                  </a:moveTo>
                  <a:lnTo>
                    <a:pt x="129" y="6351"/>
                  </a:lnTo>
                  <a:lnTo>
                    <a:pt x="129" y="3057"/>
                  </a:lnTo>
                  <a:lnTo>
                    <a:pt x="129" y="2914"/>
                  </a:lnTo>
                  <a:lnTo>
                    <a:pt x="266" y="2865"/>
                  </a:lnTo>
                  <a:lnTo>
                    <a:pt x="1775" y="2337"/>
                  </a:lnTo>
                  <a:lnTo>
                    <a:pt x="1775" y="1515"/>
                  </a:lnTo>
                  <a:lnTo>
                    <a:pt x="1775" y="1386"/>
                  </a:lnTo>
                  <a:lnTo>
                    <a:pt x="1892" y="1331"/>
                  </a:lnTo>
                  <a:lnTo>
                    <a:pt x="4422" y="137"/>
                  </a:lnTo>
                  <a:lnTo>
                    <a:pt x="4714" y="0"/>
                  </a:lnTo>
                  <a:lnTo>
                    <a:pt x="4714" y="56"/>
                  </a:lnTo>
                  <a:lnTo>
                    <a:pt x="5511" y="532"/>
                  </a:lnTo>
                  <a:lnTo>
                    <a:pt x="5511" y="6326"/>
                  </a:lnTo>
                  <a:lnTo>
                    <a:pt x="5822" y="6326"/>
                  </a:lnTo>
                  <a:lnTo>
                    <a:pt x="5822" y="6734"/>
                  </a:lnTo>
                  <a:lnTo>
                    <a:pt x="4510" y="6734"/>
                  </a:lnTo>
                  <a:lnTo>
                    <a:pt x="4305" y="6734"/>
                  </a:lnTo>
                  <a:lnTo>
                    <a:pt x="4305" y="6529"/>
                  </a:lnTo>
                  <a:lnTo>
                    <a:pt x="4305" y="643"/>
                  </a:lnTo>
                  <a:lnTo>
                    <a:pt x="2183" y="1644"/>
                  </a:lnTo>
                  <a:lnTo>
                    <a:pt x="2183" y="2194"/>
                  </a:lnTo>
                  <a:lnTo>
                    <a:pt x="2798" y="1979"/>
                  </a:lnTo>
                  <a:lnTo>
                    <a:pt x="3035" y="1895"/>
                  </a:lnTo>
                  <a:lnTo>
                    <a:pt x="3035" y="1889"/>
                  </a:lnTo>
                  <a:lnTo>
                    <a:pt x="3042" y="1892"/>
                  </a:lnTo>
                  <a:lnTo>
                    <a:pt x="3068" y="1884"/>
                  </a:lnTo>
                  <a:lnTo>
                    <a:pt x="3068" y="1909"/>
                  </a:lnTo>
                  <a:lnTo>
                    <a:pt x="3862" y="2381"/>
                  </a:lnTo>
                  <a:lnTo>
                    <a:pt x="3862" y="6313"/>
                  </a:lnTo>
                  <a:lnTo>
                    <a:pt x="4177" y="6313"/>
                  </a:lnTo>
                  <a:lnTo>
                    <a:pt x="4177" y="6722"/>
                  </a:lnTo>
                  <a:lnTo>
                    <a:pt x="2865" y="6722"/>
                  </a:lnTo>
                  <a:lnTo>
                    <a:pt x="2661" y="6722"/>
                  </a:lnTo>
                  <a:lnTo>
                    <a:pt x="2661" y="6517"/>
                  </a:lnTo>
                  <a:lnTo>
                    <a:pt x="2661" y="2458"/>
                  </a:lnTo>
                  <a:lnTo>
                    <a:pt x="538" y="3202"/>
                  </a:lnTo>
                  <a:lnTo>
                    <a:pt x="538" y="6556"/>
                  </a:lnTo>
                  <a:lnTo>
                    <a:pt x="538" y="6759"/>
                  </a:lnTo>
                  <a:lnTo>
                    <a:pt x="334" y="6759"/>
                  </a:lnTo>
                  <a:lnTo>
                    <a:pt x="0" y="6759"/>
                  </a:lnTo>
                  <a:lnTo>
                    <a:pt x="0" y="6351"/>
                  </a:lnTo>
                  <a:close/>
                  <a:moveTo>
                    <a:pt x="776" y="6707"/>
                  </a:moveTo>
                  <a:lnTo>
                    <a:pt x="776" y="6707"/>
                  </a:lnTo>
                  <a:lnTo>
                    <a:pt x="1501" y="6707"/>
                  </a:lnTo>
                  <a:lnTo>
                    <a:pt x="2348" y="6707"/>
                  </a:lnTo>
                  <a:lnTo>
                    <a:pt x="2348" y="5989"/>
                  </a:lnTo>
                  <a:lnTo>
                    <a:pt x="1501" y="6044"/>
                  </a:lnTo>
                  <a:lnTo>
                    <a:pt x="776" y="6092"/>
                  </a:lnTo>
                  <a:lnTo>
                    <a:pt x="776" y="6707"/>
                  </a:lnTo>
                  <a:close/>
                  <a:moveTo>
                    <a:pt x="776" y="4048"/>
                  </a:moveTo>
                  <a:lnTo>
                    <a:pt x="776" y="4048"/>
                  </a:lnTo>
                  <a:lnTo>
                    <a:pt x="1501" y="3842"/>
                  </a:lnTo>
                  <a:lnTo>
                    <a:pt x="2348" y="3604"/>
                  </a:lnTo>
                  <a:lnTo>
                    <a:pt x="2348" y="2883"/>
                  </a:lnTo>
                  <a:lnTo>
                    <a:pt x="1501" y="3178"/>
                  </a:lnTo>
                  <a:lnTo>
                    <a:pt x="776" y="3431"/>
                  </a:lnTo>
                  <a:lnTo>
                    <a:pt x="776" y="4048"/>
                  </a:lnTo>
                  <a:close/>
                  <a:moveTo>
                    <a:pt x="776" y="4926"/>
                  </a:moveTo>
                  <a:lnTo>
                    <a:pt x="776" y="4926"/>
                  </a:lnTo>
                  <a:lnTo>
                    <a:pt x="1501" y="4788"/>
                  </a:lnTo>
                  <a:lnTo>
                    <a:pt x="2348" y="4628"/>
                  </a:lnTo>
                  <a:lnTo>
                    <a:pt x="2348" y="3909"/>
                  </a:lnTo>
                  <a:lnTo>
                    <a:pt x="1501" y="4124"/>
                  </a:lnTo>
                  <a:lnTo>
                    <a:pt x="776" y="4310"/>
                  </a:lnTo>
                  <a:lnTo>
                    <a:pt x="776" y="4926"/>
                  </a:lnTo>
                  <a:close/>
                  <a:moveTo>
                    <a:pt x="776" y="5811"/>
                  </a:moveTo>
                  <a:lnTo>
                    <a:pt x="776" y="5811"/>
                  </a:lnTo>
                  <a:lnTo>
                    <a:pt x="1501" y="5741"/>
                  </a:lnTo>
                  <a:lnTo>
                    <a:pt x="2348" y="5661"/>
                  </a:lnTo>
                  <a:lnTo>
                    <a:pt x="2348" y="4942"/>
                  </a:lnTo>
                  <a:lnTo>
                    <a:pt x="1501" y="5078"/>
                  </a:lnTo>
                  <a:lnTo>
                    <a:pt x="776" y="5194"/>
                  </a:lnTo>
                  <a:lnTo>
                    <a:pt x="776" y="5811"/>
                  </a:lnTo>
                  <a:close/>
                </a:path>
              </a:pathLst>
            </a:custGeom>
            <a:solidFill>
              <a:srgbClr val="0070C0"/>
            </a:solidFill>
            <a:ln>
              <a:noFill/>
            </a:ln>
            <a:extLst/>
          </p:spPr>
          <p:txBody>
            <a:bodyPr anchor="ctr">
              <a:scene3d>
                <a:camera prst="orthographicFront"/>
                <a:lightRig rig="threePt" dir="t"/>
              </a:scene3d>
              <a:sp3d>
                <a:contourClr>
                  <a:srgbClr val="FFFFFF"/>
                </a:contourClr>
              </a:sp3d>
            </a:bodyPr>
            <a:lstStyle/>
            <a:p>
              <a:pPr algn="ctr">
                <a:defRPr/>
              </a:pPr>
              <a:endParaRPr lang="zh-CN" altLang="en-US" dirty="0">
                <a:solidFill>
                  <a:srgbClr val="FFFFFF"/>
                </a:solidFill>
                <a:ea typeface="微软雅黑" pitchFamily="34" charset="-122"/>
              </a:endParaRPr>
            </a:p>
          </p:txBody>
        </p:sp>
      </p:grpSp>
      <p:grpSp>
        <p:nvGrpSpPr>
          <p:cNvPr id="125" name="组合 124"/>
          <p:cNvGrpSpPr/>
          <p:nvPr/>
        </p:nvGrpSpPr>
        <p:grpSpPr>
          <a:xfrm>
            <a:off x="3076368" y="3146238"/>
            <a:ext cx="1149740" cy="1149740"/>
            <a:chOff x="1835696" y="2211710"/>
            <a:chExt cx="1149740" cy="1149740"/>
          </a:xfrm>
        </p:grpSpPr>
        <p:grpSp>
          <p:nvGrpSpPr>
            <p:cNvPr id="126" name="组合 125"/>
            <p:cNvGrpSpPr/>
            <p:nvPr/>
          </p:nvGrpSpPr>
          <p:grpSpPr>
            <a:xfrm>
              <a:off x="1835696" y="2211710"/>
              <a:ext cx="1149740" cy="1149740"/>
              <a:chOff x="304800" y="673100"/>
              <a:chExt cx="4000500" cy="4000500"/>
            </a:xfrm>
            <a:effectLst>
              <a:outerShdw blurRad="444500" dist="254000" dir="8100000" algn="tr" rotWithShape="0">
                <a:prstClr val="black">
                  <a:alpha val="50000"/>
                </a:prstClr>
              </a:outerShdw>
            </a:effectLst>
          </p:grpSpPr>
          <p:sp>
            <p:nvSpPr>
              <p:cNvPr id="128" name="同心圆 12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29" name="椭圆 12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127" name="KSO_Shape"/>
            <p:cNvSpPr>
              <a:spLocks/>
            </p:cNvSpPr>
            <p:nvPr/>
          </p:nvSpPr>
          <p:spPr bwMode="auto">
            <a:xfrm>
              <a:off x="2089100" y="2562390"/>
              <a:ext cx="649486" cy="486031"/>
            </a:xfrm>
            <a:custGeom>
              <a:avLst/>
              <a:gdLst>
                <a:gd name="T0" fmla="*/ 151004 w 5185"/>
                <a:gd name="T1" fmla="*/ 1065477 h 3880"/>
                <a:gd name="T2" fmla="*/ 1873403 w 5185"/>
                <a:gd name="T3" fmla="*/ 1297678 h 3880"/>
                <a:gd name="T4" fmla="*/ 751713 w 5185"/>
                <a:gd name="T5" fmla="*/ 1241832 h 3880"/>
                <a:gd name="T6" fmla="*/ 1108464 w 5185"/>
                <a:gd name="T7" fmla="*/ 1148144 h 3880"/>
                <a:gd name="T8" fmla="*/ 751713 w 5185"/>
                <a:gd name="T9" fmla="*/ 1241832 h 3880"/>
                <a:gd name="T10" fmla="*/ 1726808 w 5185"/>
                <a:gd name="T11" fmla="*/ 1012203 h 3880"/>
                <a:gd name="T12" fmla="*/ 1726073 w 5185"/>
                <a:gd name="T13" fmla="*/ 1007794 h 3880"/>
                <a:gd name="T14" fmla="*/ 1726808 w 5185"/>
                <a:gd name="T15" fmla="*/ 44089 h 3880"/>
                <a:gd name="T16" fmla="*/ 1726441 w 5185"/>
                <a:gd name="T17" fmla="*/ 39680 h 3880"/>
                <a:gd name="T18" fmla="*/ 1724604 w 5185"/>
                <a:gd name="T19" fmla="*/ 30862 h 3880"/>
                <a:gd name="T20" fmla="*/ 1721297 w 5185"/>
                <a:gd name="T21" fmla="*/ 23147 h 3880"/>
                <a:gd name="T22" fmla="*/ 1716888 w 5185"/>
                <a:gd name="T23" fmla="*/ 15798 h 3880"/>
                <a:gd name="T24" fmla="*/ 1711010 w 5185"/>
                <a:gd name="T25" fmla="*/ 9920 h 3880"/>
                <a:gd name="T26" fmla="*/ 1703662 w 5185"/>
                <a:gd name="T27" fmla="*/ 5144 h 3880"/>
                <a:gd name="T28" fmla="*/ 1695946 w 5185"/>
                <a:gd name="T29" fmla="*/ 1837 h 3880"/>
                <a:gd name="T30" fmla="*/ 1687128 w 5185"/>
                <a:gd name="T31" fmla="*/ 367 h 3880"/>
                <a:gd name="T32" fmla="*/ 222281 w 5185"/>
                <a:gd name="T33" fmla="*/ 0 h 3880"/>
                <a:gd name="T34" fmla="*/ 217872 w 5185"/>
                <a:gd name="T35" fmla="*/ 367 h 3880"/>
                <a:gd name="T36" fmla="*/ 209054 w 5185"/>
                <a:gd name="T37" fmla="*/ 1837 h 3880"/>
                <a:gd name="T38" fmla="*/ 201338 w 5185"/>
                <a:gd name="T39" fmla="*/ 5144 h 3880"/>
                <a:gd name="T40" fmla="*/ 194358 w 5185"/>
                <a:gd name="T41" fmla="*/ 9920 h 3880"/>
                <a:gd name="T42" fmla="*/ 188112 w 5185"/>
                <a:gd name="T43" fmla="*/ 15798 h 3880"/>
                <a:gd name="T44" fmla="*/ 183336 w 5185"/>
                <a:gd name="T45" fmla="*/ 23147 h 3880"/>
                <a:gd name="T46" fmla="*/ 180029 w 5185"/>
                <a:gd name="T47" fmla="*/ 30862 h 3880"/>
                <a:gd name="T48" fmla="*/ 178559 w 5185"/>
                <a:gd name="T49" fmla="*/ 39680 h 3880"/>
                <a:gd name="T50" fmla="*/ 178192 w 5185"/>
                <a:gd name="T51" fmla="*/ 1003386 h 3880"/>
                <a:gd name="T52" fmla="*/ 178559 w 5185"/>
                <a:gd name="T53" fmla="*/ 1007794 h 3880"/>
                <a:gd name="T54" fmla="*/ 178192 w 5185"/>
                <a:gd name="T55" fmla="*/ 1012203 h 3880"/>
                <a:gd name="T56" fmla="*/ 1727176 w 5185"/>
                <a:gd name="T57" fmla="*/ 1012571 h 3880"/>
                <a:gd name="T58" fmla="*/ 1616954 w 5185"/>
                <a:gd name="T59" fmla="*/ 937620 h 3880"/>
                <a:gd name="T60" fmla="*/ 288046 w 5185"/>
                <a:gd name="T61" fmla="*/ 109854 h 3880"/>
                <a:gd name="T62" fmla="*/ 1616954 w 5185"/>
                <a:gd name="T63" fmla="*/ 937620 h 3880"/>
                <a:gd name="T64" fmla="*/ 4409 w 5185"/>
                <a:gd name="T65" fmla="*/ 1350584 h 3880"/>
                <a:gd name="T66" fmla="*/ 0 w 5185"/>
                <a:gd name="T67" fmla="*/ 1359402 h 3880"/>
                <a:gd name="T68" fmla="*/ 735 w 5185"/>
                <a:gd name="T69" fmla="*/ 1369322 h 3880"/>
                <a:gd name="T70" fmla="*/ 3307 w 5185"/>
                <a:gd name="T71" fmla="*/ 1379977 h 3880"/>
                <a:gd name="T72" fmla="*/ 7348 w 5185"/>
                <a:gd name="T73" fmla="*/ 1390999 h 3880"/>
                <a:gd name="T74" fmla="*/ 13227 w 5185"/>
                <a:gd name="T75" fmla="*/ 1401654 h 3880"/>
                <a:gd name="T76" fmla="*/ 19473 w 5185"/>
                <a:gd name="T77" fmla="*/ 1411206 h 3880"/>
                <a:gd name="T78" fmla="*/ 26821 w 5185"/>
                <a:gd name="T79" fmla="*/ 1418554 h 3880"/>
                <a:gd name="T80" fmla="*/ 35271 w 5185"/>
                <a:gd name="T81" fmla="*/ 1423698 h 3880"/>
                <a:gd name="T82" fmla="*/ 41884 w 5185"/>
                <a:gd name="T83" fmla="*/ 1425168 h 3880"/>
                <a:gd name="T84" fmla="*/ 1860911 w 5185"/>
                <a:gd name="T85" fmla="*/ 1425535 h 3880"/>
                <a:gd name="T86" fmla="*/ 1863116 w 5185"/>
                <a:gd name="T87" fmla="*/ 1425168 h 3880"/>
                <a:gd name="T88" fmla="*/ 1869729 w 5185"/>
                <a:gd name="T89" fmla="*/ 1423698 h 3880"/>
                <a:gd name="T90" fmla="*/ 1878179 w 5185"/>
                <a:gd name="T91" fmla="*/ 1418554 h 3880"/>
                <a:gd name="T92" fmla="*/ 1885527 w 5185"/>
                <a:gd name="T93" fmla="*/ 1411206 h 3880"/>
                <a:gd name="T94" fmla="*/ 1892141 w 5185"/>
                <a:gd name="T95" fmla="*/ 1401654 h 3880"/>
                <a:gd name="T96" fmla="*/ 1897652 w 5185"/>
                <a:gd name="T97" fmla="*/ 1390999 h 3880"/>
                <a:gd name="T98" fmla="*/ 1901693 w 5185"/>
                <a:gd name="T99" fmla="*/ 1379977 h 3880"/>
                <a:gd name="T100" fmla="*/ 1903898 w 5185"/>
                <a:gd name="T101" fmla="*/ 1369322 h 3880"/>
                <a:gd name="T102" fmla="*/ 1905000 w 5185"/>
                <a:gd name="T103" fmla="*/ 1359402 h 388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185" h="3880">
                  <a:moveTo>
                    <a:pt x="4775" y="2900"/>
                  </a:moveTo>
                  <a:lnTo>
                    <a:pt x="411" y="2900"/>
                  </a:lnTo>
                  <a:lnTo>
                    <a:pt x="87" y="3532"/>
                  </a:lnTo>
                  <a:lnTo>
                    <a:pt x="5099" y="3532"/>
                  </a:lnTo>
                  <a:lnTo>
                    <a:pt x="4775" y="2900"/>
                  </a:lnTo>
                  <a:close/>
                  <a:moveTo>
                    <a:pt x="2046" y="3380"/>
                  </a:moveTo>
                  <a:lnTo>
                    <a:pt x="2181" y="3125"/>
                  </a:lnTo>
                  <a:lnTo>
                    <a:pt x="3017" y="3125"/>
                  </a:lnTo>
                  <a:lnTo>
                    <a:pt x="3139" y="3380"/>
                  </a:lnTo>
                  <a:lnTo>
                    <a:pt x="2046" y="3380"/>
                  </a:lnTo>
                  <a:close/>
                  <a:moveTo>
                    <a:pt x="4700" y="2755"/>
                  </a:moveTo>
                  <a:lnTo>
                    <a:pt x="4700" y="2755"/>
                  </a:lnTo>
                  <a:lnTo>
                    <a:pt x="4698" y="2743"/>
                  </a:lnTo>
                  <a:lnTo>
                    <a:pt x="4700" y="2731"/>
                  </a:lnTo>
                  <a:lnTo>
                    <a:pt x="4700" y="120"/>
                  </a:lnTo>
                  <a:lnTo>
                    <a:pt x="4699" y="108"/>
                  </a:lnTo>
                  <a:lnTo>
                    <a:pt x="4697" y="95"/>
                  </a:lnTo>
                  <a:lnTo>
                    <a:pt x="4694" y="84"/>
                  </a:lnTo>
                  <a:lnTo>
                    <a:pt x="4690" y="73"/>
                  </a:lnTo>
                  <a:lnTo>
                    <a:pt x="4685" y="63"/>
                  </a:lnTo>
                  <a:lnTo>
                    <a:pt x="4680" y="53"/>
                  </a:lnTo>
                  <a:lnTo>
                    <a:pt x="4673" y="43"/>
                  </a:lnTo>
                  <a:lnTo>
                    <a:pt x="4665" y="34"/>
                  </a:lnTo>
                  <a:lnTo>
                    <a:pt x="4657" y="27"/>
                  </a:lnTo>
                  <a:lnTo>
                    <a:pt x="4647" y="20"/>
                  </a:lnTo>
                  <a:lnTo>
                    <a:pt x="4637" y="14"/>
                  </a:lnTo>
                  <a:lnTo>
                    <a:pt x="4627" y="9"/>
                  </a:lnTo>
                  <a:lnTo>
                    <a:pt x="4616" y="5"/>
                  </a:lnTo>
                  <a:lnTo>
                    <a:pt x="4605" y="2"/>
                  </a:lnTo>
                  <a:lnTo>
                    <a:pt x="4592" y="1"/>
                  </a:lnTo>
                  <a:lnTo>
                    <a:pt x="4580" y="0"/>
                  </a:lnTo>
                  <a:lnTo>
                    <a:pt x="605" y="0"/>
                  </a:lnTo>
                  <a:lnTo>
                    <a:pt x="593" y="1"/>
                  </a:lnTo>
                  <a:lnTo>
                    <a:pt x="581" y="2"/>
                  </a:lnTo>
                  <a:lnTo>
                    <a:pt x="569" y="5"/>
                  </a:lnTo>
                  <a:lnTo>
                    <a:pt x="558" y="9"/>
                  </a:lnTo>
                  <a:lnTo>
                    <a:pt x="548" y="14"/>
                  </a:lnTo>
                  <a:lnTo>
                    <a:pt x="538" y="20"/>
                  </a:lnTo>
                  <a:lnTo>
                    <a:pt x="529" y="27"/>
                  </a:lnTo>
                  <a:lnTo>
                    <a:pt x="521" y="34"/>
                  </a:lnTo>
                  <a:lnTo>
                    <a:pt x="512" y="43"/>
                  </a:lnTo>
                  <a:lnTo>
                    <a:pt x="505" y="53"/>
                  </a:lnTo>
                  <a:lnTo>
                    <a:pt x="499" y="63"/>
                  </a:lnTo>
                  <a:lnTo>
                    <a:pt x="494" y="73"/>
                  </a:lnTo>
                  <a:lnTo>
                    <a:pt x="490" y="84"/>
                  </a:lnTo>
                  <a:lnTo>
                    <a:pt x="488" y="95"/>
                  </a:lnTo>
                  <a:lnTo>
                    <a:pt x="486" y="108"/>
                  </a:lnTo>
                  <a:lnTo>
                    <a:pt x="485" y="120"/>
                  </a:lnTo>
                  <a:lnTo>
                    <a:pt x="485" y="2731"/>
                  </a:lnTo>
                  <a:lnTo>
                    <a:pt x="486" y="2743"/>
                  </a:lnTo>
                  <a:lnTo>
                    <a:pt x="485" y="2755"/>
                  </a:lnTo>
                  <a:lnTo>
                    <a:pt x="484" y="2756"/>
                  </a:lnTo>
                  <a:lnTo>
                    <a:pt x="4701" y="2756"/>
                  </a:lnTo>
                  <a:lnTo>
                    <a:pt x="4700" y="2755"/>
                  </a:lnTo>
                  <a:close/>
                  <a:moveTo>
                    <a:pt x="4401" y="2552"/>
                  </a:moveTo>
                  <a:lnTo>
                    <a:pt x="784" y="2552"/>
                  </a:lnTo>
                  <a:lnTo>
                    <a:pt x="784" y="299"/>
                  </a:lnTo>
                  <a:lnTo>
                    <a:pt x="4401" y="299"/>
                  </a:lnTo>
                  <a:lnTo>
                    <a:pt x="4401" y="2552"/>
                  </a:lnTo>
                  <a:close/>
                  <a:moveTo>
                    <a:pt x="5172" y="3676"/>
                  </a:moveTo>
                  <a:lnTo>
                    <a:pt x="12" y="3676"/>
                  </a:lnTo>
                  <a:lnTo>
                    <a:pt x="0" y="3700"/>
                  </a:lnTo>
                  <a:lnTo>
                    <a:pt x="1" y="3713"/>
                  </a:lnTo>
                  <a:lnTo>
                    <a:pt x="2" y="3727"/>
                  </a:lnTo>
                  <a:lnTo>
                    <a:pt x="5" y="3741"/>
                  </a:lnTo>
                  <a:lnTo>
                    <a:pt x="9" y="3756"/>
                  </a:lnTo>
                  <a:lnTo>
                    <a:pt x="14" y="3771"/>
                  </a:lnTo>
                  <a:lnTo>
                    <a:pt x="20" y="3786"/>
                  </a:lnTo>
                  <a:lnTo>
                    <a:pt x="28" y="3801"/>
                  </a:lnTo>
                  <a:lnTo>
                    <a:pt x="36" y="3815"/>
                  </a:lnTo>
                  <a:lnTo>
                    <a:pt x="44" y="3828"/>
                  </a:lnTo>
                  <a:lnTo>
                    <a:pt x="53" y="3841"/>
                  </a:lnTo>
                  <a:lnTo>
                    <a:pt x="63" y="3852"/>
                  </a:lnTo>
                  <a:lnTo>
                    <a:pt x="73" y="3861"/>
                  </a:lnTo>
                  <a:lnTo>
                    <a:pt x="85" y="3869"/>
                  </a:lnTo>
                  <a:lnTo>
                    <a:pt x="96" y="3875"/>
                  </a:lnTo>
                  <a:lnTo>
                    <a:pt x="108" y="3878"/>
                  </a:lnTo>
                  <a:lnTo>
                    <a:pt x="114" y="3879"/>
                  </a:lnTo>
                  <a:lnTo>
                    <a:pt x="120" y="3880"/>
                  </a:lnTo>
                  <a:lnTo>
                    <a:pt x="5065" y="3880"/>
                  </a:lnTo>
                  <a:lnTo>
                    <a:pt x="5071" y="3879"/>
                  </a:lnTo>
                  <a:lnTo>
                    <a:pt x="5077" y="3878"/>
                  </a:lnTo>
                  <a:lnTo>
                    <a:pt x="5089" y="3875"/>
                  </a:lnTo>
                  <a:lnTo>
                    <a:pt x="5101" y="3869"/>
                  </a:lnTo>
                  <a:lnTo>
                    <a:pt x="5112" y="3861"/>
                  </a:lnTo>
                  <a:lnTo>
                    <a:pt x="5122" y="3852"/>
                  </a:lnTo>
                  <a:lnTo>
                    <a:pt x="5132" y="3841"/>
                  </a:lnTo>
                  <a:lnTo>
                    <a:pt x="5141" y="3828"/>
                  </a:lnTo>
                  <a:lnTo>
                    <a:pt x="5150" y="3815"/>
                  </a:lnTo>
                  <a:lnTo>
                    <a:pt x="5158" y="3801"/>
                  </a:lnTo>
                  <a:lnTo>
                    <a:pt x="5165" y="3786"/>
                  </a:lnTo>
                  <a:lnTo>
                    <a:pt x="5171" y="3771"/>
                  </a:lnTo>
                  <a:lnTo>
                    <a:pt x="5176" y="3756"/>
                  </a:lnTo>
                  <a:lnTo>
                    <a:pt x="5180" y="3741"/>
                  </a:lnTo>
                  <a:lnTo>
                    <a:pt x="5182" y="3727"/>
                  </a:lnTo>
                  <a:lnTo>
                    <a:pt x="5184" y="3713"/>
                  </a:lnTo>
                  <a:lnTo>
                    <a:pt x="5185" y="3700"/>
                  </a:lnTo>
                  <a:lnTo>
                    <a:pt x="5172" y="3676"/>
                  </a:lnTo>
                  <a:close/>
                </a:path>
              </a:pathLst>
            </a:custGeom>
            <a:solidFill>
              <a:srgbClr val="0070C0"/>
            </a:solidFill>
            <a:ln>
              <a:noFill/>
            </a:ln>
            <a:extLst/>
          </p:spPr>
          <p:txBody>
            <a:bodyPr bIns="360000" anchor="ctr">
              <a:scene3d>
                <a:camera prst="orthographicFront"/>
                <a:lightRig rig="threePt" dir="t"/>
              </a:scene3d>
              <a:sp3d>
                <a:contourClr>
                  <a:srgbClr val="FFFFFF"/>
                </a:contourClr>
              </a:sp3d>
            </a:bodyPr>
            <a:lstStyle/>
            <a:p>
              <a:pPr algn="ctr">
                <a:defRPr/>
              </a:pPr>
              <a:endParaRPr lang="zh-CN" altLang="en-US" dirty="0">
                <a:solidFill>
                  <a:schemeClr val="tx1">
                    <a:lumMod val="75000"/>
                    <a:lumOff val="25000"/>
                  </a:schemeClr>
                </a:solidFill>
                <a:ea typeface="微软雅黑" pitchFamily="34" charset="-122"/>
              </a:endParaRPr>
            </a:p>
          </p:txBody>
        </p:sp>
      </p:grpSp>
      <p:grpSp>
        <p:nvGrpSpPr>
          <p:cNvPr id="130" name="组合 129"/>
          <p:cNvGrpSpPr/>
          <p:nvPr/>
        </p:nvGrpSpPr>
        <p:grpSpPr>
          <a:xfrm>
            <a:off x="3724440" y="4370376"/>
            <a:ext cx="1149740" cy="1149740"/>
            <a:chOff x="2483768" y="3435846"/>
            <a:chExt cx="1149740" cy="1149740"/>
          </a:xfrm>
        </p:grpSpPr>
        <p:grpSp>
          <p:nvGrpSpPr>
            <p:cNvPr id="131" name="组合 130"/>
            <p:cNvGrpSpPr/>
            <p:nvPr/>
          </p:nvGrpSpPr>
          <p:grpSpPr>
            <a:xfrm>
              <a:off x="2483768" y="3435846"/>
              <a:ext cx="1149740" cy="1149740"/>
              <a:chOff x="304800" y="673100"/>
              <a:chExt cx="4000500" cy="4000500"/>
            </a:xfrm>
            <a:effectLst>
              <a:outerShdw blurRad="444500" dist="254000" dir="8100000" algn="tr" rotWithShape="0">
                <a:prstClr val="black">
                  <a:alpha val="50000"/>
                </a:prstClr>
              </a:outerShdw>
            </a:effectLst>
          </p:grpSpPr>
          <p:sp>
            <p:nvSpPr>
              <p:cNvPr id="133" name="同心圆 13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34" name="椭圆 133"/>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2" name="KSO_Shape"/>
            <p:cNvSpPr>
              <a:spLocks/>
            </p:cNvSpPr>
            <p:nvPr/>
          </p:nvSpPr>
          <p:spPr bwMode="auto">
            <a:xfrm>
              <a:off x="2802446" y="3812214"/>
              <a:ext cx="521267" cy="439601"/>
            </a:xfrm>
            <a:custGeom>
              <a:avLst/>
              <a:gdLst>
                <a:gd name="T0" fmla="*/ 332222 w 2301876"/>
                <a:gd name="T1" fmla="*/ 1410232 h 1941513"/>
                <a:gd name="T2" fmla="*/ 321717 w 2301876"/>
                <a:gd name="T3" fmla="*/ 1470415 h 1941513"/>
                <a:gd name="T4" fmla="*/ 382384 w 2301876"/>
                <a:gd name="T5" fmla="*/ 1525343 h 1941513"/>
                <a:gd name="T6" fmla="*/ 696485 w 2301876"/>
                <a:gd name="T7" fmla="*/ 1509573 h 1941513"/>
                <a:gd name="T8" fmla="*/ 723010 w 2301876"/>
                <a:gd name="T9" fmla="*/ 1444398 h 1941513"/>
                <a:gd name="T10" fmla="*/ 671273 w 2301876"/>
                <a:gd name="T11" fmla="*/ 1380797 h 1941513"/>
                <a:gd name="T12" fmla="*/ 1348867 w 2301876"/>
                <a:gd name="T13" fmla="*/ 1247408 h 1941513"/>
                <a:gd name="T14" fmla="*/ 1327043 w 2301876"/>
                <a:gd name="T15" fmla="*/ 1320445 h 1941513"/>
                <a:gd name="T16" fmla="*/ 1593934 w 2301876"/>
                <a:gd name="T17" fmla="*/ 1356438 h 1941513"/>
                <a:gd name="T18" fmla="*/ 1647838 w 2301876"/>
                <a:gd name="T19" fmla="*/ 1303105 h 1941513"/>
                <a:gd name="T20" fmla="*/ 1606030 w 2301876"/>
                <a:gd name="T21" fmla="*/ 1239789 h 1941513"/>
                <a:gd name="T22" fmla="*/ 1529191 w 2301876"/>
                <a:gd name="T23" fmla="*/ 516517 h 1941513"/>
                <a:gd name="T24" fmla="*/ 1584982 w 2301876"/>
                <a:gd name="T25" fmla="*/ 576970 h 1941513"/>
                <a:gd name="T26" fmla="*/ 1601035 w 2301876"/>
                <a:gd name="T27" fmla="*/ 667649 h 1941513"/>
                <a:gd name="T28" fmla="*/ 1640510 w 2301876"/>
                <a:gd name="T29" fmla="*/ 716799 h 1941513"/>
                <a:gd name="T30" fmla="*/ 1583140 w 2301876"/>
                <a:gd name="T31" fmla="*/ 840071 h 1941513"/>
                <a:gd name="T32" fmla="*/ 1691827 w 2301876"/>
                <a:gd name="T33" fmla="*/ 916820 h 1941513"/>
                <a:gd name="T34" fmla="*/ 1229710 w 2301876"/>
                <a:gd name="T35" fmla="*/ 1106063 h 1941513"/>
                <a:gd name="T36" fmla="*/ 1284448 w 2301876"/>
                <a:gd name="T37" fmla="*/ 909460 h 1941513"/>
                <a:gd name="T38" fmla="*/ 1396556 w 2301876"/>
                <a:gd name="T39" fmla="*/ 836654 h 1941513"/>
                <a:gd name="T40" fmla="*/ 1335239 w 2301876"/>
                <a:gd name="T41" fmla="*/ 712857 h 1941513"/>
                <a:gd name="T42" fmla="*/ 1370240 w 2301876"/>
                <a:gd name="T43" fmla="*/ 660815 h 1941513"/>
                <a:gd name="T44" fmla="*/ 1388398 w 2301876"/>
                <a:gd name="T45" fmla="*/ 571451 h 1941513"/>
                <a:gd name="T46" fmla="*/ 1446031 w 2301876"/>
                <a:gd name="T47" fmla="*/ 514152 h 1941513"/>
                <a:gd name="T48" fmla="*/ 570227 w 2301876"/>
                <a:gd name="T49" fmla="*/ 477627 h 1941513"/>
                <a:gd name="T50" fmla="*/ 641756 w 2301876"/>
                <a:gd name="T51" fmla="*/ 549062 h 1941513"/>
                <a:gd name="T52" fmla="*/ 661216 w 2301876"/>
                <a:gd name="T53" fmla="*/ 657005 h 1941513"/>
                <a:gd name="T54" fmla="*/ 633078 w 2301876"/>
                <a:gd name="T55" fmla="*/ 739471 h 1941513"/>
                <a:gd name="T56" fmla="*/ 574697 w 2301876"/>
                <a:gd name="T57" fmla="*/ 792786 h 1941513"/>
                <a:gd name="T58" fmla="*/ 708552 w 2301876"/>
                <a:gd name="T59" fmla="*/ 915697 h 1941513"/>
                <a:gd name="T60" fmla="*/ 815320 w 2301876"/>
                <a:gd name="T61" fmla="*/ 1036508 h 1941513"/>
                <a:gd name="T62" fmla="*/ 222836 w 2301876"/>
                <a:gd name="T63" fmla="*/ 1047276 h 1941513"/>
                <a:gd name="T64" fmla="*/ 324870 w 2301876"/>
                <a:gd name="T65" fmla="*/ 922526 h 1941513"/>
                <a:gd name="T66" fmla="*/ 473189 w 2301876"/>
                <a:gd name="T67" fmla="*/ 794886 h 1941513"/>
                <a:gd name="T68" fmla="*/ 413493 w 2301876"/>
                <a:gd name="T69" fmla="*/ 744461 h 1941513"/>
                <a:gd name="T70" fmla="*/ 382462 w 2301876"/>
                <a:gd name="T71" fmla="*/ 663570 h 1941513"/>
                <a:gd name="T72" fmla="*/ 397978 w 2301876"/>
                <a:gd name="T73" fmla="*/ 556154 h 1941513"/>
                <a:gd name="T74" fmla="*/ 466878 w 2301876"/>
                <a:gd name="T75" fmla="*/ 480778 h 1941513"/>
                <a:gd name="T76" fmla="*/ 140242 w 2301876"/>
                <a:gd name="T77" fmla="*/ 134558 h 1941513"/>
                <a:gd name="T78" fmla="*/ 133677 w 2301876"/>
                <a:gd name="T79" fmla="*/ 1210760 h 1941513"/>
                <a:gd name="T80" fmla="*/ 198545 w 2301876"/>
                <a:gd name="T81" fmla="*/ 1290654 h 1941513"/>
                <a:gd name="T82" fmla="*/ 905010 w 2301876"/>
                <a:gd name="T83" fmla="*/ 1223901 h 1941513"/>
                <a:gd name="T84" fmla="*/ 906061 w 2301876"/>
                <a:gd name="T85" fmla="*/ 137186 h 1941513"/>
                <a:gd name="T86" fmla="*/ 1795088 w 2301876"/>
                <a:gd name="T87" fmla="*/ 130835 h 1941513"/>
                <a:gd name="T88" fmla="*/ 1869239 w 2301876"/>
                <a:gd name="T89" fmla="*/ 166040 h 1941513"/>
                <a:gd name="T90" fmla="*/ 1904211 w 2301876"/>
                <a:gd name="T91" fmla="*/ 240391 h 1941513"/>
                <a:gd name="T92" fmla="*/ 1879757 w 2301876"/>
                <a:gd name="T93" fmla="*/ 1330166 h 1941513"/>
                <a:gd name="T94" fmla="*/ 1769057 w 2301876"/>
                <a:gd name="T95" fmla="*/ 1410033 h 1941513"/>
                <a:gd name="T96" fmla="*/ 1237904 w 2301876"/>
                <a:gd name="T97" fmla="*/ 1415550 h 1941513"/>
                <a:gd name="T98" fmla="*/ 1189785 w 2301876"/>
                <a:gd name="T99" fmla="*/ 1139429 h 1941513"/>
                <a:gd name="T100" fmla="*/ 1756435 w 2301876"/>
                <a:gd name="T101" fmla="*/ 1159921 h 1941513"/>
                <a:gd name="T102" fmla="*/ 1799821 w 2301876"/>
                <a:gd name="T103" fmla="*/ 1088198 h 1941513"/>
                <a:gd name="T104" fmla="*/ 898445 w 2301876"/>
                <a:gd name="T105" fmla="*/ 262 h 1941513"/>
                <a:gd name="T106" fmla="*/ 992990 w 2301876"/>
                <a:gd name="T107" fmla="*/ 39421 h 1941513"/>
                <a:gd name="T108" fmla="*/ 1041313 w 2301876"/>
                <a:gd name="T109" fmla="*/ 129302 h 1941513"/>
                <a:gd name="T110" fmla="*/ 1017414 w 2301876"/>
                <a:gd name="T111" fmla="*/ 1483030 h 1941513"/>
                <a:gd name="T112" fmla="*/ 887939 w 2301876"/>
                <a:gd name="T113" fmla="*/ 1588417 h 1941513"/>
                <a:gd name="T114" fmla="*/ 200909 w 2301876"/>
                <a:gd name="T115" fmla="*/ 1599454 h 1941513"/>
                <a:gd name="T116" fmla="*/ 45959 w 2301876"/>
                <a:gd name="T117" fmla="*/ 1513779 h 1941513"/>
                <a:gd name="T118" fmla="*/ 0 w 2301876"/>
                <a:gd name="T119" fmla="*/ 152429 h 1941513"/>
                <a:gd name="T120" fmla="*/ 34667 w 2301876"/>
                <a:gd name="T121" fmla="*/ 55452 h 1941513"/>
                <a:gd name="T122" fmla="*/ 121596 w 2301876"/>
                <a:gd name="T123" fmla="*/ 2891 h 194151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01876" h="1941513">
                  <a:moveTo>
                    <a:pt x="475693" y="1664563"/>
                  </a:moveTo>
                  <a:lnTo>
                    <a:pt x="471250" y="1664880"/>
                  </a:lnTo>
                  <a:lnTo>
                    <a:pt x="466490" y="1665198"/>
                  </a:lnTo>
                  <a:lnTo>
                    <a:pt x="462047" y="1665515"/>
                  </a:lnTo>
                  <a:lnTo>
                    <a:pt x="457605" y="1666468"/>
                  </a:lnTo>
                  <a:lnTo>
                    <a:pt x="453162" y="1667421"/>
                  </a:lnTo>
                  <a:lnTo>
                    <a:pt x="449354" y="1668691"/>
                  </a:lnTo>
                  <a:lnTo>
                    <a:pt x="440786" y="1671550"/>
                  </a:lnTo>
                  <a:lnTo>
                    <a:pt x="433170" y="1675679"/>
                  </a:lnTo>
                  <a:lnTo>
                    <a:pt x="425553" y="1680125"/>
                  </a:lnTo>
                  <a:lnTo>
                    <a:pt x="418572" y="1685207"/>
                  </a:lnTo>
                  <a:lnTo>
                    <a:pt x="412542" y="1691241"/>
                  </a:lnTo>
                  <a:lnTo>
                    <a:pt x="406513" y="1697276"/>
                  </a:lnTo>
                  <a:lnTo>
                    <a:pt x="401435" y="1704263"/>
                  </a:lnTo>
                  <a:lnTo>
                    <a:pt x="396993" y="1711886"/>
                  </a:lnTo>
                  <a:lnTo>
                    <a:pt x="392867" y="1719508"/>
                  </a:lnTo>
                  <a:lnTo>
                    <a:pt x="390011" y="1728083"/>
                  </a:lnTo>
                  <a:lnTo>
                    <a:pt x="388742" y="1732212"/>
                  </a:lnTo>
                  <a:lnTo>
                    <a:pt x="387790" y="1736341"/>
                  </a:lnTo>
                  <a:lnTo>
                    <a:pt x="386838" y="1740787"/>
                  </a:lnTo>
                  <a:lnTo>
                    <a:pt x="386203" y="1745552"/>
                  </a:lnTo>
                  <a:lnTo>
                    <a:pt x="385886" y="1749998"/>
                  </a:lnTo>
                  <a:lnTo>
                    <a:pt x="385886" y="1754444"/>
                  </a:lnTo>
                  <a:lnTo>
                    <a:pt x="385886" y="1759209"/>
                  </a:lnTo>
                  <a:lnTo>
                    <a:pt x="386203" y="1763655"/>
                  </a:lnTo>
                  <a:lnTo>
                    <a:pt x="386838" y="1768419"/>
                  </a:lnTo>
                  <a:lnTo>
                    <a:pt x="387790" y="1772865"/>
                  </a:lnTo>
                  <a:lnTo>
                    <a:pt x="388742" y="1776994"/>
                  </a:lnTo>
                  <a:lnTo>
                    <a:pt x="390011" y="1781441"/>
                  </a:lnTo>
                  <a:lnTo>
                    <a:pt x="392867" y="1789698"/>
                  </a:lnTo>
                  <a:lnTo>
                    <a:pt x="396993" y="1797639"/>
                  </a:lnTo>
                  <a:lnTo>
                    <a:pt x="401435" y="1804943"/>
                  </a:lnTo>
                  <a:lnTo>
                    <a:pt x="406513" y="1812248"/>
                  </a:lnTo>
                  <a:lnTo>
                    <a:pt x="412542" y="1818283"/>
                  </a:lnTo>
                  <a:lnTo>
                    <a:pt x="418572" y="1824317"/>
                  </a:lnTo>
                  <a:lnTo>
                    <a:pt x="425553" y="1829399"/>
                  </a:lnTo>
                  <a:lnTo>
                    <a:pt x="433170" y="1833845"/>
                  </a:lnTo>
                  <a:lnTo>
                    <a:pt x="440786" y="1837657"/>
                  </a:lnTo>
                  <a:lnTo>
                    <a:pt x="449354" y="1840515"/>
                  </a:lnTo>
                  <a:lnTo>
                    <a:pt x="453162" y="1842103"/>
                  </a:lnTo>
                  <a:lnTo>
                    <a:pt x="457605" y="1842738"/>
                  </a:lnTo>
                  <a:lnTo>
                    <a:pt x="462047" y="1843374"/>
                  </a:lnTo>
                  <a:lnTo>
                    <a:pt x="466490" y="1844326"/>
                  </a:lnTo>
                  <a:lnTo>
                    <a:pt x="471250" y="1844644"/>
                  </a:lnTo>
                  <a:lnTo>
                    <a:pt x="475693" y="1844644"/>
                  </a:lnTo>
                  <a:lnTo>
                    <a:pt x="784465" y="1844644"/>
                  </a:lnTo>
                  <a:lnTo>
                    <a:pt x="788908" y="1844644"/>
                  </a:lnTo>
                  <a:lnTo>
                    <a:pt x="793668" y="1844326"/>
                  </a:lnTo>
                  <a:lnTo>
                    <a:pt x="798111" y="1843374"/>
                  </a:lnTo>
                  <a:lnTo>
                    <a:pt x="802553" y="1842738"/>
                  </a:lnTo>
                  <a:lnTo>
                    <a:pt x="806996" y="1842103"/>
                  </a:lnTo>
                  <a:lnTo>
                    <a:pt x="811122" y="1840515"/>
                  </a:lnTo>
                  <a:lnTo>
                    <a:pt x="819690" y="1837657"/>
                  </a:lnTo>
                  <a:lnTo>
                    <a:pt x="827306" y="1833845"/>
                  </a:lnTo>
                  <a:lnTo>
                    <a:pt x="834605" y="1829399"/>
                  </a:lnTo>
                  <a:lnTo>
                    <a:pt x="841586" y="1824317"/>
                  </a:lnTo>
                  <a:lnTo>
                    <a:pt x="847933" y="1818283"/>
                  </a:lnTo>
                  <a:lnTo>
                    <a:pt x="853963" y="1812248"/>
                  </a:lnTo>
                  <a:lnTo>
                    <a:pt x="859040" y="1804943"/>
                  </a:lnTo>
                  <a:lnTo>
                    <a:pt x="863483" y="1797639"/>
                  </a:lnTo>
                  <a:lnTo>
                    <a:pt x="867608" y="1789698"/>
                  </a:lnTo>
                  <a:lnTo>
                    <a:pt x="870464" y="1781441"/>
                  </a:lnTo>
                  <a:lnTo>
                    <a:pt x="871734" y="1776994"/>
                  </a:lnTo>
                  <a:lnTo>
                    <a:pt x="872686" y="1772865"/>
                  </a:lnTo>
                  <a:lnTo>
                    <a:pt x="873320" y="1768419"/>
                  </a:lnTo>
                  <a:lnTo>
                    <a:pt x="873638" y="1763655"/>
                  </a:lnTo>
                  <a:lnTo>
                    <a:pt x="874272" y="1759209"/>
                  </a:lnTo>
                  <a:lnTo>
                    <a:pt x="874590" y="1754444"/>
                  </a:lnTo>
                  <a:lnTo>
                    <a:pt x="874272" y="1749998"/>
                  </a:lnTo>
                  <a:lnTo>
                    <a:pt x="873638" y="1745552"/>
                  </a:lnTo>
                  <a:lnTo>
                    <a:pt x="873320" y="1740787"/>
                  </a:lnTo>
                  <a:lnTo>
                    <a:pt x="872686" y="1736341"/>
                  </a:lnTo>
                  <a:lnTo>
                    <a:pt x="871734" y="1732212"/>
                  </a:lnTo>
                  <a:lnTo>
                    <a:pt x="870464" y="1728083"/>
                  </a:lnTo>
                  <a:lnTo>
                    <a:pt x="867608" y="1719508"/>
                  </a:lnTo>
                  <a:lnTo>
                    <a:pt x="863483" y="1711886"/>
                  </a:lnTo>
                  <a:lnTo>
                    <a:pt x="859040" y="1704263"/>
                  </a:lnTo>
                  <a:lnTo>
                    <a:pt x="853963" y="1697276"/>
                  </a:lnTo>
                  <a:lnTo>
                    <a:pt x="847933" y="1691241"/>
                  </a:lnTo>
                  <a:lnTo>
                    <a:pt x="841586" y="1685207"/>
                  </a:lnTo>
                  <a:lnTo>
                    <a:pt x="834605" y="1680125"/>
                  </a:lnTo>
                  <a:lnTo>
                    <a:pt x="827306" y="1675679"/>
                  </a:lnTo>
                  <a:lnTo>
                    <a:pt x="819690" y="1671550"/>
                  </a:lnTo>
                  <a:lnTo>
                    <a:pt x="811122" y="1668691"/>
                  </a:lnTo>
                  <a:lnTo>
                    <a:pt x="806996" y="1667421"/>
                  </a:lnTo>
                  <a:lnTo>
                    <a:pt x="802553" y="1666468"/>
                  </a:lnTo>
                  <a:lnTo>
                    <a:pt x="798111" y="1665515"/>
                  </a:lnTo>
                  <a:lnTo>
                    <a:pt x="793668" y="1665198"/>
                  </a:lnTo>
                  <a:lnTo>
                    <a:pt x="788908" y="1664880"/>
                  </a:lnTo>
                  <a:lnTo>
                    <a:pt x="784465" y="1664563"/>
                  </a:lnTo>
                  <a:lnTo>
                    <a:pt x="475693" y="1664563"/>
                  </a:lnTo>
                  <a:close/>
                  <a:moveTo>
                    <a:pt x="1670551" y="1495108"/>
                  </a:moveTo>
                  <a:lnTo>
                    <a:pt x="1662926" y="1495425"/>
                  </a:lnTo>
                  <a:lnTo>
                    <a:pt x="1655936" y="1496695"/>
                  </a:lnTo>
                  <a:lnTo>
                    <a:pt x="1648946" y="1498283"/>
                  </a:lnTo>
                  <a:lnTo>
                    <a:pt x="1642274" y="1500823"/>
                  </a:lnTo>
                  <a:lnTo>
                    <a:pt x="1636237" y="1503998"/>
                  </a:lnTo>
                  <a:lnTo>
                    <a:pt x="1629882" y="1507490"/>
                  </a:lnTo>
                  <a:lnTo>
                    <a:pt x="1624481" y="1511618"/>
                  </a:lnTo>
                  <a:lnTo>
                    <a:pt x="1619080" y="1516380"/>
                  </a:lnTo>
                  <a:lnTo>
                    <a:pt x="1614631" y="1521778"/>
                  </a:lnTo>
                  <a:lnTo>
                    <a:pt x="1610183" y="1527175"/>
                  </a:lnTo>
                  <a:lnTo>
                    <a:pt x="1606688" y="1533208"/>
                  </a:lnTo>
                  <a:lnTo>
                    <a:pt x="1603511" y="1539240"/>
                  </a:lnTo>
                  <a:lnTo>
                    <a:pt x="1601605" y="1545908"/>
                  </a:lnTo>
                  <a:lnTo>
                    <a:pt x="1599698" y="1552893"/>
                  </a:lnTo>
                  <a:lnTo>
                    <a:pt x="1598427" y="1559878"/>
                  </a:lnTo>
                  <a:lnTo>
                    <a:pt x="1598110" y="1567498"/>
                  </a:lnTo>
                  <a:lnTo>
                    <a:pt x="1598427" y="1574800"/>
                  </a:lnTo>
                  <a:lnTo>
                    <a:pt x="1599698" y="1582103"/>
                  </a:lnTo>
                  <a:lnTo>
                    <a:pt x="1601605" y="1589088"/>
                  </a:lnTo>
                  <a:lnTo>
                    <a:pt x="1603511" y="1595755"/>
                  </a:lnTo>
                  <a:lnTo>
                    <a:pt x="1606688" y="1602105"/>
                  </a:lnTo>
                  <a:lnTo>
                    <a:pt x="1610183" y="1607820"/>
                  </a:lnTo>
                  <a:lnTo>
                    <a:pt x="1614631" y="1613535"/>
                  </a:lnTo>
                  <a:lnTo>
                    <a:pt x="1619080" y="1618615"/>
                  </a:lnTo>
                  <a:lnTo>
                    <a:pt x="1624481" y="1623378"/>
                  </a:lnTo>
                  <a:lnTo>
                    <a:pt x="1629882" y="1627505"/>
                  </a:lnTo>
                  <a:lnTo>
                    <a:pt x="1636237" y="1630998"/>
                  </a:lnTo>
                  <a:lnTo>
                    <a:pt x="1642274" y="1634173"/>
                  </a:lnTo>
                  <a:lnTo>
                    <a:pt x="1648946" y="1636713"/>
                  </a:lnTo>
                  <a:lnTo>
                    <a:pt x="1655936" y="1638300"/>
                  </a:lnTo>
                  <a:lnTo>
                    <a:pt x="1662926" y="1639253"/>
                  </a:lnTo>
                  <a:lnTo>
                    <a:pt x="1670551" y="1639570"/>
                  </a:lnTo>
                  <a:lnTo>
                    <a:pt x="1918697" y="1639570"/>
                  </a:lnTo>
                  <a:lnTo>
                    <a:pt x="1926004" y="1639253"/>
                  </a:lnTo>
                  <a:lnTo>
                    <a:pt x="1933630" y="1638300"/>
                  </a:lnTo>
                  <a:lnTo>
                    <a:pt x="1940620" y="1636713"/>
                  </a:lnTo>
                  <a:lnTo>
                    <a:pt x="1947292" y="1634173"/>
                  </a:lnTo>
                  <a:lnTo>
                    <a:pt x="1953329" y="1630998"/>
                  </a:lnTo>
                  <a:lnTo>
                    <a:pt x="1959366" y="1627505"/>
                  </a:lnTo>
                  <a:lnTo>
                    <a:pt x="1964767" y="1623378"/>
                  </a:lnTo>
                  <a:lnTo>
                    <a:pt x="1970168" y="1618615"/>
                  </a:lnTo>
                  <a:lnTo>
                    <a:pt x="1974934" y="1613535"/>
                  </a:lnTo>
                  <a:lnTo>
                    <a:pt x="1979065" y="1607820"/>
                  </a:lnTo>
                  <a:lnTo>
                    <a:pt x="1982560" y="1602105"/>
                  </a:lnTo>
                  <a:lnTo>
                    <a:pt x="1985419" y="1595755"/>
                  </a:lnTo>
                  <a:lnTo>
                    <a:pt x="1988279" y="1589088"/>
                  </a:lnTo>
                  <a:lnTo>
                    <a:pt x="1989868" y="1582103"/>
                  </a:lnTo>
                  <a:lnTo>
                    <a:pt x="1991138" y="1574800"/>
                  </a:lnTo>
                  <a:lnTo>
                    <a:pt x="1991456" y="1567498"/>
                  </a:lnTo>
                  <a:lnTo>
                    <a:pt x="1991138" y="1559878"/>
                  </a:lnTo>
                  <a:lnTo>
                    <a:pt x="1989868" y="1552893"/>
                  </a:lnTo>
                  <a:lnTo>
                    <a:pt x="1988279" y="1545908"/>
                  </a:lnTo>
                  <a:lnTo>
                    <a:pt x="1985419" y="1539240"/>
                  </a:lnTo>
                  <a:lnTo>
                    <a:pt x="1982560" y="1533208"/>
                  </a:lnTo>
                  <a:lnTo>
                    <a:pt x="1979065" y="1527175"/>
                  </a:lnTo>
                  <a:lnTo>
                    <a:pt x="1974934" y="1521778"/>
                  </a:lnTo>
                  <a:lnTo>
                    <a:pt x="1970168" y="1516380"/>
                  </a:lnTo>
                  <a:lnTo>
                    <a:pt x="1964767" y="1511618"/>
                  </a:lnTo>
                  <a:lnTo>
                    <a:pt x="1959366" y="1507490"/>
                  </a:lnTo>
                  <a:lnTo>
                    <a:pt x="1953329" y="1503998"/>
                  </a:lnTo>
                  <a:lnTo>
                    <a:pt x="1947292" y="1500823"/>
                  </a:lnTo>
                  <a:lnTo>
                    <a:pt x="1940620" y="1498283"/>
                  </a:lnTo>
                  <a:lnTo>
                    <a:pt x="1933630" y="1496695"/>
                  </a:lnTo>
                  <a:lnTo>
                    <a:pt x="1926004" y="1495425"/>
                  </a:lnTo>
                  <a:lnTo>
                    <a:pt x="1918697" y="1495108"/>
                  </a:lnTo>
                  <a:lnTo>
                    <a:pt x="1670551" y="1495108"/>
                  </a:lnTo>
                  <a:close/>
                  <a:moveTo>
                    <a:pt x="1787673" y="611187"/>
                  </a:moveTo>
                  <a:lnTo>
                    <a:pt x="1794669" y="611187"/>
                  </a:lnTo>
                  <a:lnTo>
                    <a:pt x="1801665" y="611187"/>
                  </a:lnTo>
                  <a:lnTo>
                    <a:pt x="1808661" y="612140"/>
                  </a:lnTo>
                  <a:lnTo>
                    <a:pt x="1815338" y="613093"/>
                  </a:lnTo>
                  <a:lnTo>
                    <a:pt x="1822016" y="614681"/>
                  </a:lnTo>
                  <a:lnTo>
                    <a:pt x="1828694" y="616587"/>
                  </a:lnTo>
                  <a:lnTo>
                    <a:pt x="1835372" y="618810"/>
                  </a:lnTo>
                  <a:lnTo>
                    <a:pt x="1841732" y="621352"/>
                  </a:lnTo>
                  <a:lnTo>
                    <a:pt x="1847773" y="624210"/>
                  </a:lnTo>
                  <a:lnTo>
                    <a:pt x="1853815" y="627387"/>
                  </a:lnTo>
                  <a:lnTo>
                    <a:pt x="1859539" y="631198"/>
                  </a:lnTo>
                  <a:lnTo>
                    <a:pt x="1865581" y="635010"/>
                  </a:lnTo>
                  <a:lnTo>
                    <a:pt x="1870987" y="639457"/>
                  </a:lnTo>
                  <a:lnTo>
                    <a:pt x="1876393" y="643904"/>
                  </a:lnTo>
                  <a:lnTo>
                    <a:pt x="1881480" y="648986"/>
                  </a:lnTo>
                  <a:lnTo>
                    <a:pt x="1886568" y="654068"/>
                  </a:lnTo>
                  <a:lnTo>
                    <a:pt x="1891338" y="659151"/>
                  </a:lnTo>
                  <a:lnTo>
                    <a:pt x="1895790" y="665186"/>
                  </a:lnTo>
                  <a:lnTo>
                    <a:pt x="1900242" y="670903"/>
                  </a:lnTo>
                  <a:lnTo>
                    <a:pt x="1904376" y="677256"/>
                  </a:lnTo>
                  <a:lnTo>
                    <a:pt x="1908192" y="683609"/>
                  </a:lnTo>
                  <a:lnTo>
                    <a:pt x="1911690" y="690597"/>
                  </a:lnTo>
                  <a:lnTo>
                    <a:pt x="1915188" y="697267"/>
                  </a:lnTo>
                  <a:lnTo>
                    <a:pt x="1918049" y="704255"/>
                  </a:lnTo>
                  <a:lnTo>
                    <a:pt x="1920593" y="711561"/>
                  </a:lnTo>
                  <a:lnTo>
                    <a:pt x="1923137" y="718867"/>
                  </a:lnTo>
                  <a:lnTo>
                    <a:pt x="1925363" y="726808"/>
                  </a:lnTo>
                  <a:lnTo>
                    <a:pt x="1927271" y="734431"/>
                  </a:lnTo>
                  <a:lnTo>
                    <a:pt x="1928861" y="742690"/>
                  </a:lnTo>
                  <a:lnTo>
                    <a:pt x="1929815" y="750631"/>
                  </a:lnTo>
                  <a:lnTo>
                    <a:pt x="1930451" y="758889"/>
                  </a:lnTo>
                  <a:lnTo>
                    <a:pt x="1931405" y="767466"/>
                  </a:lnTo>
                  <a:lnTo>
                    <a:pt x="1931405" y="775724"/>
                  </a:lnTo>
                  <a:lnTo>
                    <a:pt x="1931723" y="784301"/>
                  </a:lnTo>
                  <a:lnTo>
                    <a:pt x="1932359" y="791924"/>
                  </a:lnTo>
                  <a:lnTo>
                    <a:pt x="1933313" y="799865"/>
                  </a:lnTo>
                  <a:lnTo>
                    <a:pt x="1934585" y="806853"/>
                  </a:lnTo>
                  <a:lnTo>
                    <a:pt x="1936175" y="813206"/>
                  </a:lnTo>
                  <a:lnTo>
                    <a:pt x="1938401" y="819241"/>
                  </a:lnTo>
                  <a:lnTo>
                    <a:pt x="1940627" y="824958"/>
                  </a:lnTo>
                  <a:lnTo>
                    <a:pt x="1943171" y="830041"/>
                  </a:lnTo>
                  <a:lnTo>
                    <a:pt x="1945715" y="834805"/>
                  </a:lnTo>
                  <a:lnTo>
                    <a:pt x="1948576" y="839252"/>
                  </a:lnTo>
                  <a:lnTo>
                    <a:pt x="1951756" y="843381"/>
                  </a:lnTo>
                  <a:lnTo>
                    <a:pt x="1954936" y="846875"/>
                  </a:lnTo>
                  <a:lnTo>
                    <a:pt x="1958116" y="850687"/>
                  </a:lnTo>
                  <a:lnTo>
                    <a:pt x="1961614" y="853546"/>
                  </a:lnTo>
                  <a:lnTo>
                    <a:pt x="1965430" y="856087"/>
                  </a:lnTo>
                  <a:lnTo>
                    <a:pt x="1968610" y="858946"/>
                  </a:lnTo>
                  <a:lnTo>
                    <a:pt x="1975606" y="862757"/>
                  </a:lnTo>
                  <a:lnTo>
                    <a:pt x="1982284" y="866251"/>
                  </a:lnTo>
                  <a:lnTo>
                    <a:pt x="1988643" y="868475"/>
                  </a:lnTo>
                  <a:lnTo>
                    <a:pt x="1994049" y="869745"/>
                  </a:lnTo>
                  <a:lnTo>
                    <a:pt x="1998819" y="871016"/>
                  </a:lnTo>
                  <a:lnTo>
                    <a:pt x="2002635" y="871334"/>
                  </a:lnTo>
                  <a:lnTo>
                    <a:pt x="2005815" y="871651"/>
                  </a:lnTo>
                  <a:lnTo>
                    <a:pt x="2005815" y="932320"/>
                  </a:lnTo>
                  <a:lnTo>
                    <a:pt x="1841096" y="932320"/>
                  </a:lnTo>
                  <a:lnTo>
                    <a:pt x="1841096" y="997119"/>
                  </a:lnTo>
                  <a:lnTo>
                    <a:pt x="1853815" y="999025"/>
                  </a:lnTo>
                  <a:lnTo>
                    <a:pt x="1865899" y="1001566"/>
                  </a:lnTo>
                  <a:lnTo>
                    <a:pt x="1877983" y="1004107"/>
                  </a:lnTo>
                  <a:lnTo>
                    <a:pt x="1890066" y="1007601"/>
                  </a:lnTo>
                  <a:lnTo>
                    <a:pt x="1901514" y="1011095"/>
                  </a:lnTo>
                  <a:lnTo>
                    <a:pt x="1912962" y="1015224"/>
                  </a:lnTo>
                  <a:lnTo>
                    <a:pt x="1923773" y="1019354"/>
                  </a:lnTo>
                  <a:lnTo>
                    <a:pt x="1934903" y="1024118"/>
                  </a:lnTo>
                  <a:lnTo>
                    <a:pt x="1945715" y="1029200"/>
                  </a:lnTo>
                  <a:lnTo>
                    <a:pt x="1956208" y="1034918"/>
                  </a:lnTo>
                  <a:lnTo>
                    <a:pt x="1966384" y="1040635"/>
                  </a:lnTo>
                  <a:lnTo>
                    <a:pt x="1976242" y="1046988"/>
                  </a:lnTo>
                  <a:lnTo>
                    <a:pt x="1986099" y="1053659"/>
                  </a:lnTo>
                  <a:lnTo>
                    <a:pt x="1995321" y="1060329"/>
                  </a:lnTo>
                  <a:lnTo>
                    <a:pt x="2003907" y="1067635"/>
                  </a:lnTo>
                  <a:lnTo>
                    <a:pt x="2012811" y="1074940"/>
                  </a:lnTo>
                  <a:lnTo>
                    <a:pt x="2021396" y="1082881"/>
                  </a:lnTo>
                  <a:lnTo>
                    <a:pt x="2029028" y="1090822"/>
                  </a:lnTo>
                  <a:lnTo>
                    <a:pt x="2036978" y="1099081"/>
                  </a:lnTo>
                  <a:lnTo>
                    <a:pt x="2044292" y="1107975"/>
                  </a:lnTo>
                  <a:lnTo>
                    <a:pt x="2051288" y="1116551"/>
                  </a:lnTo>
                  <a:lnTo>
                    <a:pt x="2057965" y="1125445"/>
                  </a:lnTo>
                  <a:lnTo>
                    <a:pt x="2064325" y="1135292"/>
                  </a:lnTo>
                  <a:lnTo>
                    <a:pt x="2069731" y="1144821"/>
                  </a:lnTo>
                  <a:lnTo>
                    <a:pt x="2075455" y="1154350"/>
                  </a:lnTo>
                  <a:lnTo>
                    <a:pt x="2080225" y="1164515"/>
                  </a:lnTo>
                  <a:lnTo>
                    <a:pt x="2084995" y="1174679"/>
                  </a:lnTo>
                  <a:lnTo>
                    <a:pt x="2089128" y="1185161"/>
                  </a:lnTo>
                  <a:lnTo>
                    <a:pt x="2092626" y="1195643"/>
                  </a:lnTo>
                  <a:lnTo>
                    <a:pt x="2095488" y="1206761"/>
                  </a:lnTo>
                  <a:lnTo>
                    <a:pt x="2098668" y="1217560"/>
                  </a:lnTo>
                  <a:lnTo>
                    <a:pt x="2100894" y="1228995"/>
                  </a:lnTo>
                  <a:lnTo>
                    <a:pt x="2103438" y="1336675"/>
                  </a:lnTo>
                  <a:lnTo>
                    <a:pt x="1485900" y="1336675"/>
                  </a:lnTo>
                  <a:lnTo>
                    <a:pt x="1488444" y="1228995"/>
                  </a:lnTo>
                  <a:lnTo>
                    <a:pt x="1490670" y="1217560"/>
                  </a:lnTo>
                  <a:lnTo>
                    <a:pt x="1493214" y="1206761"/>
                  </a:lnTo>
                  <a:lnTo>
                    <a:pt x="1496712" y="1195643"/>
                  </a:lnTo>
                  <a:lnTo>
                    <a:pt x="1500210" y="1185161"/>
                  </a:lnTo>
                  <a:lnTo>
                    <a:pt x="1504343" y="1174679"/>
                  </a:lnTo>
                  <a:lnTo>
                    <a:pt x="1508795" y="1164515"/>
                  </a:lnTo>
                  <a:lnTo>
                    <a:pt x="1513565" y="1154350"/>
                  </a:lnTo>
                  <a:lnTo>
                    <a:pt x="1519289" y="1144821"/>
                  </a:lnTo>
                  <a:lnTo>
                    <a:pt x="1525013" y="1135292"/>
                  </a:lnTo>
                  <a:lnTo>
                    <a:pt x="1531055" y="1125763"/>
                  </a:lnTo>
                  <a:lnTo>
                    <a:pt x="1537732" y="1116551"/>
                  </a:lnTo>
                  <a:lnTo>
                    <a:pt x="1544728" y="1107975"/>
                  </a:lnTo>
                  <a:lnTo>
                    <a:pt x="1552042" y="1099081"/>
                  </a:lnTo>
                  <a:lnTo>
                    <a:pt x="1559674" y="1090822"/>
                  </a:lnTo>
                  <a:lnTo>
                    <a:pt x="1567942" y="1082881"/>
                  </a:lnTo>
                  <a:lnTo>
                    <a:pt x="1576209" y="1074940"/>
                  </a:lnTo>
                  <a:lnTo>
                    <a:pt x="1584795" y="1067635"/>
                  </a:lnTo>
                  <a:lnTo>
                    <a:pt x="1593699" y="1060329"/>
                  </a:lnTo>
                  <a:lnTo>
                    <a:pt x="1603239" y="1053659"/>
                  </a:lnTo>
                  <a:lnTo>
                    <a:pt x="1613096" y="1046988"/>
                  </a:lnTo>
                  <a:lnTo>
                    <a:pt x="1622954" y="1040635"/>
                  </a:lnTo>
                  <a:lnTo>
                    <a:pt x="1632812" y="1034918"/>
                  </a:lnTo>
                  <a:lnTo>
                    <a:pt x="1643305" y="1029200"/>
                  </a:lnTo>
                  <a:lnTo>
                    <a:pt x="1654117" y="1024118"/>
                  </a:lnTo>
                  <a:lnTo>
                    <a:pt x="1664929" y="1019671"/>
                  </a:lnTo>
                  <a:lnTo>
                    <a:pt x="1676058" y="1015224"/>
                  </a:lnTo>
                  <a:lnTo>
                    <a:pt x="1687506" y="1011095"/>
                  </a:lnTo>
                  <a:lnTo>
                    <a:pt x="1699272" y="1007601"/>
                  </a:lnTo>
                  <a:lnTo>
                    <a:pt x="1711355" y="1004107"/>
                  </a:lnTo>
                  <a:lnTo>
                    <a:pt x="1723439" y="1001566"/>
                  </a:lnTo>
                  <a:lnTo>
                    <a:pt x="1735523" y="999025"/>
                  </a:lnTo>
                  <a:lnTo>
                    <a:pt x="1747924" y="997119"/>
                  </a:lnTo>
                  <a:lnTo>
                    <a:pt x="1747924" y="932320"/>
                  </a:lnTo>
                  <a:lnTo>
                    <a:pt x="1583205" y="932320"/>
                  </a:lnTo>
                  <a:lnTo>
                    <a:pt x="1583205" y="871651"/>
                  </a:lnTo>
                  <a:lnTo>
                    <a:pt x="1586385" y="871334"/>
                  </a:lnTo>
                  <a:lnTo>
                    <a:pt x="1590201" y="870698"/>
                  </a:lnTo>
                  <a:lnTo>
                    <a:pt x="1594971" y="869110"/>
                  </a:lnTo>
                  <a:lnTo>
                    <a:pt x="1600377" y="867204"/>
                  </a:lnTo>
                  <a:lnTo>
                    <a:pt x="1606736" y="864663"/>
                  </a:lnTo>
                  <a:lnTo>
                    <a:pt x="1613414" y="861487"/>
                  </a:lnTo>
                  <a:lnTo>
                    <a:pt x="1620410" y="857358"/>
                  </a:lnTo>
                  <a:lnTo>
                    <a:pt x="1624226" y="854816"/>
                  </a:lnTo>
                  <a:lnTo>
                    <a:pt x="1627406" y="851958"/>
                  </a:lnTo>
                  <a:lnTo>
                    <a:pt x="1630586" y="848464"/>
                  </a:lnTo>
                  <a:lnTo>
                    <a:pt x="1634084" y="845287"/>
                  </a:lnTo>
                  <a:lnTo>
                    <a:pt x="1637264" y="841476"/>
                  </a:lnTo>
                  <a:lnTo>
                    <a:pt x="1640444" y="837346"/>
                  </a:lnTo>
                  <a:lnTo>
                    <a:pt x="1643305" y="832899"/>
                  </a:lnTo>
                  <a:lnTo>
                    <a:pt x="1646167" y="828135"/>
                  </a:lnTo>
                  <a:lnTo>
                    <a:pt x="1648393" y="823052"/>
                  </a:lnTo>
                  <a:lnTo>
                    <a:pt x="1650619" y="817653"/>
                  </a:lnTo>
                  <a:lnTo>
                    <a:pt x="1652845" y="811617"/>
                  </a:lnTo>
                  <a:lnTo>
                    <a:pt x="1654435" y="805265"/>
                  </a:lnTo>
                  <a:lnTo>
                    <a:pt x="1655707" y="798594"/>
                  </a:lnTo>
                  <a:lnTo>
                    <a:pt x="1656979" y="791289"/>
                  </a:lnTo>
                  <a:lnTo>
                    <a:pt x="1657297" y="783983"/>
                  </a:lnTo>
                  <a:lnTo>
                    <a:pt x="1657615" y="775724"/>
                  </a:lnTo>
                  <a:lnTo>
                    <a:pt x="1657933" y="767466"/>
                  </a:lnTo>
                  <a:lnTo>
                    <a:pt x="1658569" y="758889"/>
                  </a:lnTo>
                  <a:lnTo>
                    <a:pt x="1659205" y="750631"/>
                  </a:lnTo>
                  <a:lnTo>
                    <a:pt x="1660477" y="742690"/>
                  </a:lnTo>
                  <a:lnTo>
                    <a:pt x="1662067" y="734431"/>
                  </a:lnTo>
                  <a:lnTo>
                    <a:pt x="1663975" y="726808"/>
                  </a:lnTo>
                  <a:lnTo>
                    <a:pt x="1666201" y="718867"/>
                  </a:lnTo>
                  <a:lnTo>
                    <a:pt x="1668427" y="711561"/>
                  </a:lnTo>
                  <a:lnTo>
                    <a:pt x="1671289" y="704255"/>
                  </a:lnTo>
                  <a:lnTo>
                    <a:pt x="1674151" y="697267"/>
                  </a:lnTo>
                  <a:lnTo>
                    <a:pt x="1677648" y="690597"/>
                  </a:lnTo>
                  <a:lnTo>
                    <a:pt x="1680828" y="683609"/>
                  </a:lnTo>
                  <a:lnTo>
                    <a:pt x="1684962" y="677256"/>
                  </a:lnTo>
                  <a:lnTo>
                    <a:pt x="1689096" y="670903"/>
                  </a:lnTo>
                  <a:lnTo>
                    <a:pt x="1693230" y="665186"/>
                  </a:lnTo>
                  <a:lnTo>
                    <a:pt x="1698000" y="659151"/>
                  </a:lnTo>
                  <a:lnTo>
                    <a:pt x="1702770" y="654068"/>
                  </a:lnTo>
                  <a:lnTo>
                    <a:pt x="1707540" y="648986"/>
                  </a:lnTo>
                  <a:lnTo>
                    <a:pt x="1712627" y="643904"/>
                  </a:lnTo>
                  <a:lnTo>
                    <a:pt x="1718351" y="639457"/>
                  </a:lnTo>
                  <a:lnTo>
                    <a:pt x="1723757" y="635010"/>
                  </a:lnTo>
                  <a:lnTo>
                    <a:pt x="1729163" y="631198"/>
                  </a:lnTo>
                  <a:lnTo>
                    <a:pt x="1735205" y="627387"/>
                  </a:lnTo>
                  <a:lnTo>
                    <a:pt x="1741565" y="624210"/>
                  </a:lnTo>
                  <a:lnTo>
                    <a:pt x="1747288" y="621352"/>
                  </a:lnTo>
                  <a:lnTo>
                    <a:pt x="1753966" y="618810"/>
                  </a:lnTo>
                  <a:lnTo>
                    <a:pt x="1760326" y="616587"/>
                  </a:lnTo>
                  <a:lnTo>
                    <a:pt x="1767004" y="614681"/>
                  </a:lnTo>
                  <a:lnTo>
                    <a:pt x="1773682" y="613093"/>
                  </a:lnTo>
                  <a:lnTo>
                    <a:pt x="1780677" y="612140"/>
                  </a:lnTo>
                  <a:lnTo>
                    <a:pt x="1787673" y="611187"/>
                  </a:lnTo>
                  <a:close/>
                  <a:moveTo>
                    <a:pt x="630238" y="565150"/>
                  </a:moveTo>
                  <a:lnTo>
                    <a:pt x="639136" y="565468"/>
                  </a:lnTo>
                  <a:lnTo>
                    <a:pt x="647397" y="566420"/>
                  </a:lnTo>
                  <a:lnTo>
                    <a:pt x="655977" y="567372"/>
                  </a:lnTo>
                  <a:lnTo>
                    <a:pt x="664557" y="569276"/>
                  </a:lnTo>
                  <a:lnTo>
                    <a:pt x="672501" y="571498"/>
                  </a:lnTo>
                  <a:lnTo>
                    <a:pt x="680762" y="574354"/>
                  </a:lnTo>
                  <a:lnTo>
                    <a:pt x="689024" y="577211"/>
                  </a:lnTo>
                  <a:lnTo>
                    <a:pt x="696333" y="581020"/>
                  </a:lnTo>
                  <a:lnTo>
                    <a:pt x="703959" y="585463"/>
                  </a:lnTo>
                  <a:lnTo>
                    <a:pt x="711268" y="589907"/>
                  </a:lnTo>
                  <a:lnTo>
                    <a:pt x="718258" y="594667"/>
                  </a:lnTo>
                  <a:lnTo>
                    <a:pt x="725249" y="600063"/>
                  </a:lnTo>
                  <a:lnTo>
                    <a:pt x="731922" y="605776"/>
                  </a:lnTo>
                  <a:lnTo>
                    <a:pt x="738278" y="611489"/>
                  </a:lnTo>
                  <a:lnTo>
                    <a:pt x="744633" y="618154"/>
                  </a:lnTo>
                  <a:lnTo>
                    <a:pt x="750353" y="624820"/>
                  </a:lnTo>
                  <a:lnTo>
                    <a:pt x="756072" y="632437"/>
                  </a:lnTo>
                  <a:lnTo>
                    <a:pt x="761474" y="639737"/>
                  </a:lnTo>
                  <a:lnTo>
                    <a:pt x="766241" y="647354"/>
                  </a:lnTo>
                  <a:lnTo>
                    <a:pt x="771007" y="655289"/>
                  </a:lnTo>
                  <a:lnTo>
                    <a:pt x="775456" y="663541"/>
                  </a:lnTo>
                  <a:lnTo>
                    <a:pt x="779587" y="672111"/>
                  </a:lnTo>
                  <a:lnTo>
                    <a:pt x="783400" y="680998"/>
                  </a:lnTo>
                  <a:lnTo>
                    <a:pt x="786895" y="690202"/>
                  </a:lnTo>
                  <a:lnTo>
                    <a:pt x="790073" y="699406"/>
                  </a:lnTo>
                  <a:lnTo>
                    <a:pt x="792615" y="708611"/>
                  </a:lnTo>
                  <a:lnTo>
                    <a:pt x="794839" y="718450"/>
                  </a:lnTo>
                  <a:lnTo>
                    <a:pt x="796746" y="728606"/>
                  </a:lnTo>
                  <a:lnTo>
                    <a:pt x="798017" y="738445"/>
                  </a:lnTo>
                  <a:lnTo>
                    <a:pt x="799288" y="748919"/>
                  </a:lnTo>
                  <a:lnTo>
                    <a:pt x="799923" y="759076"/>
                  </a:lnTo>
                  <a:lnTo>
                    <a:pt x="800241" y="769550"/>
                  </a:lnTo>
                  <a:lnTo>
                    <a:pt x="799923" y="777802"/>
                  </a:lnTo>
                  <a:lnTo>
                    <a:pt x="799606" y="786054"/>
                  </a:lnTo>
                  <a:lnTo>
                    <a:pt x="798970" y="793989"/>
                  </a:lnTo>
                  <a:lnTo>
                    <a:pt x="798017" y="801923"/>
                  </a:lnTo>
                  <a:lnTo>
                    <a:pt x="797064" y="809541"/>
                  </a:lnTo>
                  <a:lnTo>
                    <a:pt x="795475" y="817476"/>
                  </a:lnTo>
                  <a:lnTo>
                    <a:pt x="793568" y="825093"/>
                  </a:lnTo>
                  <a:lnTo>
                    <a:pt x="791979" y="832710"/>
                  </a:lnTo>
                  <a:lnTo>
                    <a:pt x="789755" y="840328"/>
                  </a:lnTo>
                  <a:lnTo>
                    <a:pt x="787531" y="847310"/>
                  </a:lnTo>
                  <a:lnTo>
                    <a:pt x="784671" y="854293"/>
                  </a:lnTo>
                  <a:lnTo>
                    <a:pt x="781811" y="861276"/>
                  </a:lnTo>
                  <a:lnTo>
                    <a:pt x="778951" y="868258"/>
                  </a:lnTo>
                  <a:lnTo>
                    <a:pt x="775456" y="874923"/>
                  </a:lnTo>
                  <a:lnTo>
                    <a:pt x="772278" y="880954"/>
                  </a:lnTo>
                  <a:lnTo>
                    <a:pt x="768465" y="887619"/>
                  </a:lnTo>
                  <a:lnTo>
                    <a:pt x="764970" y="893649"/>
                  </a:lnTo>
                  <a:lnTo>
                    <a:pt x="760839" y="899680"/>
                  </a:lnTo>
                  <a:lnTo>
                    <a:pt x="756708" y="905393"/>
                  </a:lnTo>
                  <a:lnTo>
                    <a:pt x="752259" y="911106"/>
                  </a:lnTo>
                  <a:lnTo>
                    <a:pt x="747810" y="916501"/>
                  </a:lnTo>
                  <a:lnTo>
                    <a:pt x="743044" y="921580"/>
                  </a:lnTo>
                  <a:lnTo>
                    <a:pt x="738278" y="926341"/>
                  </a:lnTo>
                  <a:lnTo>
                    <a:pt x="733193" y="931101"/>
                  </a:lnTo>
                  <a:lnTo>
                    <a:pt x="728109" y="936180"/>
                  </a:lnTo>
                  <a:lnTo>
                    <a:pt x="722707" y="939988"/>
                  </a:lnTo>
                  <a:lnTo>
                    <a:pt x="717305" y="944114"/>
                  </a:lnTo>
                  <a:lnTo>
                    <a:pt x="711903" y="948241"/>
                  </a:lnTo>
                  <a:lnTo>
                    <a:pt x="706183" y="951414"/>
                  </a:lnTo>
                  <a:lnTo>
                    <a:pt x="700464" y="954906"/>
                  </a:lnTo>
                  <a:lnTo>
                    <a:pt x="694426" y="958080"/>
                  </a:lnTo>
                  <a:lnTo>
                    <a:pt x="688071" y="960619"/>
                  </a:lnTo>
                  <a:lnTo>
                    <a:pt x="688071" y="1044727"/>
                  </a:lnTo>
                  <a:lnTo>
                    <a:pt x="703641" y="1047266"/>
                  </a:lnTo>
                  <a:lnTo>
                    <a:pt x="718894" y="1050440"/>
                  </a:lnTo>
                  <a:lnTo>
                    <a:pt x="733829" y="1053614"/>
                  </a:lnTo>
                  <a:lnTo>
                    <a:pt x="748764" y="1057740"/>
                  </a:lnTo>
                  <a:lnTo>
                    <a:pt x="763063" y="1062184"/>
                  </a:lnTo>
                  <a:lnTo>
                    <a:pt x="777045" y="1066945"/>
                  </a:lnTo>
                  <a:lnTo>
                    <a:pt x="791026" y="1072340"/>
                  </a:lnTo>
                  <a:lnTo>
                    <a:pt x="804690" y="1078371"/>
                  </a:lnTo>
                  <a:lnTo>
                    <a:pt x="818036" y="1085036"/>
                  </a:lnTo>
                  <a:lnTo>
                    <a:pt x="831064" y="1091701"/>
                  </a:lnTo>
                  <a:lnTo>
                    <a:pt x="843775" y="1099001"/>
                  </a:lnTo>
                  <a:lnTo>
                    <a:pt x="856167" y="1106618"/>
                  </a:lnTo>
                  <a:lnTo>
                    <a:pt x="867925" y="1114871"/>
                  </a:lnTo>
                  <a:lnTo>
                    <a:pt x="879682" y="1123440"/>
                  </a:lnTo>
                  <a:lnTo>
                    <a:pt x="890804" y="1132010"/>
                  </a:lnTo>
                  <a:lnTo>
                    <a:pt x="901925" y="1141214"/>
                  </a:lnTo>
                  <a:lnTo>
                    <a:pt x="912094" y="1151370"/>
                  </a:lnTo>
                  <a:lnTo>
                    <a:pt x="921944" y="1161210"/>
                  </a:lnTo>
                  <a:lnTo>
                    <a:pt x="931795" y="1171683"/>
                  </a:lnTo>
                  <a:lnTo>
                    <a:pt x="940692" y="1182157"/>
                  </a:lnTo>
                  <a:lnTo>
                    <a:pt x="949272" y="1193266"/>
                  </a:lnTo>
                  <a:lnTo>
                    <a:pt x="957534" y="1204692"/>
                  </a:lnTo>
                  <a:lnTo>
                    <a:pt x="965160" y="1216118"/>
                  </a:lnTo>
                  <a:lnTo>
                    <a:pt x="972151" y="1227862"/>
                  </a:lnTo>
                  <a:lnTo>
                    <a:pt x="979142" y="1240557"/>
                  </a:lnTo>
                  <a:lnTo>
                    <a:pt x="985179" y="1252618"/>
                  </a:lnTo>
                  <a:lnTo>
                    <a:pt x="991217" y="1265631"/>
                  </a:lnTo>
                  <a:lnTo>
                    <a:pt x="995983" y="1278327"/>
                  </a:lnTo>
                  <a:lnTo>
                    <a:pt x="1000749" y="1291657"/>
                  </a:lnTo>
                  <a:lnTo>
                    <a:pt x="1004880" y="1304988"/>
                  </a:lnTo>
                  <a:lnTo>
                    <a:pt x="1008058" y="1318635"/>
                  </a:lnTo>
                  <a:lnTo>
                    <a:pt x="1010600" y="1332600"/>
                  </a:lnTo>
                  <a:lnTo>
                    <a:pt x="1014413" y="1484313"/>
                  </a:lnTo>
                  <a:lnTo>
                    <a:pt x="246063" y="1484313"/>
                  </a:lnTo>
                  <a:lnTo>
                    <a:pt x="249876" y="1332600"/>
                  </a:lnTo>
                  <a:lnTo>
                    <a:pt x="252419" y="1318635"/>
                  </a:lnTo>
                  <a:lnTo>
                    <a:pt x="255596" y="1304988"/>
                  </a:lnTo>
                  <a:lnTo>
                    <a:pt x="259727" y="1291657"/>
                  </a:lnTo>
                  <a:lnTo>
                    <a:pt x="264176" y="1278327"/>
                  </a:lnTo>
                  <a:lnTo>
                    <a:pt x="269260" y="1265631"/>
                  </a:lnTo>
                  <a:lnTo>
                    <a:pt x="275297" y="1252618"/>
                  </a:lnTo>
                  <a:lnTo>
                    <a:pt x="281017" y="1240557"/>
                  </a:lnTo>
                  <a:lnTo>
                    <a:pt x="288008" y="1227862"/>
                  </a:lnTo>
                  <a:lnTo>
                    <a:pt x="294999" y="1216118"/>
                  </a:lnTo>
                  <a:lnTo>
                    <a:pt x="302943" y="1204692"/>
                  </a:lnTo>
                  <a:lnTo>
                    <a:pt x="310887" y="1193266"/>
                  </a:lnTo>
                  <a:lnTo>
                    <a:pt x="319784" y="1182157"/>
                  </a:lnTo>
                  <a:lnTo>
                    <a:pt x="328682" y="1171683"/>
                  </a:lnTo>
                  <a:lnTo>
                    <a:pt x="338214" y="1161210"/>
                  </a:lnTo>
                  <a:lnTo>
                    <a:pt x="348383" y="1151370"/>
                  </a:lnTo>
                  <a:lnTo>
                    <a:pt x="358869" y="1141214"/>
                  </a:lnTo>
                  <a:lnTo>
                    <a:pt x="369673" y="1132010"/>
                  </a:lnTo>
                  <a:lnTo>
                    <a:pt x="380795" y="1123440"/>
                  </a:lnTo>
                  <a:lnTo>
                    <a:pt x="392552" y="1114871"/>
                  </a:lnTo>
                  <a:lnTo>
                    <a:pt x="404309" y="1106618"/>
                  </a:lnTo>
                  <a:lnTo>
                    <a:pt x="417020" y="1099001"/>
                  </a:lnTo>
                  <a:lnTo>
                    <a:pt x="429412" y="1091701"/>
                  </a:lnTo>
                  <a:lnTo>
                    <a:pt x="442441" y="1085036"/>
                  </a:lnTo>
                  <a:lnTo>
                    <a:pt x="455787" y="1078371"/>
                  </a:lnTo>
                  <a:lnTo>
                    <a:pt x="469450" y="1072340"/>
                  </a:lnTo>
                  <a:lnTo>
                    <a:pt x="483432" y="1066945"/>
                  </a:lnTo>
                  <a:lnTo>
                    <a:pt x="497413" y="1062184"/>
                  </a:lnTo>
                  <a:lnTo>
                    <a:pt x="511713" y="1057740"/>
                  </a:lnTo>
                  <a:lnTo>
                    <a:pt x="526648" y="1053614"/>
                  </a:lnTo>
                  <a:lnTo>
                    <a:pt x="541582" y="1050440"/>
                  </a:lnTo>
                  <a:lnTo>
                    <a:pt x="556835" y="1047266"/>
                  </a:lnTo>
                  <a:lnTo>
                    <a:pt x="571770" y="1044727"/>
                  </a:lnTo>
                  <a:lnTo>
                    <a:pt x="571770" y="960619"/>
                  </a:lnTo>
                  <a:lnTo>
                    <a:pt x="566050" y="958080"/>
                  </a:lnTo>
                  <a:lnTo>
                    <a:pt x="560013" y="954906"/>
                  </a:lnTo>
                  <a:lnTo>
                    <a:pt x="554293" y="951414"/>
                  </a:lnTo>
                  <a:lnTo>
                    <a:pt x="548573" y="948241"/>
                  </a:lnTo>
                  <a:lnTo>
                    <a:pt x="543171" y="944114"/>
                  </a:lnTo>
                  <a:lnTo>
                    <a:pt x="537452" y="939988"/>
                  </a:lnTo>
                  <a:lnTo>
                    <a:pt x="532367" y="935545"/>
                  </a:lnTo>
                  <a:lnTo>
                    <a:pt x="527283" y="931101"/>
                  </a:lnTo>
                  <a:lnTo>
                    <a:pt x="522199" y="926341"/>
                  </a:lnTo>
                  <a:lnTo>
                    <a:pt x="517433" y="921580"/>
                  </a:lnTo>
                  <a:lnTo>
                    <a:pt x="512348" y="916501"/>
                  </a:lnTo>
                  <a:lnTo>
                    <a:pt x="507900" y="911106"/>
                  </a:lnTo>
                  <a:lnTo>
                    <a:pt x="503769" y="905393"/>
                  </a:lnTo>
                  <a:lnTo>
                    <a:pt x="499638" y="899680"/>
                  </a:lnTo>
                  <a:lnTo>
                    <a:pt x="495507" y="893649"/>
                  </a:lnTo>
                  <a:lnTo>
                    <a:pt x="491694" y="887302"/>
                  </a:lnTo>
                  <a:lnTo>
                    <a:pt x="488198" y="880954"/>
                  </a:lnTo>
                  <a:lnTo>
                    <a:pt x="484385" y="874923"/>
                  </a:lnTo>
                  <a:lnTo>
                    <a:pt x="481525" y="868258"/>
                  </a:lnTo>
                  <a:lnTo>
                    <a:pt x="478665" y="861276"/>
                  </a:lnTo>
                  <a:lnTo>
                    <a:pt x="475488" y="854293"/>
                  </a:lnTo>
                  <a:lnTo>
                    <a:pt x="472946" y="847310"/>
                  </a:lnTo>
                  <a:lnTo>
                    <a:pt x="470404" y="839693"/>
                  </a:lnTo>
                  <a:lnTo>
                    <a:pt x="468497" y="832393"/>
                  </a:lnTo>
                  <a:lnTo>
                    <a:pt x="466273" y="825093"/>
                  </a:lnTo>
                  <a:lnTo>
                    <a:pt x="465002" y="817476"/>
                  </a:lnTo>
                  <a:lnTo>
                    <a:pt x="463413" y="809541"/>
                  </a:lnTo>
                  <a:lnTo>
                    <a:pt x="462142" y="801923"/>
                  </a:lnTo>
                  <a:lnTo>
                    <a:pt x="461189" y="793989"/>
                  </a:lnTo>
                  <a:lnTo>
                    <a:pt x="460871" y="786054"/>
                  </a:lnTo>
                  <a:lnTo>
                    <a:pt x="460235" y="777802"/>
                  </a:lnTo>
                  <a:lnTo>
                    <a:pt x="460235" y="769550"/>
                  </a:lnTo>
                  <a:lnTo>
                    <a:pt x="460553" y="759076"/>
                  </a:lnTo>
                  <a:lnTo>
                    <a:pt x="460871" y="748919"/>
                  </a:lnTo>
                  <a:lnTo>
                    <a:pt x="461824" y="738445"/>
                  </a:lnTo>
                  <a:lnTo>
                    <a:pt x="463413" y="728606"/>
                  </a:lnTo>
                  <a:lnTo>
                    <a:pt x="465637" y="718450"/>
                  </a:lnTo>
                  <a:lnTo>
                    <a:pt x="467862" y="708611"/>
                  </a:lnTo>
                  <a:lnTo>
                    <a:pt x="470404" y="699406"/>
                  </a:lnTo>
                  <a:lnTo>
                    <a:pt x="473264" y="690202"/>
                  </a:lnTo>
                  <a:lnTo>
                    <a:pt x="477077" y="680998"/>
                  </a:lnTo>
                  <a:lnTo>
                    <a:pt x="480890" y="672111"/>
                  </a:lnTo>
                  <a:lnTo>
                    <a:pt x="484703" y="663541"/>
                  </a:lnTo>
                  <a:lnTo>
                    <a:pt x="489152" y="655289"/>
                  </a:lnTo>
                  <a:lnTo>
                    <a:pt x="493918" y="647354"/>
                  </a:lnTo>
                  <a:lnTo>
                    <a:pt x="498685" y="639737"/>
                  </a:lnTo>
                  <a:lnTo>
                    <a:pt x="504404" y="632437"/>
                  </a:lnTo>
                  <a:lnTo>
                    <a:pt x="509806" y="624820"/>
                  </a:lnTo>
                  <a:lnTo>
                    <a:pt x="515844" y="618154"/>
                  </a:lnTo>
                  <a:lnTo>
                    <a:pt x="522199" y="611489"/>
                  </a:lnTo>
                  <a:lnTo>
                    <a:pt x="528236" y="605776"/>
                  </a:lnTo>
                  <a:lnTo>
                    <a:pt x="534909" y="600063"/>
                  </a:lnTo>
                  <a:lnTo>
                    <a:pt x="541900" y="594667"/>
                  </a:lnTo>
                  <a:lnTo>
                    <a:pt x="548891" y="589907"/>
                  </a:lnTo>
                  <a:lnTo>
                    <a:pt x="556517" y="585463"/>
                  </a:lnTo>
                  <a:lnTo>
                    <a:pt x="564144" y="581020"/>
                  </a:lnTo>
                  <a:lnTo>
                    <a:pt x="571770" y="577211"/>
                  </a:lnTo>
                  <a:lnTo>
                    <a:pt x="579714" y="574354"/>
                  </a:lnTo>
                  <a:lnTo>
                    <a:pt x="587658" y="571498"/>
                  </a:lnTo>
                  <a:lnTo>
                    <a:pt x="595920" y="569276"/>
                  </a:lnTo>
                  <a:lnTo>
                    <a:pt x="604499" y="567372"/>
                  </a:lnTo>
                  <a:lnTo>
                    <a:pt x="612761" y="566420"/>
                  </a:lnTo>
                  <a:lnTo>
                    <a:pt x="621659" y="565468"/>
                  </a:lnTo>
                  <a:lnTo>
                    <a:pt x="630238" y="565150"/>
                  </a:lnTo>
                  <a:close/>
                  <a:moveTo>
                    <a:pt x="181836" y="158167"/>
                  </a:moveTo>
                  <a:lnTo>
                    <a:pt x="178980" y="158484"/>
                  </a:lnTo>
                  <a:lnTo>
                    <a:pt x="176441" y="159119"/>
                  </a:lnTo>
                  <a:lnTo>
                    <a:pt x="173902" y="160390"/>
                  </a:lnTo>
                  <a:lnTo>
                    <a:pt x="171681" y="161343"/>
                  </a:lnTo>
                  <a:lnTo>
                    <a:pt x="169459" y="162613"/>
                  </a:lnTo>
                  <a:lnTo>
                    <a:pt x="167238" y="163884"/>
                  </a:lnTo>
                  <a:lnTo>
                    <a:pt x="165651" y="165789"/>
                  </a:lnTo>
                  <a:lnTo>
                    <a:pt x="164065" y="167695"/>
                  </a:lnTo>
                  <a:lnTo>
                    <a:pt x="162478" y="169918"/>
                  </a:lnTo>
                  <a:lnTo>
                    <a:pt x="161209" y="171824"/>
                  </a:lnTo>
                  <a:lnTo>
                    <a:pt x="159939" y="174364"/>
                  </a:lnTo>
                  <a:lnTo>
                    <a:pt x="159305" y="176588"/>
                  </a:lnTo>
                  <a:lnTo>
                    <a:pt x="158352" y="179128"/>
                  </a:lnTo>
                  <a:lnTo>
                    <a:pt x="158035" y="181669"/>
                  </a:lnTo>
                  <a:lnTo>
                    <a:pt x="157718" y="184210"/>
                  </a:lnTo>
                  <a:lnTo>
                    <a:pt x="157718" y="1440334"/>
                  </a:lnTo>
                  <a:lnTo>
                    <a:pt x="158352" y="1447639"/>
                  </a:lnTo>
                  <a:lnTo>
                    <a:pt x="159622" y="1454944"/>
                  </a:lnTo>
                  <a:lnTo>
                    <a:pt x="161526" y="1463202"/>
                  </a:lnTo>
                  <a:lnTo>
                    <a:pt x="164065" y="1471142"/>
                  </a:lnTo>
                  <a:lnTo>
                    <a:pt x="167238" y="1479717"/>
                  </a:lnTo>
                  <a:lnTo>
                    <a:pt x="171363" y="1488610"/>
                  </a:lnTo>
                  <a:lnTo>
                    <a:pt x="175806" y="1497185"/>
                  </a:lnTo>
                  <a:lnTo>
                    <a:pt x="181201" y="1506078"/>
                  </a:lnTo>
                  <a:lnTo>
                    <a:pt x="187230" y="1514336"/>
                  </a:lnTo>
                  <a:lnTo>
                    <a:pt x="193577" y="1522594"/>
                  </a:lnTo>
                  <a:lnTo>
                    <a:pt x="200876" y="1530534"/>
                  </a:lnTo>
                  <a:lnTo>
                    <a:pt x="208492" y="1538156"/>
                  </a:lnTo>
                  <a:lnTo>
                    <a:pt x="216743" y="1545143"/>
                  </a:lnTo>
                  <a:lnTo>
                    <a:pt x="225629" y="1551178"/>
                  </a:lnTo>
                  <a:lnTo>
                    <a:pt x="230389" y="1554354"/>
                  </a:lnTo>
                  <a:lnTo>
                    <a:pt x="235149" y="1557212"/>
                  </a:lnTo>
                  <a:lnTo>
                    <a:pt x="239909" y="1559753"/>
                  </a:lnTo>
                  <a:lnTo>
                    <a:pt x="244669" y="1561976"/>
                  </a:lnTo>
                  <a:lnTo>
                    <a:pt x="1018979" y="1561976"/>
                  </a:lnTo>
                  <a:lnTo>
                    <a:pt x="1018979" y="1559436"/>
                  </a:lnTo>
                  <a:lnTo>
                    <a:pt x="1028182" y="1554354"/>
                  </a:lnTo>
                  <a:lnTo>
                    <a:pt x="1037068" y="1548637"/>
                  </a:lnTo>
                  <a:lnTo>
                    <a:pt x="1045636" y="1542603"/>
                  </a:lnTo>
                  <a:lnTo>
                    <a:pt x="1053252" y="1535298"/>
                  </a:lnTo>
                  <a:lnTo>
                    <a:pt x="1060551" y="1527993"/>
                  </a:lnTo>
                  <a:lnTo>
                    <a:pt x="1067532" y="1520370"/>
                  </a:lnTo>
                  <a:lnTo>
                    <a:pt x="1073879" y="1512113"/>
                  </a:lnTo>
                  <a:lnTo>
                    <a:pt x="1079908" y="1504173"/>
                  </a:lnTo>
                  <a:lnTo>
                    <a:pt x="1084986" y="1495597"/>
                  </a:lnTo>
                  <a:lnTo>
                    <a:pt x="1089429" y="1487022"/>
                  </a:lnTo>
                  <a:lnTo>
                    <a:pt x="1093554" y="1479082"/>
                  </a:lnTo>
                  <a:lnTo>
                    <a:pt x="1096728" y="1470507"/>
                  </a:lnTo>
                  <a:lnTo>
                    <a:pt x="1099266" y="1462884"/>
                  </a:lnTo>
                  <a:lnTo>
                    <a:pt x="1101170" y="1454626"/>
                  </a:lnTo>
                  <a:lnTo>
                    <a:pt x="1102122" y="1447321"/>
                  </a:lnTo>
                  <a:lnTo>
                    <a:pt x="1102757" y="1440334"/>
                  </a:lnTo>
                  <a:lnTo>
                    <a:pt x="1102757" y="184210"/>
                  </a:lnTo>
                  <a:lnTo>
                    <a:pt x="1102122" y="181669"/>
                  </a:lnTo>
                  <a:lnTo>
                    <a:pt x="1101805" y="179128"/>
                  </a:lnTo>
                  <a:lnTo>
                    <a:pt x="1101170" y="176588"/>
                  </a:lnTo>
                  <a:lnTo>
                    <a:pt x="1100536" y="174364"/>
                  </a:lnTo>
                  <a:lnTo>
                    <a:pt x="1099266" y="171824"/>
                  </a:lnTo>
                  <a:lnTo>
                    <a:pt x="1097997" y="169918"/>
                  </a:lnTo>
                  <a:lnTo>
                    <a:pt x="1096410" y="167695"/>
                  </a:lnTo>
                  <a:lnTo>
                    <a:pt x="1094824" y="165789"/>
                  </a:lnTo>
                  <a:lnTo>
                    <a:pt x="1092919" y="163884"/>
                  </a:lnTo>
                  <a:lnTo>
                    <a:pt x="1090698" y="162613"/>
                  </a:lnTo>
                  <a:lnTo>
                    <a:pt x="1088794" y="161343"/>
                  </a:lnTo>
                  <a:lnTo>
                    <a:pt x="1086573" y="160390"/>
                  </a:lnTo>
                  <a:lnTo>
                    <a:pt x="1083716" y="159119"/>
                  </a:lnTo>
                  <a:lnTo>
                    <a:pt x="1081178" y="158484"/>
                  </a:lnTo>
                  <a:lnTo>
                    <a:pt x="1078639" y="158167"/>
                  </a:lnTo>
                  <a:lnTo>
                    <a:pt x="1076100" y="158167"/>
                  </a:lnTo>
                  <a:lnTo>
                    <a:pt x="184374" y="158167"/>
                  </a:lnTo>
                  <a:lnTo>
                    <a:pt x="181836" y="158167"/>
                  </a:lnTo>
                  <a:close/>
                  <a:moveTo>
                    <a:pt x="1414463" y="157162"/>
                  </a:moveTo>
                  <a:lnTo>
                    <a:pt x="2153497" y="157162"/>
                  </a:lnTo>
                  <a:lnTo>
                    <a:pt x="2161123" y="157162"/>
                  </a:lnTo>
                  <a:lnTo>
                    <a:pt x="2169066" y="158114"/>
                  </a:lnTo>
                  <a:lnTo>
                    <a:pt x="2176374" y="158749"/>
                  </a:lnTo>
                  <a:lnTo>
                    <a:pt x="2183364" y="160337"/>
                  </a:lnTo>
                  <a:lnTo>
                    <a:pt x="2190671" y="161924"/>
                  </a:lnTo>
                  <a:lnTo>
                    <a:pt x="2197661" y="163829"/>
                  </a:lnTo>
                  <a:lnTo>
                    <a:pt x="2204651" y="166052"/>
                  </a:lnTo>
                  <a:lnTo>
                    <a:pt x="2211324" y="168909"/>
                  </a:lnTo>
                  <a:lnTo>
                    <a:pt x="2217996" y="172084"/>
                  </a:lnTo>
                  <a:lnTo>
                    <a:pt x="2224350" y="174942"/>
                  </a:lnTo>
                  <a:lnTo>
                    <a:pt x="2230387" y="178752"/>
                  </a:lnTo>
                  <a:lnTo>
                    <a:pt x="2236424" y="182562"/>
                  </a:lnTo>
                  <a:lnTo>
                    <a:pt x="2242461" y="186689"/>
                  </a:lnTo>
                  <a:lnTo>
                    <a:pt x="2247862" y="191134"/>
                  </a:lnTo>
                  <a:lnTo>
                    <a:pt x="2253264" y="195579"/>
                  </a:lnTo>
                  <a:lnTo>
                    <a:pt x="2258665" y="200659"/>
                  </a:lnTo>
                  <a:lnTo>
                    <a:pt x="2263431" y="206057"/>
                  </a:lnTo>
                  <a:lnTo>
                    <a:pt x="2268197" y="211137"/>
                  </a:lnTo>
                  <a:lnTo>
                    <a:pt x="2272645" y="216852"/>
                  </a:lnTo>
                  <a:lnTo>
                    <a:pt x="2276776" y="222567"/>
                  </a:lnTo>
                  <a:lnTo>
                    <a:pt x="2280270" y="228917"/>
                  </a:lnTo>
                  <a:lnTo>
                    <a:pt x="2284083" y="234949"/>
                  </a:lnTo>
                  <a:lnTo>
                    <a:pt x="2287261" y="241299"/>
                  </a:lnTo>
                  <a:lnTo>
                    <a:pt x="2290438" y="247967"/>
                  </a:lnTo>
                  <a:lnTo>
                    <a:pt x="2292980" y="254634"/>
                  </a:lnTo>
                  <a:lnTo>
                    <a:pt x="2295204" y="261619"/>
                  </a:lnTo>
                  <a:lnTo>
                    <a:pt x="2297428" y="268604"/>
                  </a:lnTo>
                  <a:lnTo>
                    <a:pt x="2298699" y="275589"/>
                  </a:lnTo>
                  <a:lnTo>
                    <a:pt x="2300287" y="282892"/>
                  </a:lnTo>
                  <a:lnTo>
                    <a:pt x="2300923" y="290512"/>
                  </a:lnTo>
                  <a:lnTo>
                    <a:pt x="2301876" y="297814"/>
                  </a:lnTo>
                  <a:lnTo>
                    <a:pt x="2301876" y="305434"/>
                  </a:lnTo>
                  <a:lnTo>
                    <a:pt x="2301876" y="1484630"/>
                  </a:lnTo>
                  <a:lnTo>
                    <a:pt x="2301876" y="1497013"/>
                  </a:lnTo>
                  <a:lnTo>
                    <a:pt x="2300923" y="1509078"/>
                  </a:lnTo>
                  <a:lnTo>
                    <a:pt x="2299652" y="1521143"/>
                  </a:lnTo>
                  <a:lnTo>
                    <a:pt x="2298063" y="1533208"/>
                  </a:lnTo>
                  <a:lnTo>
                    <a:pt x="2295839" y="1544638"/>
                  </a:lnTo>
                  <a:lnTo>
                    <a:pt x="2292980" y="1555433"/>
                  </a:lnTo>
                  <a:lnTo>
                    <a:pt x="2289802" y="1566545"/>
                  </a:lnTo>
                  <a:lnTo>
                    <a:pt x="2285990" y="1577340"/>
                  </a:lnTo>
                  <a:lnTo>
                    <a:pt x="2281859" y="1587500"/>
                  </a:lnTo>
                  <a:lnTo>
                    <a:pt x="2277093" y="1597660"/>
                  </a:lnTo>
                  <a:lnTo>
                    <a:pt x="2271374" y="1607503"/>
                  </a:lnTo>
                  <a:lnTo>
                    <a:pt x="2265655" y="1616710"/>
                  </a:lnTo>
                  <a:lnTo>
                    <a:pt x="2259300" y="1625918"/>
                  </a:lnTo>
                  <a:lnTo>
                    <a:pt x="2252310" y="1634808"/>
                  </a:lnTo>
                  <a:lnTo>
                    <a:pt x="2244685" y="1643063"/>
                  </a:lnTo>
                  <a:lnTo>
                    <a:pt x="2236424" y="1651000"/>
                  </a:lnTo>
                  <a:lnTo>
                    <a:pt x="2227846" y="1658938"/>
                  </a:lnTo>
                  <a:lnTo>
                    <a:pt x="2218631" y="1665923"/>
                  </a:lnTo>
                  <a:lnTo>
                    <a:pt x="2208782" y="1672908"/>
                  </a:lnTo>
                  <a:lnTo>
                    <a:pt x="2198297" y="1678940"/>
                  </a:lnTo>
                  <a:lnTo>
                    <a:pt x="2187494" y="1684973"/>
                  </a:lnTo>
                  <a:lnTo>
                    <a:pt x="2176056" y="1690370"/>
                  </a:lnTo>
                  <a:lnTo>
                    <a:pt x="2163664" y="1695450"/>
                  </a:lnTo>
                  <a:lnTo>
                    <a:pt x="2150955" y="1700213"/>
                  </a:lnTo>
                  <a:lnTo>
                    <a:pt x="2137611" y="1704023"/>
                  </a:lnTo>
                  <a:lnTo>
                    <a:pt x="2123631" y="1707515"/>
                  </a:lnTo>
                  <a:lnTo>
                    <a:pt x="2108698" y="1710373"/>
                  </a:lnTo>
                  <a:lnTo>
                    <a:pt x="2093764" y="1712913"/>
                  </a:lnTo>
                  <a:lnTo>
                    <a:pt x="2077878" y="1715135"/>
                  </a:lnTo>
                  <a:lnTo>
                    <a:pt x="2061038" y="1716405"/>
                  </a:lnTo>
                  <a:lnTo>
                    <a:pt x="2044199" y="1717358"/>
                  </a:lnTo>
                  <a:lnTo>
                    <a:pt x="2026406" y="1717675"/>
                  </a:lnTo>
                  <a:lnTo>
                    <a:pt x="1563159" y="1717675"/>
                  </a:lnTo>
                  <a:lnTo>
                    <a:pt x="1551721" y="1717358"/>
                  </a:lnTo>
                  <a:lnTo>
                    <a:pt x="1540601" y="1716723"/>
                  </a:lnTo>
                  <a:lnTo>
                    <a:pt x="1529163" y="1715453"/>
                  </a:lnTo>
                  <a:lnTo>
                    <a:pt x="1518042" y="1714500"/>
                  </a:lnTo>
                  <a:lnTo>
                    <a:pt x="1506922" y="1712913"/>
                  </a:lnTo>
                  <a:lnTo>
                    <a:pt x="1495801" y="1710690"/>
                  </a:lnTo>
                  <a:lnTo>
                    <a:pt x="1485634" y="1709103"/>
                  </a:lnTo>
                  <a:lnTo>
                    <a:pt x="1475149" y="1706880"/>
                  </a:lnTo>
                  <a:lnTo>
                    <a:pt x="1456085" y="1701800"/>
                  </a:lnTo>
                  <a:lnTo>
                    <a:pt x="1439246" y="1697038"/>
                  </a:lnTo>
                  <a:lnTo>
                    <a:pt x="1424948" y="1692593"/>
                  </a:lnTo>
                  <a:lnTo>
                    <a:pt x="1414463" y="1688783"/>
                  </a:lnTo>
                  <a:lnTo>
                    <a:pt x="1414463" y="1342708"/>
                  </a:lnTo>
                  <a:lnTo>
                    <a:pt x="1416687" y="1347470"/>
                  </a:lnTo>
                  <a:lnTo>
                    <a:pt x="1419229" y="1352233"/>
                  </a:lnTo>
                  <a:lnTo>
                    <a:pt x="1422088" y="1357630"/>
                  </a:lnTo>
                  <a:lnTo>
                    <a:pt x="1425583" y="1362393"/>
                  </a:lnTo>
                  <a:lnTo>
                    <a:pt x="1429078" y="1367473"/>
                  </a:lnTo>
                  <a:lnTo>
                    <a:pt x="1433209" y="1372235"/>
                  </a:lnTo>
                  <a:lnTo>
                    <a:pt x="1437657" y="1376998"/>
                  </a:lnTo>
                  <a:lnTo>
                    <a:pt x="1442105" y="1381760"/>
                  </a:lnTo>
                  <a:lnTo>
                    <a:pt x="1446871" y="1386523"/>
                  </a:lnTo>
                  <a:lnTo>
                    <a:pt x="1451637" y="1390968"/>
                  </a:lnTo>
                  <a:lnTo>
                    <a:pt x="1456721" y="1395413"/>
                  </a:lnTo>
                  <a:lnTo>
                    <a:pt x="1462440" y="1399540"/>
                  </a:lnTo>
                  <a:lnTo>
                    <a:pt x="1467523" y="1403350"/>
                  </a:lnTo>
                  <a:lnTo>
                    <a:pt x="1472925" y="1406525"/>
                  </a:lnTo>
                  <a:lnTo>
                    <a:pt x="1478644" y="1410018"/>
                  </a:lnTo>
                  <a:lnTo>
                    <a:pt x="1484045" y="1412558"/>
                  </a:lnTo>
                  <a:lnTo>
                    <a:pt x="1484045" y="1413510"/>
                  </a:lnTo>
                  <a:lnTo>
                    <a:pt x="2108062" y="1413510"/>
                  </a:lnTo>
                  <a:lnTo>
                    <a:pt x="2108062" y="1410335"/>
                  </a:lnTo>
                  <a:lnTo>
                    <a:pt x="2115370" y="1406208"/>
                  </a:lnTo>
                  <a:lnTo>
                    <a:pt x="2122360" y="1401763"/>
                  </a:lnTo>
                  <a:lnTo>
                    <a:pt x="2129032" y="1396683"/>
                  </a:lnTo>
                  <a:lnTo>
                    <a:pt x="2135387" y="1390968"/>
                  </a:lnTo>
                  <a:lnTo>
                    <a:pt x="2141106" y="1385253"/>
                  </a:lnTo>
                  <a:lnTo>
                    <a:pt x="2146825" y="1378903"/>
                  </a:lnTo>
                  <a:lnTo>
                    <a:pt x="2151909" y="1372235"/>
                  </a:lnTo>
                  <a:lnTo>
                    <a:pt x="2156357" y="1365568"/>
                  </a:lnTo>
                  <a:lnTo>
                    <a:pt x="2160805" y="1358900"/>
                  </a:lnTo>
                  <a:lnTo>
                    <a:pt x="2163982" y="1352233"/>
                  </a:lnTo>
                  <a:lnTo>
                    <a:pt x="2167477" y="1345883"/>
                  </a:lnTo>
                  <a:lnTo>
                    <a:pt x="2170019" y="1339215"/>
                  </a:lnTo>
                  <a:lnTo>
                    <a:pt x="2172243" y="1332865"/>
                  </a:lnTo>
                  <a:lnTo>
                    <a:pt x="2173832" y="1326515"/>
                  </a:lnTo>
                  <a:lnTo>
                    <a:pt x="2174467" y="1320800"/>
                  </a:lnTo>
                  <a:lnTo>
                    <a:pt x="2174785" y="1315085"/>
                  </a:lnTo>
                  <a:lnTo>
                    <a:pt x="2174785" y="305434"/>
                  </a:lnTo>
                  <a:lnTo>
                    <a:pt x="2174467" y="301307"/>
                  </a:lnTo>
                  <a:lnTo>
                    <a:pt x="2172879" y="297497"/>
                  </a:lnTo>
                  <a:lnTo>
                    <a:pt x="2171290" y="293687"/>
                  </a:lnTo>
                  <a:lnTo>
                    <a:pt x="2168430" y="290829"/>
                  </a:lnTo>
                  <a:lnTo>
                    <a:pt x="2165571" y="288289"/>
                  </a:lnTo>
                  <a:lnTo>
                    <a:pt x="2162076" y="286067"/>
                  </a:lnTo>
                  <a:lnTo>
                    <a:pt x="2157945" y="284797"/>
                  </a:lnTo>
                  <a:lnTo>
                    <a:pt x="2153497" y="284479"/>
                  </a:lnTo>
                  <a:lnTo>
                    <a:pt x="1414463" y="284479"/>
                  </a:lnTo>
                  <a:lnTo>
                    <a:pt x="1414463" y="157162"/>
                  </a:lnTo>
                  <a:close/>
                  <a:moveTo>
                    <a:pt x="184374" y="0"/>
                  </a:moveTo>
                  <a:lnTo>
                    <a:pt x="1076100" y="0"/>
                  </a:lnTo>
                  <a:lnTo>
                    <a:pt x="1085621" y="317"/>
                  </a:lnTo>
                  <a:lnTo>
                    <a:pt x="1094824" y="953"/>
                  </a:lnTo>
                  <a:lnTo>
                    <a:pt x="1104026" y="1905"/>
                  </a:lnTo>
                  <a:lnTo>
                    <a:pt x="1113229" y="3494"/>
                  </a:lnTo>
                  <a:lnTo>
                    <a:pt x="1122115" y="5717"/>
                  </a:lnTo>
                  <a:lnTo>
                    <a:pt x="1131000" y="8258"/>
                  </a:lnTo>
                  <a:lnTo>
                    <a:pt x="1139568" y="11434"/>
                  </a:lnTo>
                  <a:lnTo>
                    <a:pt x="1147502" y="14610"/>
                  </a:lnTo>
                  <a:lnTo>
                    <a:pt x="1156070" y="18421"/>
                  </a:lnTo>
                  <a:lnTo>
                    <a:pt x="1163686" y="22232"/>
                  </a:lnTo>
                  <a:lnTo>
                    <a:pt x="1171620" y="26679"/>
                  </a:lnTo>
                  <a:lnTo>
                    <a:pt x="1178919" y="31443"/>
                  </a:lnTo>
                  <a:lnTo>
                    <a:pt x="1186217" y="36842"/>
                  </a:lnTo>
                  <a:lnTo>
                    <a:pt x="1193199" y="42241"/>
                  </a:lnTo>
                  <a:lnTo>
                    <a:pt x="1199863" y="47640"/>
                  </a:lnTo>
                  <a:lnTo>
                    <a:pt x="1206210" y="53993"/>
                  </a:lnTo>
                  <a:lnTo>
                    <a:pt x="1212557" y="60345"/>
                  </a:lnTo>
                  <a:lnTo>
                    <a:pt x="1218269" y="67014"/>
                  </a:lnTo>
                  <a:lnTo>
                    <a:pt x="1223981" y="74002"/>
                  </a:lnTo>
                  <a:lnTo>
                    <a:pt x="1229058" y="81306"/>
                  </a:lnTo>
                  <a:lnTo>
                    <a:pt x="1233818" y="88611"/>
                  </a:lnTo>
                  <a:lnTo>
                    <a:pt x="1238261" y="96551"/>
                  </a:lnTo>
                  <a:lnTo>
                    <a:pt x="1242387" y="104492"/>
                  </a:lnTo>
                  <a:lnTo>
                    <a:pt x="1245877" y="112749"/>
                  </a:lnTo>
                  <a:lnTo>
                    <a:pt x="1249368" y="121325"/>
                  </a:lnTo>
                  <a:lnTo>
                    <a:pt x="1252224" y="129582"/>
                  </a:lnTo>
                  <a:lnTo>
                    <a:pt x="1254446" y="138475"/>
                  </a:lnTo>
                  <a:lnTo>
                    <a:pt x="1256667" y="147368"/>
                  </a:lnTo>
                  <a:lnTo>
                    <a:pt x="1258254" y="156261"/>
                  </a:lnTo>
                  <a:lnTo>
                    <a:pt x="1259523" y="165472"/>
                  </a:lnTo>
                  <a:lnTo>
                    <a:pt x="1259840" y="175000"/>
                  </a:lnTo>
                  <a:lnTo>
                    <a:pt x="1260475" y="184210"/>
                  </a:lnTo>
                  <a:lnTo>
                    <a:pt x="1260475" y="1651541"/>
                  </a:lnTo>
                  <a:lnTo>
                    <a:pt x="1259840" y="1667103"/>
                  </a:lnTo>
                  <a:lnTo>
                    <a:pt x="1259206" y="1682348"/>
                  </a:lnTo>
                  <a:lnTo>
                    <a:pt x="1257936" y="1696958"/>
                  </a:lnTo>
                  <a:lnTo>
                    <a:pt x="1255715" y="1711886"/>
                  </a:lnTo>
                  <a:lnTo>
                    <a:pt x="1252542" y="1725860"/>
                  </a:lnTo>
                  <a:lnTo>
                    <a:pt x="1249368" y="1739835"/>
                  </a:lnTo>
                  <a:lnTo>
                    <a:pt x="1245243" y="1753492"/>
                  </a:lnTo>
                  <a:lnTo>
                    <a:pt x="1240483" y="1766831"/>
                  </a:lnTo>
                  <a:lnTo>
                    <a:pt x="1235405" y="1779535"/>
                  </a:lnTo>
                  <a:lnTo>
                    <a:pt x="1229376" y="1792239"/>
                  </a:lnTo>
                  <a:lnTo>
                    <a:pt x="1222712" y="1804308"/>
                  </a:lnTo>
                  <a:lnTo>
                    <a:pt x="1215413" y="1816060"/>
                  </a:lnTo>
                  <a:lnTo>
                    <a:pt x="1207162" y="1827493"/>
                  </a:lnTo>
                  <a:lnTo>
                    <a:pt x="1198594" y="1838292"/>
                  </a:lnTo>
                  <a:lnTo>
                    <a:pt x="1189391" y="1848773"/>
                  </a:lnTo>
                  <a:lnTo>
                    <a:pt x="1179236" y="1858619"/>
                  </a:lnTo>
                  <a:lnTo>
                    <a:pt x="1168129" y="1868147"/>
                  </a:lnTo>
                  <a:lnTo>
                    <a:pt x="1156705" y="1877040"/>
                  </a:lnTo>
                  <a:lnTo>
                    <a:pt x="1144646" y="1885615"/>
                  </a:lnTo>
                  <a:lnTo>
                    <a:pt x="1131635" y="1893555"/>
                  </a:lnTo>
                  <a:lnTo>
                    <a:pt x="1117989" y="1900860"/>
                  </a:lnTo>
                  <a:lnTo>
                    <a:pt x="1103709" y="1907530"/>
                  </a:lnTo>
                  <a:lnTo>
                    <a:pt x="1088794" y="1913882"/>
                  </a:lnTo>
                  <a:lnTo>
                    <a:pt x="1072927" y="1919599"/>
                  </a:lnTo>
                  <a:lnTo>
                    <a:pt x="1056108" y="1924680"/>
                  </a:lnTo>
                  <a:lnTo>
                    <a:pt x="1038654" y="1929127"/>
                  </a:lnTo>
                  <a:lnTo>
                    <a:pt x="1020566" y="1932620"/>
                  </a:lnTo>
                  <a:lnTo>
                    <a:pt x="1001526" y="1936114"/>
                  </a:lnTo>
                  <a:lnTo>
                    <a:pt x="981851" y="1938337"/>
                  </a:lnTo>
                  <a:lnTo>
                    <a:pt x="961541" y="1940243"/>
                  </a:lnTo>
                  <a:lnTo>
                    <a:pt x="940279" y="1941196"/>
                  </a:lnTo>
                  <a:lnTo>
                    <a:pt x="918065" y="1941513"/>
                  </a:lnTo>
                  <a:lnTo>
                    <a:pt x="342410" y="1941513"/>
                  </a:lnTo>
                  <a:lnTo>
                    <a:pt x="321148" y="1941196"/>
                  </a:lnTo>
                  <a:lnTo>
                    <a:pt x="300839" y="1940243"/>
                  </a:lnTo>
                  <a:lnTo>
                    <a:pt x="280846" y="1938337"/>
                  </a:lnTo>
                  <a:lnTo>
                    <a:pt x="261806" y="1936114"/>
                  </a:lnTo>
                  <a:lnTo>
                    <a:pt x="242765" y="1932938"/>
                  </a:lnTo>
                  <a:lnTo>
                    <a:pt x="225311" y="1929444"/>
                  </a:lnTo>
                  <a:lnTo>
                    <a:pt x="208175" y="1924998"/>
                  </a:lnTo>
                  <a:lnTo>
                    <a:pt x="191673" y="1920234"/>
                  </a:lnTo>
                  <a:lnTo>
                    <a:pt x="175806" y="1914517"/>
                  </a:lnTo>
                  <a:lnTo>
                    <a:pt x="160574" y="1908800"/>
                  </a:lnTo>
                  <a:lnTo>
                    <a:pt x="146294" y="1902130"/>
                  </a:lnTo>
                  <a:lnTo>
                    <a:pt x="132648" y="1894825"/>
                  </a:lnTo>
                  <a:lnTo>
                    <a:pt x="119954" y="1886885"/>
                  </a:lnTo>
                  <a:lnTo>
                    <a:pt x="107261" y="1878628"/>
                  </a:lnTo>
                  <a:lnTo>
                    <a:pt x="95836" y="1869735"/>
                  </a:lnTo>
                  <a:lnTo>
                    <a:pt x="84730" y="1860524"/>
                  </a:lnTo>
                  <a:lnTo>
                    <a:pt x="74575" y="1850361"/>
                  </a:lnTo>
                  <a:lnTo>
                    <a:pt x="64737" y="1840198"/>
                  </a:lnTo>
                  <a:lnTo>
                    <a:pt x="55534" y="1829399"/>
                  </a:lnTo>
                  <a:lnTo>
                    <a:pt x="47601" y="1817965"/>
                  </a:lnTo>
                  <a:lnTo>
                    <a:pt x="39985" y="1806532"/>
                  </a:lnTo>
                  <a:lnTo>
                    <a:pt x="32686" y="1794463"/>
                  </a:lnTo>
                  <a:lnTo>
                    <a:pt x="26656" y="1781758"/>
                  </a:lnTo>
                  <a:lnTo>
                    <a:pt x="20944" y="1768419"/>
                  </a:lnTo>
                  <a:lnTo>
                    <a:pt x="16184" y="1755397"/>
                  </a:lnTo>
                  <a:lnTo>
                    <a:pt x="11741" y="1741740"/>
                  </a:lnTo>
                  <a:lnTo>
                    <a:pt x="8251" y="1727131"/>
                  </a:lnTo>
                  <a:lnTo>
                    <a:pt x="5077" y="1712838"/>
                  </a:lnTo>
                  <a:lnTo>
                    <a:pt x="2856" y="1698229"/>
                  </a:lnTo>
                  <a:lnTo>
                    <a:pt x="1269" y="1682984"/>
                  </a:lnTo>
                  <a:lnTo>
                    <a:pt x="317" y="1667421"/>
                  </a:lnTo>
                  <a:lnTo>
                    <a:pt x="0" y="1651541"/>
                  </a:lnTo>
                  <a:lnTo>
                    <a:pt x="0" y="184210"/>
                  </a:lnTo>
                  <a:lnTo>
                    <a:pt x="0" y="175000"/>
                  </a:lnTo>
                  <a:lnTo>
                    <a:pt x="634" y="165472"/>
                  </a:lnTo>
                  <a:lnTo>
                    <a:pt x="1904" y="156261"/>
                  </a:lnTo>
                  <a:lnTo>
                    <a:pt x="3808" y="147368"/>
                  </a:lnTo>
                  <a:lnTo>
                    <a:pt x="6029" y="138475"/>
                  </a:lnTo>
                  <a:lnTo>
                    <a:pt x="8251" y="129582"/>
                  </a:lnTo>
                  <a:lnTo>
                    <a:pt x="11107" y="121325"/>
                  </a:lnTo>
                  <a:lnTo>
                    <a:pt x="14280" y="112749"/>
                  </a:lnTo>
                  <a:lnTo>
                    <a:pt x="18088" y="104492"/>
                  </a:lnTo>
                  <a:lnTo>
                    <a:pt x="22214" y="96551"/>
                  </a:lnTo>
                  <a:lnTo>
                    <a:pt x="26656" y="88611"/>
                  </a:lnTo>
                  <a:lnTo>
                    <a:pt x="31416" y="81306"/>
                  </a:lnTo>
                  <a:lnTo>
                    <a:pt x="36494" y="74002"/>
                  </a:lnTo>
                  <a:lnTo>
                    <a:pt x="41889" y="67014"/>
                  </a:lnTo>
                  <a:lnTo>
                    <a:pt x="47918" y="60345"/>
                  </a:lnTo>
                  <a:lnTo>
                    <a:pt x="53948" y="53993"/>
                  </a:lnTo>
                  <a:lnTo>
                    <a:pt x="60612" y="47640"/>
                  </a:lnTo>
                  <a:lnTo>
                    <a:pt x="66959" y="42241"/>
                  </a:lnTo>
                  <a:lnTo>
                    <a:pt x="74257" y="36842"/>
                  </a:lnTo>
                  <a:lnTo>
                    <a:pt x="81556" y="31443"/>
                  </a:lnTo>
                  <a:lnTo>
                    <a:pt x="88855" y="26679"/>
                  </a:lnTo>
                  <a:lnTo>
                    <a:pt x="96471" y="22232"/>
                  </a:lnTo>
                  <a:lnTo>
                    <a:pt x="104405" y="18421"/>
                  </a:lnTo>
                  <a:lnTo>
                    <a:pt x="112338" y="14610"/>
                  </a:lnTo>
                  <a:lnTo>
                    <a:pt x="120906" y="11434"/>
                  </a:lnTo>
                  <a:lnTo>
                    <a:pt x="129475" y="8258"/>
                  </a:lnTo>
                  <a:lnTo>
                    <a:pt x="138360" y="5717"/>
                  </a:lnTo>
                  <a:lnTo>
                    <a:pt x="146928" y="3494"/>
                  </a:lnTo>
                  <a:lnTo>
                    <a:pt x="156131" y="1905"/>
                  </a:lnTo>
                  <a:lnTo>
                    <a:pt x="165651" y="953"/>
                  </a:lnTo>
                  <a:lnTo>
                    <a:pt x="174854" y="317"/>
                  </a:lnTo>
                  <a:lnTo>
                    <a:pt x="184374" y="0"/>
                  </a:lnTo>
                  <a:close/>
                </a:path>
              </a:pathLst>
            </a:custGeom>
            <a:solidFill>
              <a:srgbClr val="0070C0"/>
            </a:solidFill>
            <a:ln>
              <a:noFill/>
            </a:ln>
            <a:extLst/>
          </p:spPr>
          <p:txBody>
            <a:bodyPr anchor="ctr">
              <a:scene3d>
                <a:camera prst="orthographicFront"/>
                <a:lightRig rig="threePt" dir="t"/>
              </a:scene3d>
              <a:sp3d>
                <a:contourClr>
                  <a:srgbClr val="FFFFFF"/>
                </a:contourClr>
              </a:sp3d>
            </a:bodyPr>
            <a:lstStyle/>
            <a:p>
              <a:pPr algn="ctr">
                <a:defRPr/>
              </a:pPr>
              <a:endParaRPr lang="zh-CN" altLang="en-US" dirty="0">
                <a:solidFill>
                  <a:srgbClr val="FFFFFF"/>
                </a:solidFill>
                <a:ea typeface="微软雅黑" pitchFamily="34" charset="-122"/>
              </a:endParaRPr>
            </a:p>
          </p:txBody>
        </p:sp>
      </p:grpSp>
      <p:sp>
        <p:nvSpPr>
          <p:cNvPr id="135" name="TextBox 134"/>
          <p:cNvSpPr txBox="1"/>
          <p:nvPr/>
        </p:nvSpPr>
        <p:spPr>
          <a:xfrm>
            <a:off x="1654149" y="2137557"/>
            <a:ext cx="1036867" cy="215444"/>
          </a:xfrm>
          <a:prstGeom prst="rect">
            <a:avLst/>
          </a:prstGeom>
          <a:noFill/>
        </p:spPr>
        <p:txBody>
          <a:bodyPr wrap="square" lIns="0" tIns="0" rIns="0" bIns="0" rtlCol="0">
            <a:spAutoFit/>
          </a:bodyPr>
          <a:lstStyle/>
          <a:p>
            <a:pPr algn="ctr"/>
            <a:r>
              <a:rPr lang="zh-CN" altLang="en-US" sz="1400" b="1" dirty="0" smtClean="0">
                <a:solidFill>
                  <a:schemeClr val="tx1">
                    <a:lumMod val="75000"/>
                    <a:lumOff val="25000"/>
                  </a:schemeClr>
                </a:solidFill>
                <a:latin typeface="微软雅黑" pitchFamily="34" charset="-122"/>
                <a:ea typeface="微软雅黑" pitchFamily="34" charset="-122"/>
              </a:rPr>
              <a:t>填加标题</a:t>
            </a:r>
            <a:endParaRPr lang="zh-CN" altLang="en-US" sz="1400" b="1" dirty="0">
              <a:solidFill>
                <a:schemeClr val="tx1">
                  <a:lumMod val="75000"/>
                  <a:lumOff val="25000"/>
                </a:schemeClr>
              </a:solidFill>
              <a:latin typeface="微软雅黑" pitchFamily="34" charset="-122"/>
              <a:ea typeface="微软雅黑" pitchFamily="34" charset="-122"/>
            </a:endParaRPr>
          </a:p>
        </p:txBody>
      </p:sp>
      <p:sp>
        <p:nvSpPr>
          <p:cNvPr id="136" name="TextBox 135"/>
          <p:cNvSpPr txBox="1"/>
          <p:nvPr/>
        </p:nvSpPr>
        <p:spPr>
          <a:xfrm>
            <a:off x="1654145" y="2450328"/>
            <a:ext cx="1203316" cy="169277"/>
          </a:xfrm>
          <a:prstGeom prst="rect">
            <a:avLst/>
          </a:prstGeom>
          <a:noFill/>
        </p:spPr>
        <p:txBody>
          <a:bodyPr wrap="square" lIns="0" tIns="0" rIns="0" bIns="0" rtlCol="0">
            <a:spAutoFit/>
          </a:bodyPr>
          <a:lstStyle/>
          <a:p>
            <a:pPr algn="ctr"/>
            <a:r>
              <a:rPr lang="zh-CN" altLang="en-US" sz="1100" dirty="0">
                <a:solidFill>
                  <a:schemeClr val="tx1">
                    <a:lumMod val="75000"/>
                    <a:lumOff val="25000"/>
                  </a:schemeClr>
                </a:solidFill>
                <a:latin typeface="微软雅黑" pitchFamily="34" charset="-122"/>
                <a:ea typeface="微软雅黑" pitchFamily="34" charset="-122"/>
              </a:rPr>
              <a:t>点击输入说明文字</a:t>
            </a:r>
          </a:p>
        </p:txBody>
      </p:sp>
      <p:sp>
        <p:nvSpPr>
          <p:cNvPr id="137" name="TextBox 136"/>
          <p:cNvSpPr txBox="1"/>
          <p:nvPr/>
        </p:nvSpPr>
        <p:spPr>
          <a:xfrm>
            <a:off x="1529126" y="3518515"/>
            <a:ext cx="1331318" cy="215444"/>
          </a:xfrm>
          <a:prstGeom prst="rect">
            <a:avLst/>
          </a:prstGeom>
          <a:noFill/>
        </p:spPr>
        <p:txBody>
          <a:bodyPr wrap="square" lIns="0" tIns="0" rIns="0" bIns="0" rtlCol="0">
            <a:spAutoFit/>
          </a:bodyPr>
          <a:lstStyle/>
          <a:p>
            <a:pPr algn="ctr"/>
            <a:r>
              <a:rPr lang="zh-CN" altLang="en-US" sz="1400" b="1" dirty="0">
                <a:solidFill>
                  <a:schemeClr val="tx1">
                    <a:lumMod val="75000"/>
                    <a:lumOff val="25000"/>
                  </a:schemeClr>
                </a:solidFill>
                <a:latin typeface="微软雅黑" pitchFamily="34" charset="-122"/>
                <a:ea typeface="微软雅黑" pitchFamily="34" charset="-122"/>
              </a:rPr>
              <a:t>填加标题</a:t>
            </a:r>
          </a:p>
        </p:txBody>
      </p:sp>
      <p:sp>
        <p:nvSpPr>
          <p:cNvPr id="138" name="TextBox 137"/>
          <p:cNvSpPr txBox="1"/>
          <p:nvPr/>
        </p:nvSpPr>
        <p:spPr>
          <a:xfrm>
            <a:off x="1630647" y="3840960"/>
            <a:ext cx="1166506" cy="169277"/>
          </a:xfrm>
          <a:prstGeom prst="rect">
            <a:avLst/>
          </a:prstGeom>
          <a:noFill/>
        </p:spPr>
        <p:txBody>
          <a:bodyPr wrap="square" lIns="0" tIns="0" rIns="0" bIns="0" rtlCol="0">
            <a:spAutoFit/>
          </a:bodyPr>
          <a:lstStyle/>
          <a:p>
            <a:pPr algn="ctr"/>
            <a:r>
              <a:rPr lang="zh-CN" altLang="en-US" sz="1100" dirty="0">
                <a:solidFill>
                  <a:schemeClr val="tx1">
                    <a:lumMod val="75000"/>
                    <a:lumOff val="25000"/>
                  </a:schemeClr>
                </a:solidFill>
                <a:latin typeface="微软雅黑" pitchFamily="34" charset="-122"/>
                <a:ea typeface="微软雅黑" pitchFamily="34" charset="-122"/>
              </a:rPr>
              <a:t>点击输入说明文字</a:t>
            </a:r>
          </a:p>
        </p:txBody>
      </p:sp>
      <p:sp>
        <p:nvSpPr>
          <p:cNvPr id="139" name="TextBox 138"/>
          <p:cNvSpPr txBox="1"/>
          <p:nvPr/>
        </p:nvSpPr>
        <p:spPr>
          <a:xfrm>
            <a:off x="2209884" y="4924227"/>
            <a:ext cx="1166506" cy="215444"/>
          </a:xfrm>
          <a:prstGeom prst="rect">
            <a:avLst/>
          </a:prstGeom>
          <a:noFill/>
        </p:spPr>
        <p:txBody>
          <a:bodyPr wrap="square" lIns="0" tIns="0" rIns="0" bIns="0" rtlCol="0">
            <a:spAutoFit/>
          </a:bodyPr>
          <a:lstStyle/>
          <a:p>
            <a:pPr algn="ctr"/>
            <a:r>
              <a:rPr lang="zh-CN" altLang="en-US" sz="1400" b="1" dirty="0">
                <a:solidFill>
                  <a:schemeClr val="tx1">
                    <a:lumMod val="75000"/>
                    <a:lumOff val="25000"/>
                  </a:schemeClr>
                </a:solidFill>
                <a:latin typeface="微软雅黑" pitchFamily="34" charset="-122"/>
                <a:ea typeface="微软雅黑" pitchFamily="34" charset="-122"/>
              </a:rPr>
              <a:t>填加标题</a:t>
            </a:r>
          </a:p>
        </p:txBody>
      </p:sp>
      <p:sp>
        <p:nvSpPr>
          <p:cNvPr id="140" name="TextBox 139"/>
          <p:cNvSpPr txBox="1"/>
          <p:nvPr/>
        </p:nvSpPr>
        <p:spPr>
          <a:xfrm>
            <a:off x="2223471" y="5240951"/>
            <a:ext cx="1166506" cy="169277"/>
          </a:xfrm>
          <a:prstGeom prst="rect">
            <a:avLst/>
          </a:prstGeom>
          <a:noFill/>
        </p:spPr>
        <p:txBody>
          <a:bodyPr wrap="square" lIns="0" tIns="0" rIns="0" bIns="0" rtlCol="0">
            <a:spAutoFit/>
          </a:bodyPr>
          <a:lstStyle/>
          <a:p>
            <a:pPr algn="ctr"/>
            <a:r>
              <a:rPr lang="zh-CN" altLang="en-US" sz="1100" dirty="0">
                <a:solidFill>
                  <a:schemeClr val="tx1">
                    <a:lumMod val="75000"/>
                    <a:lumOff val="25000"/>
                  </a:schemeClr>
                </a:solidFill>
                <a:latin typeface="微软雅黑" pitchFamily="34" charset="-122"/>
                <a:ea typeface="微软雅黑" pitchFamily="34" charset="-122"/>
              </a:rPr>
              <a:t>点击输入说明文字</a:t>
            </a:r>
          </a:p>
        </p:txBody>
      </p:sp>
      <p:sp>
        <p:nvSpPr>
          <p:cNvPr id="141" name="Line 39"/>
          <p:cNvSpPr>
            <a:spLocks noChangeShapeType="1"/>
          </p:cNvSpPr>
          <p:nvPr/>
        </p:nvSpPr>
        <p:spPr bwMode="auto">
          <a:xfrm>
            <a:off x="5037736" y="2680836"/>
            <a:ext cx="915275" cy="450074"/>
          </a:xfrm>
          <a:prstGeom prst="line">
            <a:avLst/>
          </a:prstGeom>
          <a:noFill/>
          <a:ln w="57150" cap="rnd">
            <a:solidFill>
              <a:schemeClr val="tx1">
                <a:lumMod val="50000"/>
                <a:lumOff val="50000"/>
              </a:schemeClr>
            </a:solidFill>
            <a:prstDash val="sysDot"/>
            <a:round/>
            <a:headEnd/>
            <a:tailEnd type="triangle" w="med" len="med"/>
          </a:ln>
          <a:scene3d>
            <a:camera prst="orthographicFront">
              <a:rot lat="0" lon="0" rev="300000"/>
            </a:camera>
            <a:lightRig rig="threePt" dir="t"/>
          </a:scene3d>
          <a:extLst>
            <a:ext uri="{909E8E84-426E-40DD-AFC4-6F175D3DCCD1}">
              <a14:hiddenFill xmlns:a14="http://schemas.microsoft.com/office/drawing/2010/main">
                <a:noFill/>
              </a14:hiddenFill>
            </a:ext>
          </a:extLst>
        </p:spPr>
        <p:txBody>
          <a:bodyPr wrap="none" anchor="ctr"/>
          <a:lstStyle/>
          <a:p>
            <a:endParaRPr lang="zh-CN" altLang="en-US"/>
          </a:p>
        </p:txBody>
      </p:sp>
      <p:sp>
        <p:nvSpPr>
          <p:cNvPr id="142" name="Line 40"/>
          <p:cNvSpPr>
            <a:spLocks noChangeShapeType="1"/>
          </p:cNvSpPr>
          <p:nvPr/>
        </p:nvSpPr>
        <p:spPr bwMode="auto">
          <a:xfrm>
            <a:off x="4564389" y="3674017"/>
            <a:ext cx="1241799" cy="1261"/>
          </a:xfrm>
          <a:prstGeom prst="line">
            <a:avLst/>
          </a:prstGeom>
          <a:noFill/>
          <a:ln w="57150" cap="rnd">
            <a:solidFill>
              <a:schemeClr val="tx1">
                <a:lumMod val="50000"/>
                <a:lumOff val="50000"/>
              </a:schemeClr>
            </a:solidFill>
            <a:prstDash val="sysDot"/>
            <a:round/>
            <a:headEnd/>
            <a:tailEnd type="triangle" w="med" len="me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143" name="Line 41"/>
          <p:cNvSpPr>
            <a:spLocks noChangeShapeType="1"/>
          </p:cNvSpPr>
          <p:nvPr/>
        </p:nvSpPr>
        <p:spPr bwMode="auto">
          <a:xfrm flipV="1">
            <a:off x="4994466" y="4219512"/>
            <a:ext cx="954357" cy="383256"/>
          </a:xfrm>
          <a:prstGeom prst="line">
            <a:avLst/>
          </a:prstGeom>
          <a:noFill/>
          <a:ln w="57150" cap="rnd">
            <a:solidFill>
              <a:schemeClr val="tx1">
                <a:lumMod val="50000"/>
                <a:lumOff val="50000"/>
              </a:schemeClr>
            </a:solidFill>
            <a:prstDash val="sysDot"/>
            <a:round/>
            <a:headEnd/>
            <a:tailEnd type="triangle" w="med" len="med"/>
          </a:ln>
          <a:scene3d>
            <a:camera prst="orthographicFront">
              <a:rot lat="0" lon="0" rev="21299999"/>
            </a:camera>
            <a:lightRig rig="threePt" dir="t"/>
          </a:scene3d>
          <a:extLst>
            <a:ext uri="{909E8E84-426E-40DD-AFC4-6F175D3DCCD1}">
              <a14:hiddenFill xmlns:a14="http://schemas.microsoft.com/office/drawing/2010/main">
                <a:noFill/>
              </a14:hiddenFill>
            </a:ext>
          </a:extLst>
        </p:spPr>
        <p:txBody>
          <a:bodyPr wrap="none" anchor="ctr"/>
          <a:lstStyle/>
          <a:p>
            <a:endParaRPr lang="zh-CN" altLang="en-US"/>
          </a:p>
        </p:txBody>
      </p:sp>
      <p:grpSp>
        <p:nvGrpSpPr>
          <p:cNvPr id="144" name="组合 143"/>
          <p:cNvGrpSpPr/>
          <p:nvPr/>
        </p:nvGrpSpPr>
        <p:grpSpPr>
          <a:xfrm>
            <a:off x="6440491" y="1994681"/>
            <a:ext cx="3082087" cy="3082087"/>
            <a:chOff x="1403648" y="1115468"/>
            <a:chExt cx="1294414" cy="1294414"/>
          </a:xfrm>
        </p:grpSpPr>
        <p:sp>
          <p:nvSpPr>
            <p:cNvPr id="145" name="椭圆 144"/>
            <p:cNvSpPr/>
            <p:nvPr/>
          </p:nvSpPr>
          <p:spPr>
            <a:xfrm>
              <a:off x="1539485" y="1259632"/>
              <a:ext cx="1022740" cy="1022740"/>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latin typeface="微软雅黑" panose="020B0503020204020204" pitchFamily="34" charset="-122"/>
                <a:ea typeface="微软雅黑" panose="020B0503020204020204" pitchFamily="34" charset="-122"/>
              </a:endParaRPr>
            </a:p>
          </p:txBody>
        </p:sp>
        <p:grpSp>
          <p:nvGrpSpPr>
            <p:cNvPr id="146" name="组合 145"/>
            <p:cNvGrpSpPr/>
            <p:nvPr/>
          </p:nvGrpSpPr>
          <p:grpSpPr>
            <a:xfrm>
              <a:off x="1403648" y="1115468"/>
              <a:ext cx="1294414" cy="1294414"/>
              <a:chOff x="2555776" y="915566"/>
              <a:chExt cx="1944216" cy="1944216"/>
            </a:xfrm>
            <a:effectLst>
              <a:outerShdw blurRad="63500" dist="50800" dir="8100000" algn="tr" rotWithShape="0">
                <a:prstClr val="black">
                  <a:alpha val="35000"/>
                </a:prstClr>
              </a:outerShdw>
            </a:effectLst>
          </p:grpSpPr>
          <p:sp>
            <p:nvSpPr>
              <p:cNvPr id="148" name="同心圆 147"/>
              <p:cNvSpPr/>
              <p:nvPr/>
            </p:nvSpPr>
            <p:spPr>
              <a:xfrm>
                <a:off x="2555776" y="915566"/>
                <a:ext cx="1944216" cy="1944216"/>
              </a:xfrm>
              <a:prstGeom prst="donut">
                <a:avLst>
                  <a:gd name="adj" fmla="val 10097"/>
                </a:avLst>
              </a:prstGeom>
              <a:gradFill flip="none" rotWithShape="1">
                <a:gsLst>
                  <a:gs pos="0">
                    <a:schemeClr val="bg1"/>
                  </a:gs>
                  <a:gs pos="100000">
                    <a:schemeClr val="bg1">
                      <a:lumMod val="85000"/>
                    </a:schemeClr>
                  </a:gs>
                </a:gsLst>
                <a:lin ang="81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tx1"/>
                  </a:solidFill>
                </a:endParaRPr>
              </a:p>
            </p:txBody>
          </p:sp>
          <p:sp>
            <p:nvSpPr>
              <p:cNvPr id="149" name="同心圆 148"/>
              <p:cNvSpPr/>
              <p:nvPr/>
            </p:nvSpPr>
            <p:spPr>
              <a:xfrm>
                <a:off x="2733335" y="1093125"/>
                <a:ext cx="1589098" cy="1589098"/>
              </a:xfrm>
              <a:prstGeom prst="donut">
                <a:avLst>
                  <a:gd name="adj" fmla="val 12059"/>
                </a:avLst>
              </a:prstGeom>
              <a:gradFill flip="none" rotWithShape="1">
                <a:gsLst>
                  <a:gs pos="0">
                    <a:schemeClr val="bg1"/>
                  </a:gs>
                  <a:gs pos="100000">
                    <a:schemeClr val="bg1">
                      <a:lumMod val="85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tx1"/>
                  </a:solidFill>
                </a:endParaRPr>
              </a:p>
            </p:txBody>
          </p:sp>
        </p:grpSp>
        <p:sp>
          <p:nvSpPr>
            <p:cNvPr id="147" name="TextBox 146"/>
            <p:cNvSpPr txBox="1"/>
            <p:nvPr/>
          </p:nvSpPr>
          <p:spPr>
            <a:xfrm>
              <a:off x="1673671" y="1564209"/>
              <a:ext cx="725958" cy="541342"/>
            </a:xfrm>
            <a:prstGeom prst="rect">
              <a:avLst/>
            </a:prstGeom>
            <a:noFill/>
          </p:spPr>
          <p:txBody>
            <a:bodyPr wrap="square" rtlCol="0">
              <a:spAutoFit/>
            </a:bodyPr>
            <a:lstStyle>
              <a:defPPr>
                <a:defRPr lang="zh-CN"/>
              </a:defPPr>
              <a:lvl1pPr algn="ctr">
                <a:defRPr sz="1600" b="1">
                  <a:solidFill>
                    <a:schemeClr val="tx1">
                      <a:lumMod val="65000"/>
                      <a:lumOff val="35000"/>
                    </a:schemeClr>
                  </a:solidFill>
                  <a:effectLst>
                    <a:innerShdw blurRad="63500" dist="50800" dir="13500000">
                      <a:prstClr val="black">
                        <a:alpha val="50000"/>
                      </a:prstClr>
                    </a:innerShdw>
                  </a:effectLst>
                </a:defRPr>
              </a:lvl1pPr>
            </a:lstStyle>
            <a:p>
              <a:r>
                <a:rPr lang="zh-CN" altLang="en-US" sz="2800" dirty="0">
                  <a:solidFill>
                    <a:schemeClr val="bg1"/>
                  </a:solidFill>
                  <a:effectLst/>
                  <a:latin typeface="微软雅黑" panose="020B0503020204020204" pitchFamily="34" charset="-122"/>
                  <a:ea typeface="微软雅黑" panose="020B0503020204020204" pitchFamily="34" charset="-122"/>
                </a:rPr>
                <a:t>添加</a:t>
              </a:r>
              <a:endParaRPr lang="en-US" altLang="zh-CN" sz="2800" dirty="0">
                <a:solidFill>
                  <a:schemeClr val="bg1"/>
                </a:solidFill>
                <a:effectLst/>
                <a:latin typeface="微软雅黑" panose="020B0503020204020204" pitchFamily="34" charset="-122"/>
                <a:ea typeface="微软雅黑" panose="020B0503020204020204" pitchFamily="34" charset="-122"/>
              </a:endParaRPr>
            </a:p>
            <a:p>
              <a:r>
                <a:rPr lang="zh-CN" altLang="en-US" sz="2800" dirty="0">
                  <a:solidFill>
                    <a:schemeClr val="bg1"/>
                  </a:solidFill>
                  <a:effectLst/>
                  <a:latin typeface="微软雅黑" panose="020B0503020204020204" pitchFamily="34" charset="-122"/>
                  <a:ea typeface="微软雅黑" panose="020B0503020204020204" pitchFamily="34" charset="-122"/>
                </a:rPr>
                <a:t>文本</a:t>
              </a:r>
            </a:p>
          </p:txBody>
        </p:sp>
      </p:grpSp>
      <p:sp>
        <p:nvSpPr>
          <p:cNvPr id="150" name="TextBox 149"/>
          <p:cNvSpPr txBox="1"/>
          <p:nvPr/>
        </p:nvSpPr>
        <p:spPr>
          <a:xfrm>
            <a:off x="6297615" y="5352267"/>
            <a:ext cx="3286148" cy="1292662"/>
          </a:xfrm>
          <a:prstGeom prst="rect">
            <a:avLst/>
          </a:prstGeom>
          <a:noFill/>
        </p:spPr>
        <p:txBody>
          <a:bodyPr wrap="square" lIns="0" tIns="0" rIns="0" bIns="0" rtlCol="0">
            <a:spAutoFit/>
          </a:bodyPr>
          <a:lstStyle/>
          <a:p>
            <a:pPr algn="ctr"/>
            <a:r>
              <a:rPr lang="zh-CN" altLang="en-US" sz="1400" dirty="0">
                <a:solidFill>
                  <a:schemeClr val="tx1">
                    <a:lumMod val="75000"/>
                    <a:lumOff val="25000"/>
                  </a:schemeClr>
                </a:solidFill>
                <a:latin typeface="微软雅黑" pitchFamily="34" charset="-122"/>
                <a:ea typeface="微软雅黑" pitchFamily="34" charset="-122"/>
              </a:rPr>
              <a:t>点击输入说明文</a:t>
            </a:r>
            <a:r>
              <a:rPr lang="zh-CN" altLang="en-US" sz="1400" dirty="0" smtClean="0">
                <a:solidFill>
                  <a:schemeClr val="tx1">
                    <a:lumMod val="75000"/>
                    <a:lumOff val="25000"/>
                  </a:schemeClr>
                </a:solidFill>
                <a:latin typeface="微软雅黑" pitchFamily="34" charset="-122"/>
                <a:ea typeface="微软雅黑" pitchFamily="34" charset="-122"/>
              </a:rPr>
              <a:t>字点击输入说明文字</a:t>
            </a:r>
          </a:p>
          <a:p>
            <a:pPr algn="ctr"/>
            <a:r>
              <a:rPr lang="zh-CN" altLang="en-US" sz="1400" dirty="0" smtClean="0">
                <a:solidFill>
                  <a:schemeClr val="tx1">
                    <a:lumMod val="75000"/>
                    <a:lumOff val="25000"/>
                  </a:schemeClr>
                </a:solidFill>
                <a:latin typeface="微软雅黑" pitchFamily="34" charset="-122"/>
                <a:ea typeface="微软雅黑" pitchFamily="34" charset="-122"/>
              </a:rPr>
              <a:t>点击输入说明文字点击输入说明文字</a:t>
            </a:r>
          </a:p>
          <a:p>
            <a:pPr algn="ctr"/>
            <a:r>
              <a:rPr lang="zh-CN" altLang="en-US" sz="1400" dirty="0" smtClean="0">
                <a:solidFill>
                  <a:schemeClr val="tx1">
                    <a:lumMod val="75000"/>
                    <a:lumOff val="25000"/>
                  </a:schemeClr>
                </a:solidFill>
                <a:latin typeface="微软雅黑" pitchFamily="34" charset="-122"/>
                <a:ea typeface="微软雅黑" pitchFamily="34" charset="-122"/>
              </a:rPr>
              <a:t>点击输入说明文字点击输入说明文字</a:t>
            </a:r>
          </a:p>
          <a:p>
            <a:pPr algn="ctr"/>
            <a:r>
              <a:rPr lang="zh-CN" altLang="en-US" sz="1400" dirty="0" smtClean="0">
                <a:solidFill>
                  <a:schemeClr val="tx1">
                    <a:lumMod val="75000"/>
                    <a:lumOff val="25000"/>
                  </a:schemeClr>
                </a:solidFill>
                <a:latin typeface="微软雅黑" pitchFamily="34" charset="-122"/>
                <a:ea typeface="微软雅黑" pitchFamily="34" charset="-122"/>
              </a:rPr>
              <a:t>点击输入说明文字点击输入说明文字</a:t>
            </a:r>
          </a:p>
          <a:p>
            <a:pPr algn="ctr"/>
            <a:endParaRPr lang="zh-CN" altLang="en-US" sz="1400" dirty="0" smtClean="0">
              <a:solidFill>
                <a:schemeClr val="tx1">
                  <a:lumMod val="75000"/>
                  <a:lumOff val="25000"/>
                </a:schemeClr>
              </a:solidFill>
              <a:latin typeface="微软雅黑" pitchFamily="34" charset="-122"/>
              <a:ea typeface="微软雅黑" pitchFamily="34" charset="-122"/>
            </a:endParaRPr>
          </a:p>
          <a:p>
            <a:pPr algn="ctr"/>
            <a:endParaRPr lang="zh-CN" altLang="en-US" sz="1400" dirty="0">
              <a:solidFill>
                <a:schemeClr val="tx1">
                  <a:lumMod val="75000"/>
                  <a:lumOff val="25000"/>
                </a:schemeClr>
              </a:solidFill>
              <a:latin typeface="微软雅黑" pitchFamily="34" charset="-122"/>
              <a:ea typeface="微软雅黑"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left)">
                                      <p:cBhvr>
                                        <p:cTn id="7" dur="300"/>
                                        <p:tgtEl>
                                          <p:spTgt spid="29"/>
                                        </p:tgtEl>
                                      </p:cBhvr>
                                    </p:animEffect>
                                  </p:childTnLst>
                                </p:cTn>
                              </p:par>
                            </p:childTnLst>
                          </p:cTn>
                        </p:par>
                        <p:par>
                          <p:cTn id="8" fill="hold">
                            <p:stCondLst>
                              <p:cond delay="300"/>
                            </p:stCondLst>
                            <p:childTnLst>
                              <p:par>
                                <p:cTn id="9" presetID="2" presetClass="entr" presetSubtype="8" accel="61000" fill="hold" nodeType="afterEffect">
                                  <p:stCondLst>
                                    <p:cond delay="0"/>
                                  </p:stCondLst>
                                  <p:childTnLst>
                                    <p:set>
                                      <p:cBhvr>
                                        <p:cTn id="10" dur="1" fill="hold">
                                          <p:stCondLst>
                                            <p:cond delay="0"/>
                                          </p:stCondLst>
                                        </p:cTn>
                                        <p:tgtEl>
                                          <p:spTgt spid="125"/>
                                        </p:tgtEl>
                                        <p:attrNameLst>
                                          <p:attrName>style.visibility</p:attrName>
                                        </p:attrNameLst>
                                      </p:cBhvr>
                                      <p:to>
                                        <p:strVal val="visible"/>
                                      </p:to>
                                    </p:set>
                                    <p:anim calcmode="lin" valueType="num">
                                      <p:cBhvr additive="base">
                                        <p:cTn id="11" dur="1500" fill="hold"/>
                                        <p:tgtEl>
                                          <p:spTgt spid="125"/>
                                        </p:tgtEl>
                                        <p:attrNameLst>
                                          <p:attrName>ppt_x</p:attrName>
                                        </p:attrNameLst>
                                      </p:cBhvr>
                                      <p:tavLst>
                                        <p:tav tm="0">
                                          <p:val>
                                            <p:strVal val="0-#ppt_w/2"/>
                                          </p:val>
                                        </p:tav>
                                        <p:tav tm="100000">
                                          <p:val>
                                            <p:strVal val="#ppt_x"/>
                                          </p:val>
                                        </p:tav>
                                      </p:tavLst>
                                    </p:anim>
                                    <p:anim calcmode="lin" valueType="num">
                                      <p:cBhvr additive="base">
                                        <p:cTn id="12" dur="1500" fill="hold"/>
                                        <p:tgtEl>
                                          <p:spTgt spid="125"/>
                                        </p:tgtEl>
                                        <p:attrNameLst>
                                          <p:attrName>ppt_y</p:attrName>
                                        </p:attrNameLst>
                                      </p:cBhvr>
                                      <p:tavLst>
                                        <p:tav tm="0">
                                          <p:val>
                                            <p:strVal val="#ppt_y"/>
                                          </p:val>
                                        </p:tav>
                                        <p:tav tm="100000">
                                          <p:val>
                                            <p:strVal val="#ppt_y"/>
                                          </p:val>
                                        </p:tav>
                                      </p:tavLst>
                                    </p:anim>
                                  </p:childTnLst>
                                </p:cTn>
                              </p:par>
                              <p:par>
                                <p:cTn id="13" presetID="2" presetClass="entr" presetSubtype="1" accel="61000" fill="hold" nodeType="withEffect">
                                  <p:stCondLst>
                                    <p:cond delay="0"/>
                                  </p:stCondLst>
                                  <p:childTnLst>
                                    <p:set>
                                      <p:cBhvr>
                                        <p:cTn id="14" dur="1" fill="hold">
                                          <p:stCondLst>
                                            <p:cond delay="0"/>
                                          </p:stCondLst>
                                        </p:cTn>
                                        <p:tgtEl>
                                          <p:spTgt spid="120"/>
                                        </p:tgtEl>
                                        <p:attrNameLst>
                                          <p:attrName>style.visibility</p:attrName>
                                        </p:attrNameLst>
                                      </p:cBhvr>
                                      <p:to>
                                        <p:strVal val="visible"/>
                                      </p:to>
                                    </p:set>
                                    <p:anim calcmode="lin" valueType="num">
                                      <p:cBhvr additive="base">
                                        <p:cTn id="15" dur="1500" fill="hold"/>
                                        <p:tgtEl>
                                          <p:spTgt spid="120"/>
                                        </p:tgtEl>
                                        <p:attrNameLst>
                                          <p:attrName>ppt_x</p:attrName>
                                        </p:attrNameLst>
                                      </p:cBhvr>
                                      <p:tavLst>
                                        <p:tav tm="0">
                                          <p:val>
                                            <p:strVal val="#ppt_x"/>
                                          </p:val>
                                        </p:tav>
                                        <p:tav tm="100000">
                                          <p:val>
                                            <p:strVal val="#ppt_x"/>
                                          </p:val>
                                        </p:tav>
                                      </p:tavLst>
                                    </p:anim>
                                    <p:anim calcmode="lin" valueType="num">
                                      <p:cBhvr additive="base">
                                        <p:cTn id="16" dur="1500" fill="hold"/>
                                        <p:tgtEl>
                                          <p:spTgt spid="120"/>
                                        </p:tgtEl>
                                        <p:attrNameLst>
                                          <p:attrName>ppt_y</p:attrName>
                                        </p:attrNameLst>
                                      </p:cBhvr>
                                      <p:tavLst>
                                        <p:tav tm="0">
                                          <p:val>
                                            <p:strVal val="0-#ppt_h/2"/>
                                          </p:val>
                                        </p:tav>
                                        <p:tav tm="100000">
                                          <p:val>
                                            <p:strVal val="#ppt_y"/>
                                          </p:val>
                                        </p:tav>
                                      </p:tavLst>
                                    </p:anim>
                                  </p:childTnLst>
                                </p:cTn>
                              </p:par>
                              <p:par>
                                <p:cTn id="17" presetID="2" presetClass="entr" presetSubtype="4" accel="61000" fill="hold" nodeType="withEffect">
                                  <p:stCondLst>
                                    <p:cond delay="0"/>
                                  </p:stCondLst>
                                  <p:childTnLst>
                                    <p:set>
                                      <p:cBhvr>
                                        <p:cTn id="18" dur="1" fill="hold">
                                          <p:stCondLst>
                                            <p:cond delay="0"/>
                                          </p:stCondLst>
                                        </p:cTn>
                                        <p:tgtEl>
                                          <p:spTgt spid="130"/>
                                        </p:tgtEl>
                                        <p:attrNameLst>
                                          <p:attrName>style.visibility</p:attrName>
                                        </p:attrNameLst>
                                      </p:cBhvr>
                                      <p:to>
                                        <p:strVal val="visible"/>
                                      </p:to>
                                    </p:set>
                                    <p:anim calcmode="lin" valueType="num">
                                      <p:cBhvr additive="base">
                                        <p:cTn id="19" dur="1500" fill="hold"/>
                                        <p:tgtEl>
                                          <p:spTgt spid="130"/>
                                        </p:tgtEl>
                                        <p:attrNameLst>
                                          <p:attrName>ppt_x</p:attrName>
                                        </p:attrNameLst>
                                      </p:cBhvr>
                                      <p:tavLst>
                                        <p:tav tm="0">
                                          <p:val>
                                            <p:strVal val="#ppt_x"/>
                                          </p:val>
                                        </p:tav>
                                        <p:tav tm="100000">
                                          <p:val>
                                            <p:strVal val="#ppt_x"/>
                                          </p:val>
                                        </p:tav>
                                      </p:tavLst>
                                    </p:anim>
                                    <p:anim calcmode="lin" valueType="num">
                                      <p:cBhvr additive="base">
                                        <p:cTn id="20" dur="1500" fill="hold"/>
                                        <p:tgtEl>
                                          <p:spTgt spid="130"/>
                                        </p:tgtEl>
                                        <p:attrNameLst>
                                          <p:attrName>ppt_y</p:attrName>
                                        </p:attrNameLst>
                                      </p:cBhvr>
                                      <p:tavLst>
                                        <p:tav tm="0">
                                          <p:val>
                                            <p:strVal val="1+#ppt_h/2"/>
                                          </p:val>
                                        </p:tav>
                                        <p:tav tm="100000">
                                          <p:val>
                                            <p:strVal val="#ppt_y"/>
                                          </p:val>
                                        </p:tav>
                                      </p:tavLst>
                                    </p:anim>
                                  </p:childTnLst>
                                </p:cTn>
                              </p:par>
                            </p:childTnLst>
                          </p:cTn>
                        </p:par>
                        <p:par>
                          <p:cTn id="21" fill="hold">
                            <p:stCondLst>
                              <p:cond delay="1800"/>
                            </p:stCondLst>
                            <p:childTnLst>
                              <p:par>
                                <p:cTn id="22" presetID="22" presetClass="entr" presetSubtype="1" fill="hold" grpId="0" nodeType="afterEffect">
                                  <p:stCondLst>
                                    <p:cond delay="0"/>
                                  </p:stCondLst>
                                  <p:childTnLst>
                                    <p:set>
                                      <p:cBhvr>
                                        <p:cTn id="23" dur="1" fill="hold">
                                          <p:stCondLst>
                                            <p:cond delay="0"/>
                                          </p:stCondLst>
                                        </p:cTn>
                                        <p:tgtEl>
                                          <p:spTgt spid="119"/>
                                        </p:tgtEl>
                                        <p:attrNameLst>
                                          <p:attrName>style.visibility</p:attrName>
                                        </p:attrNameLst>
                                      </p:cBhvr>
                                      <p:to>
                                        <p:strVal val="visible"/>
                                      </p:to>
                                    </p:set>
                                    <p:animEffect transition="in" filter="wipe(up)">
                                      <p:cBhvr>
                                        <p:cTn id="24" dur="500"/>
                                        <p:tgtEl>
                                          <p:spTgt spid="119"/>
                                        </p:tgtEl>
                                      </p:cBhvr>
                                    </p:animEffect>
                                  </p:childTnLst>
                                </p:cTn>
                              </p:par>
                            </p:childTnLst>
                          </p:cTn>
                        </p:par>
                        <p:par>
                          <p:cTn id="25" fill="hold">
                            <p:stCondLst>
                              <p:cond delay="2300"/>
                            </p:stCondLst>
                            <p:childTnLst>
                              <p:par>
                                <p:cTn id="26" presetID="10" presetClass="entr" presetSubtype="0" fill="hold" grpId="0" nodeType="afterEffect">
                                  <p:stCondLst>
                                    <p:cond delay="0"/>
                                  </p:stCondLst>
                                  <p:childTnLst>
                                    <p:set>
                                      <p:cBhvr>
                                        <p:cTn id="27" dur="1" fill="hold">
                                          <p:stCondLst>
                                            <p:cond delay="0"/>
                                          </p:stCondLst>
                                        </p:cTn>
                                        <p:tgtEl>
                                          <p:spTgt spid="135"/>
                                        </p:tgtEl>
                                        <p:attrNameLst>
                                          <p:attrName>style.visibility</p:attrName>
                                        </p:attrNameLst>
                                      </p:cBhvr>
                                      <p:to>
                                        <p:strVal val="visible"/>
                                      </p:to>
                                    </p:set>
                                    <p:animEffect transition="in" filter="fade">
                                      <p:cBhvr>
                                        <p:cTn id="28" dur="500"/>
                                        <p:tgtEl>
                                          <p:spTgt spid="135"/>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36"/>
                                        </p:tgtEl>
                                        <p:attrNameLst>
                                          <p:attrName>style.visibility</p:attrName>
                                        </p:attrNameLst>
                                      </p:cBhvr>
                                      <p:to>
                                        <p:strVal val="visible"/>
                                      </p:to>
                                    </p:set>
                                    <p:animEffect transition="in" filter="fade">
                                      <p:cBhvr>
                                        <p:cTn id="31" dur="500"/>
                                        <p:tgtEl>
                                          <p:spTgt spid="136"/>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37"/>
                                        </p:tgtEl>
                                        <p:attrNameLst>
                                          <p:attrName>style.visibility</p:attrName>
                                        </p:attrNameLst>
                                      </p:cBhvr>
                                      <p:to>
                                        <p:strVal val="visible"/>
                                      </p:to>
                                    </p:set>
                                    <p:animEffect transition="in" filter="fade">
                                      <p:cBhvr>
                                        <p:cTn id="34" dur="500"/>
                                        <p:tgtEl>
                                          <p:spTgt spid="137"/>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138"/>
                                        </p:tgtEl>
                                        <p:attrNameLst>
                                          <p:attrName>style.visibility</p:attrName>
                                        </p:attrNameLst>
                                      </p:cBhvr>
                                      <p:to>
                                        <p:strVal val="visible"/>
                                      </p:to>
                                    </p:set>
                                    <p:animEffect transition="in" filter="fade">
                                      <p:cBhvr>
                                        <p:cTn id="37" dur="500"/>
                                        <p:tgtEl>
                                          <p:spTgt spid="138"/>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139"/>
                                        </p:tgtEl>
                                        <p:attrNameLst>
                                          <p:attrName>style.visibility</p:attrName>
                                        </p:attrNameLst>
                                      </p:cBhvr>
                                      <p:to>
                                        <p:strVal val="visible"/>
                                      </p:to>
                                    </p:set>
                                    <p:animEffect transition="in" filter="fade">
                                      <p:cBhvr>
                                        <p:cTn id="40" dur="500"/>
                                        <p:tgtEl>
                                          <p:spTgt spid="139"/>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140"/>
                                        </p:tgtEl>
                                        <p:attrNameLst>
                                          <p:attrName>style.visibility</p:attrName>
                                        </p:attrNameLst>
                                      </p:cBhvr>
                                      <p:to>
                                        <p:strVal val="visible"/>
                                      </p:to>
                                    </p:set>
                                    <p:animEffect transition="in" filter="fade">
                                      <p:cBhvr>
                                        <p:cTn id="43" dur="500"/>
                                        <p:tgtEl>
                                          <p:spTgt spid="140"/>
                                        </p:tgtEl>
                                      </p:cBhvr>
                                    </p:animEffect>
                                  </p:childTnLst>
                                </p:cTn>
                              </p:par>
                            </p:childTnLst>
                          </p:cTn>
                        </p:par>
                        <p:par>
                          <p:cTn id="44" fill="hold">
                            <p:stCondLst>
                              <p:cond delay="2800"/>
                            </p:stCondLst>
                            <p:childTnLst>
                              <p:par>
                                <p:cTn id="45" presetID="22" presetClass="entr" presetSubtype="8" fill="hold" grpId="0" nodeType="afterEffect">
                                  <p:stCondLst>
                                    <p:cond delay="0"/>
                                  </p:stCondLst>
                                  <p:childTnLst>
                                    <p:set>
                                      <p:cBhvr>
                                        <p:cTn id="46" dur="1" fill="hold">
                                          <p:stCondLst>
                                            <p:cond delay="0"/>
                                          </p:stCondLst>
                                        </p:cTn>
                                        <p:tgtEl>
                                          <p:spTgt spid="141"/>
                                        </p:tgtEl>
                                        <p:attrNameLst>
                                          <p:attrName>style.visibility</p:attrName>
                                        </p:attrNameLst>
                                      </p:cBhvr>
                                      <p:to>
                                        <p:strVal val="visible"/>
                                      </p:to>
                                    </p:set>
                                    <p:animEffect transition="in" filter="wipe(left)">
                                      <p:cBhvr>
                                        <p:cTn id="47" dur="500"/>
                                        <p:tgtEl>
                                          <p:spTgt spid="141"/>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142"/>
                                        </p:tgtEl>
                                        <p:attrNameLst>
                                          <p:attrName>style.visibility</p:attrName>
                                        </p:attrNameLst>
                                      </p:cBhvr>
                                      <p:to>
                                        <p:strVal val="visible"/>
                                      </p:to>
                                    </p:set>
                                    <p:animEffect transition="in" filter="wipe(left)">
                                      <p:cBhvr>
                                        <p:cTn id="50" dur="500"/>
                                        <p:tgtEl>
                                          <p:spTgt spid="142"/>
                                        </p:tgtEl>
                                      </p:cBhvr>
                                    </p:animEffect>
                                  </p:childTnLst>
                                </p:cTn>
                              </p:par>
                              <p:par>
                                <p:cTn id="51" presetID="22" presetClass="entr" presetSubtype="8" fill="hold" grpId="0" nodeType="withEffect">
                                  <p:stCondLst>
                                    <p:cond delay="0"/>
                                  </p:stCondLst>
                                  <p:childTnLst>
                                    <p:set>
                                      <p:cBhvr>
                                        <p:cTn id="52" dur="1" fill="hold">
                                          <p:stCondLst>
                                            <p:cond delay="0"/>
                                          </p:stCondLst>
                                        </p:cTn>
                                        <p:tgtEl>
                                          <p:spTgt spid="143"/>
                                        </p:tgtEl>
                                        <p:attrNameLst>
                                          <p:attrName>style.visibility</p:attrName>
                                        </p:attrNameLst>
                                      </p:cBhvr>
                                      <p:to>
                                        <p:strVal val="visible"/>
                                      </p:to>
                                    </p:set>
                                    <p:animEffect transition="in" filter="wipe(left)">
                                      <p:cBhvr>
                                        <p:cTn id="53" dur="500"/>
                                        <p:tgtEl>
                                          <p:spTgt spid="143"/>
                                        </p:tgtEl>
                                      </p:cBhvr>
                                    </p:animEffect>
                                  </p:childTnLst>
                                </p:cTn>
                              </p:par>
                            </p:childTnLst>
                          </p:cTn>
                        </p:par>
                        <p:par>
                          <p:cTn id="54" fill="hold">
                            <p:stCondLst>
                              <p:cond delay="3300"/>
                            </p:stCondLst>
                            <p:childTnLst>
                              <p:par>
                                <p:cTn id="55" presetID="53" presetClass="entr" presetSubtype="16" fill="hold" nodeType="afterEffect">
                                  <p:stCondLst>
                                    <p:cond delay="0"/>
                                  </p:stCondLst>
                                  <p:childTnLst>
                                    <p:set>
                                      <p:cBhvr>
                                        <p:cTn id="56" dur="1" fill="hold">
                                          <p:stCondLst>
                                            <p:cond delay="0"/>
                                          </p:stCondLst>
                                        </p:cTn>
                                        <p:tgtEl>
                                          <p:spTgt spid="144"/>
                                        </p:tgtEl>
                                        <p:attrNameLst>
                                          <p:attrName>style.visibility</p:attrName>
                                        </p:attrNameLst>
                                      </p:cBhvr>
                                      <p:to>
                                        <p:strVal val="visible"/>
                                      </p:to>
                                    </p:set>
                                    <p:anim calcmode="lin" valueType="num">
                                      <p:cBhvr>
                                        <p:cTn id="57" dur="500" fill="hold"/>
                                        <p:tgtEl>
                                          <p:spTgt spid="144"/>
                                        </p:tgtEl>
                                        <p:attrNameLst>
                                          <p:attrName>ppt_w</p:attrName>
                                        </p:attrNameLst>
                                      </p:cBhvr>
                                      <p:tavLst>
                                        <p:tav tm="0">
                                          <p:val>
                                            <p:fltVal val="0"/>
                                          </p:val>
                                        </p:tav>
                                        <p:tav tm="100000">
                                          <p:val>
                                            <p:strVal val="#ppt_w"/>
                                          </p:val>
                                        </p:tav>
                                      </p:tavLst>
                                    </p:anim>
                                    <p:anim calcmode="lin" valueType="num">
                                      <p:cBhvr>
                                        <p:cTn id="58" dur="500" fill="hold"/>
                                        <p:tgtEl>
                                          <p:spTgt spid="144"/>
                                        </p:tgtEl>
                                        <p:attrNameLst>
                                          <p:attrName>ppt_h</p:attrName>
                                        </p:attrNameLst>
                                      </p:cBhvr>
                                      <p:tavLst>
                                        <p:tav tm="0">
                                          <p:val>
                                            <p:fltVal val="0"/>
                                          </p:val>
                                        </p:tav>
                                        <p:tav tm="100000">
                                          <p:val>
                                            <p:strVal val="#ppt_h"/>
                                          </p:val>
                                        </p:tav>
                                      </p:tavLst>
                                    </p:anim>
                                    <p:animEffect transition="in" filter="fade">
                                      <p:cBhvr>
                                        <p:cTn id="59" dur="500"/>
                                        <p:tgtEl>
                                          <p:spTgt spid="144"/>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150"/>
                                        </p:tgtEl>
                                        <p:attrNameLst>
                                          <p:attrName>style.visibility</p:attrName>
                                        </p:attrNameLst>
                                      </p:cBhvr>
                                      <p:to>
                                        <p:strVal val="visible"/>
                                      </p:to>
                                    </p:set>
                                    <p:animEffect transition="in" filter="fade">
                                      <p:cBhvr>
                                        <p:cTn id="62" dur="500"/>
                                        <p:tgtEl>
                                          <p:spTgt spid="1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9" grpId="0" animBg="1"/>
      <p:bldP spid="135" grpId="0"/>
      <p:bldP spid="136" grpId="0"/>
      <p:bldP spid="137" grpId="0"/>
      <p:bldP spid="138" grpId="0"/>
      <p:bldP spid="139" grpId="0"/>
      <p:bldP spid="140" grpId="0"/>
      <p:bldP spid="141" grpId="0" animBg="1"/>
      <p:bldP spid="142" grpId="0" animBg="1"/>
      <p:bldP spid="143" grpId="0" animBg="1"/>
      <p:bldP spid="15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9"/>
          <p:cNvGrpSpPr/>
          <p:nvPr/>
        </p:nvGrpSpPr>
        <p:grpSpPr>
          <a:xfrm>
            <a:off x="1011203" y="208731"/>
            <a:ext cx="553964" cy="558108"/>
            <a:chOff x="304800" y="673100"/>
            <a:chExt cx="4000500" cy="4000500"/>
          </a:xfrm>
          <a:effectLst>
            <a:outerShdw blurRad="444500" dist="254000" dir="8100000" algn="tr" rotWithShape="0">
              <a:prstClr val="black">
                <a:alpha val="24000"/>
              </a:prstClr>
            </a:outerShdw>
          </a:effectLst>
        </p:grpSpPr>
        <p:sp>
          <p:nvSpPr>
            <p:cNvPr id="21" name="同心圆 2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2" name="椭圆 21"/>
            <p:cNvSpPr/>
            <p:nvPr/>
          </p:nvSpPr>
          <p:spPr>
            <a:xfrm>
              <a:off x="392109" y="760409"/>
              <a:ext cx="3825870" cy="382587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3" name="组合 22"/>
          <p:cNvGrpSpPr/>
          <p:nvPr/>
        </p:nvGrpSpPr>
        <p:grpSpPr>
          <a:xfrm>
            <a:off x="796889" y="851674"/>
            <a:ext cx="357190" cy="359864"/>
            <a:chOff x="304800" y="673100"/>
            <a:chExt cx="4000500" cy="4000500"/>
          </a:xfrm>
          <a:effectLst>
            <a:outerShdw blurRad="444500" dist="254000" dir="8100000" algn="tr" rotWithShape="0">
              <a:prstClr val="black">
                <a:alpha val="24000"/>
              </a:prstClr>
            </a:outerShdw>
          </a:effectLst>
        </p:grpSpPr>
        <p:sp>
          <p:nvSpPr>
            <p:cNvPr id="24" name="同心圆 2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5" name="椭圆 24"/>
            <p:cNvSpPr/>
            <p:nvPr/>
          </p:nvSpPr>
          <p:spPr>
            <a:xfrm>
              <a:off x="392109" y="760409"/>
              <a:ext cx="3825870" cy="3825870"/>
            </a:xfrm>
            <a:prstGeom prst="ellipse">
              <a:avLst/>
            </a:prstGeom>
            <a:ln/>
          </p:spPr>
          <p:style>
            <a:lnRef idx="3">
              <a:schemeClr val="lt1"/>
            </a:lnRef>
            <a:fillRef idx="1">
              <a:schemeClr val="accent1"/>
            </a:fillRef>
            <a:effectRef idx="1">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4" name="组合 25"/>
          <p:cNvGrpSpPr/>
          <p:nvPr/>
        </p:nvGrpSpPr>
        <p:grpSpPr>
          <a:xfrm>
            <a:off x="-203243" y="-230052"/>
            <a:ext cx="1357322" cy="1367477"/>
            <a:chOff x="304800" y="673100"/>
            <a:chExt cx="4000500" cy="4000500"/>
          </a:xfrm>
          <a:effectLst>
            <a:outerShdw blurRad="444500" dist="254000" dir="8100000" algn="tr" rotWithShape="0">
              <a:prstClr val="black">
                <a:alpha val="24000"/>
              </a:prstClr>
            </a:outerShdw>
          </a:effectLst>
        </p:grpSpPr>
        <p:sp>
          <p:nvSpPr>
            <p:cNvPr id="27" name="同心圆 2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8" name="椭圆 27"/>
            <p:cNvSpPr/>
            <p:nvPr/>
          </p:nvSpPr>
          <p:spPr>
            <a:xfrm>
              <a:off x="392100" y="760400"/>
              <a:ext cx="3825879" cy="3825879"/>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cxnSp>
        <p:nvCxnSpPr>
          <p:cNvPr id="29" name="直接连接符 28"/>
          <p:cNvCxnSpPr/>
          <p:nvPr/>
        </p:nvCxnSpPr>
        <p:spPr>
          <a:xfrm>
            <a:off x="1797021" y="827749"/>
            <a:ext cx="8286808" cy="23924"/>
          </a:xfrm>
          <a:prstGeom prst="line">
            <a:avLst/>
          </a:prstGeom>
          <a:ln/>
        </p:spPr>
        <p:style>
          <a:lnRef idx="3">
            <a:schemeClr val="accent5"/>
          </a:lnRef>
          <a:fillRef idx="0">
            <a:schemeClr val="accent5"/>
          </a:fillRef>
          <a:effectRef idx="2">
            <a:schemeClr val="accent5"/>
          </a:effectRef>
          <a:fontRef idx="minor">
            <a:schemeClr val="tx1"/>
          </a:fontRef>
        </p:style>
      </p:cxnSp>
      <p:sp>
        <p:nvSpPr>
          <p:cNvPr id="46" name="标题 1"/>
          <p:cNvSpPr txBox="1">
            <a:spLocks/>
          </p:cNvSpPr>
          <p:nvPr/>
        </p:nvSpPr>
        <p:spPr>
          <a:xfrm>
            <a:off x="1868459" y="351607"/>
            <a:ext cx="2428892" cy="571504"/>
          </a:xfrm>
          <a:prstGeom prst="rect">
            <a:avLst/>
          </a:prstGeom>
        </p:spPr>
        <p:txBody>
          <a:bodyPr/>
          <a:lstStyle/>
          <a:p>
            <a:pPr marL="0" marR="0" lvl="0" indent="0" algn="l" defTabSz="1110905" rtl="0" eaLnBrk="1" fontAlgn="auto" latinLnBrk="0" hangingPunct="1">
              <a:lnSpc>
                <a:spcPct val="100000"/>
              </a:lnSpc>
              <a:spcBef>
                <a:spcPct val="0"/>
              </a:spcBef>
              <a:spcAft>
                <a:spcPts val="0"/>
              </a:spcAft>
              <a:buClrTx/>
              <a:buSzTx/>
              <a:buFontTx/>
              <a:buNone/>
              <a:tabLst/>
              <a:defRPr/>
            </a:pPr>
            <a:r>
              <a:rPr kumimoji="0" lang="zh-CN" altLang="en-US" sz="2400" b="0" i="0" u="none" strike="noStrike" kern="1200" cap="none" spc="0" normalizeH="0" baseline="0" noProof="0" dirty="0" smtClean="0">
                <a:ln>
                  <a:noFill/>
                </a:ln>
                <a:solidFill>
                  <a:srgbClr val="0070C0"/>
                </a:solidFill>
                <a:effectLst/>
                <a:uLnTx/>
                <a:uFillTx/>
                <a:latin typeface="方正粗倩简体" pitchFamily="65" charset="-122"/>
                <a:ea typeface="方正粗倩简体" pitchFamily="65" charset="-122"/>
                <a:cs typeface="+mj-cs"/>
              </a:rPr>
              <a:t>工作完成阶段</a:t>
            </a:r>
            <a:endParaRPr kumimoji="0" lang="zh-CN" altLang="en-US" sz="2400" b="0" i="0" u="none" strike="noStrike" kern="1200" cap="none" spc="0" normalizeH="0" baseline="0" noProof="0" dirty="0">
              <a:ln>
                <a:noFill/>
              </a:ln>
              <a:solidFill>
                <a:srgbClr val="0070C0"/>
              </a:solidFill>
              <a:effectLst/>
              <a:uLnTx/>
              <a:uFillTx/>
              <a:latin typeface="方正粗倩简体" pitchFamily="65" charset="-122"/>
              <a:ea typeface="方正粗倩简体" pitchFamily="65" charset="-122"/>
              <a:cs typeface="+mj-cs"/>
            </a:endParaRPr>
          </a:p>
        </p:txBody>
      </p:sp>
      <p:pic>
        <p:nvPicPr>
          <p:cNvPr id="47" name="Picture 3" descr="C:\Users\Administrator\Desktop\787637.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923478" y="1494615"/>
            <a:ext cx="3660021" cy="5152442"/>
          </a:xfrm>
          <a:prstGeom prst="rect">
            <a:avLst/>
          </a:prstGeom>
          <a:noFill/>
          <a:effectLst>
            <a:outerShdw blurRad="50800" dist="38100" dir="5400000" algn="t"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nvGrpSpPr>
          <p:cNvPr id="48" name="组合 47"/>
          <p:cNvGrpSpPr/>
          <p:nvPr/>
        </p:nvGrpSpPr>
        <p:grpSpPr>
          <a:xfrm>
            <a:off x="5154607" y="5621122"/>
            <a:ext cx="1017029" cy="1017029"/>
            <a:chOff x="3832873" y="2297208"/>
            <a:chExt cx="1516550" cy="1516550"/>
          </a:xfrm>
        </p:grpSpPr>
        <p:grpSp>
          <p:nvGrpSpPr>
            <p:cNvPr id="49" name="组合 30"/>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51" name="同心圆 50"/>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52" name="椭圆 51"/>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50" name="椭圆 49"/>
            <p:cNvSpPr/>
            <p:nvPr/>
          </p:nvSpPr>
          <p:spPr>
            <a:xfrm>
              <a:off x="3983164" y="2466913"/>
              <a:ext cx="1185736" cy="1185736"/>
            </a:xfrm>
            <a:prstGeom prst="ellipse">
              <a:avLst/>
            </a:prstGeom>
            <a:solidFill>
              <a:schemeClr val="accent6"/>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3" name="组合 52"/>
          <p:cNvGrpSpPr/>
          <p:nvPr/>
        </p:nvGrpSpPr>
        <p:grpSpPr>
          <a:xfrm>
            <a:off x="4308829" y="4506489"/>
            <a:ext cx="1131530" cy="1131530"/>
            <a:chOff x="3832873" y="2297208"/>
            <a:chExt cx="1516550" cy="1516550"/>
          </a:xfrm>
        </p:grpSpPr>
        <p:grpSp>
          <p:nvGrpSpPr>
            <p:cNvPr id="54" name="组合 35"/>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56" name="同心圆 55"/>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57" name="椭圆 56"/>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55" name="椭圆 54"/>
            <p:cNvSpPr/>
            <p:nvPr/>
          </p:nvSpPr>
          <p:spPr>
            <a:xfrm>
              <a:off x="3983164" y="2466913"/>
              <a:ext cx="1185736" cy="1185736"/>
            </a:xfrm>
            <a:prstGeom prst="ellipse">
              <a:avLst/>
            </a:prstGeom>
            <a:solidFill>
              <a:schemeClr val="accent5"/>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8" name="组合 57"/>
          <p:cNvGrpSpPr/>
          <p:nvPr/>
        </p:nvGrpSpPr>
        <p:grpSpPr>
          <a:xfrm>
            <a:off x="6154740" y="3923507"/>
            <a:ext cx="1071570" cy="1071570"/>
            <a:chOff x="3832873" y="2297208"/>
            <a:chExt cx="1516550" cy="1516550"/>
          </a:xfrm>
        </p:grpSpPr>
        <p:grpSp>
          <p:nvGrpSpPr>
            <p:cNvPr id="59" name="组合 40"/>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61" name="同心圆 60"/>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62" name="椭圆 61"/>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60" name="椭圆 59"/>
            <p:cNvSpPr/>
            <p:nvPr/>
          </p:nvSpPr>
          <p:spPr>
            <a:xfrm>
              <a:off x="3983164" y="2466913"/>
              <a:ext cx="1185736" cy="1185736"/>
            </a:xfrm>
            <a:prstGeom prst="ellipse">
              <a:avLst/>
            </a:prstGeom>
            <a:solidFill>
              <a:schemeClr val="accent4"/>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3" name="组合 62"/>
          <p:cNvGrpSpPr/>
          <p:nvPr/>
        </p:nvGrpSpPr>
        <p:grpSpPr>
          <a:xfrm>
            <a:off x="4297351" y="3280565"/>
            <a:ext cx="1143008" cy="1143008"/>
            <a:chOff x="3832873" y="2297208"/>
            <a:chExt cx="1516550" cy="1516550"/>
          </a:xfrm>
        </p:grpSpPr>
        <p:grpSp>
          <p:nvGrpSpPr>
            <p:cNvPr id="64" name="组合 45"/>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66" name="同心圆 65"/>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67" name="椭圆 66"/>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65" name="椭圆 64"/>
            <p:cNvSpPr/>
            <p:nvPr/>
          </p:nvSpPr>
          <p:spPr>
            <a:xfrm>
              <a:off x="3983164" y="2466913"/>
              <a:ext cx="1185736" cy="1185736"/>
            </a:xfrm>
            <a:prstGeom prst="ellipse">
              <a:avLst/>
            </a:prstGeom>
            <a:solidFill>
              <a:schemeClr val="accent3"/>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8" name="组合 67"/>
          <p:cNvGrpSpPr/>
          <p:nvPr/>
        </p:nvGrpSpPr>
        <p:grpSpPr>
          <a:xfrm>
            <a:off x="6192812" y="2675696"/>
            <a:ext cx="1104935" cy="1104935"/>
            <a:chOff x="3832873" y="2297208"/>
            <a:chExt cx="1516550" cy="1516550"/>
          </a:xfrm>
        </p:grpSpPr>
        <p:grpSp>
          <p:nvGrpSpPr>
            <p:cNvPr id="69" name="组合 50"/>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71" name="同心圆 70"/>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72" name="椭圆 71"/>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70" name="椭圆 69"/>
            <p:cNvSpPr/>
            <p:nvPr/>
          </p:nvSpPr>
          <p:spPr>
            <a:xfrm>
              <a:off x="3983164" y="2466913"/>
              <a:ext cx="1185736" cy="1185736"/>
            </a:xfrm>
            <a:prstGeom prst="ellipse">
              <a:avLst/>
            </a:prstGeom>
            <a:solidFill>
              <a:schemeClr val="accent2"/>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3" name="组合 72"/>
          <p:cNvGrpSpPr/>
          <p:nvPr/>
        </p:nvGrpSpPr>
        <p:grpSpPr>
          <a:xfrm>
            <a:off x="5226045" y="1637491"/>
            <a:ext cx="1129443" cy="1129443"/>
            <a:chOff x="3832873" y="2297208"/>
            <a:chExt cx="1516550" cy="1516550"/>
          </a:xfrm>
        </p:grpSpPr>
        <p:grpSp>
          <p:nvGrpSpPr>
            <p:cNvPr id="74" name="组合 55"/>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76" name="同心圆 75"/>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77" name="椭圆 76"/>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75" name="椭圆 74"/>
            <p:cNvSpPr/>
            <p:nvPr/>
          </p:nvSpPr>
          <p:spPr>
            <a:xfrm>
              <a:off x="3983164" y="2466913"/>
              <a:ext cx="1185736" cy="1185736"/>
            </a:xfrm>
            <a:prstGeom prst="ellipse">
              <a:avLst/>
            </a:prstGeom>
            <a:solidFill>
              <a:schemeClr val="accent1"/>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8" name="Group 34"/>
          <p:cNvGrpSpPr/>
          <p:nvPr/>
        </p:nvGrpSpPr>
        <p:grpSpPr>
          <a:xfrm>
            <a:off x="5513186" y="1923243"/>
            <a:ext cx="570115" cy="463917"/>
            <a:chOff x="1550139" y="1314466"/>
            <a:chExt cx="509139" cy="414300"/>
          </a:xfrm>
          <a:solidFill>
            <a:schemeClr val="bg1"/>
          </a:solidFill>
        </p:grpSpPr>
        <p:sp>
          <p:nvSpPr>
            <p:cNvPr id="79" name="Freeform 5"/>
            <p:cNvSpPr>
              <a:spLocks noEditPoints="1"/>
            </p:cNvSpPr>
            <p:nvPr/>
          </p:nvSpPr>
          <p:spPr bwMode="auto">
            <a:xfrm>
              <a:off x="1550139" y="1314466"/>
              <a:ext cx="509139" cy="414300"/>
            </a:xfrm>
            <a:custGeom>
              <a:avLst/>
              <a:gdLst>
                <a:gd name="T0" fmla="*/ 78 w 153"/>
                <a:gd name="T1" fmla="*/ 0 h 125"/>
                <a:gd name="T2" fmla="*/ 0 w 153"/>
                <a:gd name="T3" fmla="*/ 69 h 125"/>
                <a:gd name="T4" fmla="*/ 15 w 153"/>
                <a:gd name="T5" fmla="*/ 69 h 125"/>
                <a:gd name="T6" fmla="*/ 21 w 153"/>
                <a:gd name="T7" fmla="*/ 64 h 125"/>
                <a:gd name="T8" fmla="*/ 21 w 153"/>
                <a:gd name="T9" fmla="*/ 121 h 125"/>
                <a:gd name="T10" fmla="*/ 24 w 153"/>
                <a:gd name="T11" fmla="*/ 125 h 125"/>
                <a:gd name="T12" fmla="*/ 62 w 153"/>
                <a:gd name="T13" fmla="*/ 125 h 125"/>
                <a:gd name="T14" fmla="*/ 63 w 153"/>
                <a:gd name="T15" fmla="*/ 93 h 125"/>
                <a:gd name="T16" fmla="*/ 67 w 153"/>
                <a:gd name="T17" fmla="*/ 88 h 125"/>
                <a:gd name="T18" fmla="*/ 83 w 153"/>
                <a:gd name="T19" fmla="*/ 88 h 125"/>
                <a:gd name="T20" fmla="*/ 89 w 153"/>
                <a:gd name="T21" fmla="*/ 93 h 125"/>
                <a:gd name="T22" fmla="*/ 89 w 153"/>
                <a:gd name="T23" fmla="*/ 125 h 125"/>
                <a:gd name="T24" fmla="*/ 126 w 153"/>
                <a:gd name="T25" fmla="*/ 125 h 125"/>
                <a:gd name="T26" fmla="*/ 130 w 153"/>
                <a:gd name="T27" fmla="*/ 120 h 125"/>
                <a:gd name="T28" fmla="*/ 130 w 153"/>
                <a:gd name="T29" fmla="*/ 63 h 125"/>
                <a:gd name="T30" fmla="*/ 136 w 153"/>
                <a:gd name="T31" fmla="*/ 69 h 125"/>
                <a:gd name="T32" fmla="*/ 153 w 153"/>
                <a:gd name="T33" fmla="*/ 69 h 125"/>
                <a:gd name="T34" fmla="*/ 78 w 153"/>
                <a:gd name="T35" fmla="*/ 0 h 125"/>
                <a:gd name="T36" fmla="*/ 76 w 153"/>
                <a:gd name="T37" fmla="*/ 76 h 125"/>
                <a:gd name="T38" fmla="*/ 60 w 153"/>
                <a:gd name="T39" fmla="*/ 60 h 125"/>
                <a:gd name="T40" fmla="*/ 76 w 153"/>
                <a:gd name="T41" fmla="*/ 43 h 125"/>
                <a:gd name="T42" fmla="*/ 92 w 153"/>
                <a:gd name="T43" fmla="*/ 60 h 125"/>
                <a:gd name="T44" fmla="*/ 76 w 153"/>
                <a:gd name="T45" fmla="*/ 76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3" h="125">
                  <a:moveTo>
                    <a:pt x="78" y="0"/>
                  </a:moveTo>
                  <a:cubicBezTo>
                    <a:pt x="0" y="69"/>
                    <a:pt x="0" y="69"/>
                    <a:pt x="0" y="69"/>
                  </a:cubicBezTo>
                  <a:cubicBezTo>
                    <a:pt x="0" y="69"/>
                    <a:pt x="5" y="78"/>
                    <a:pt x="15" y="69"/>
                  </a:cubicBezTo>
                  <a:cubicBezTo>
                    <a:pt x="21" y="64"/>
                    <a:pt x="21" y="64"/>
                    <a:pt x="21" y="64"/>
                  </a:cubicBezTo>
                  <a:cubicBezTo>
                    <a:pt x="21" y="121"/>
                    <a:pt x="21" y="121"/>
                    <a:pt x="21" y="121"/>
                  </a:cubicBezTo>
                  <a:cubicBezTo>
                    <a:pt x="21" y="121"/>
                    <a:pt x="21" y="125"/>
                    <a:pt x="24" y="125"/>
                  </a:cubicBezTo>
                  <a:cubicBezTo>
                    <a:pt x="28" y="125"/>
                    <a:pt x="62" y="125"/>
                    <a:pt x="62" y="125"/>
                  </a:cubicBezTo>
                  <a:cubicBezTo>
                    <a:pt x="63" y="93"/>
                    <a:pt x="63" y="93"/>
                    <a:pt x="63" y="93"/>
                  </a:cubicBezTo>
                  <a:cubicBezTo>
                    <a:pt x="63" y="93"/>
                    <a:pt x="62" y="88"/>
                    <a:pt x="67" y="88"/>
                  </a:cubicBezTo>
                  <a:cubicBezTo>
                    <a:pt x="83" y="88"/>
                    <a:pt x="83" y="88"/>
                    <a:pt x="83" y="88"/>
                  </a:cubicBezTo>
                  <a:cubicBezTo>
                    <a:pt x="89" y="88"/>
                    <a:pt x="89" y="93"/>
                    <a:pt x="89" y="93"/>
                  </a:cubicBezTo>
                  <a:cubicBezTo>
                    <a:pt x="89" y="125"/>
                    <a:pt x="89" y="125"/>
                    <a:pt x="89" y="125"/>
                  </a:cubicBezTo>
                  <a:cubicBezTo>
                    <a:pt x="89" y="125"/>
                    <a:pt x="121" y="125"/>
                    <a:pt x="126" y="125"/>
                  </a:cubicBezTo>
                  <a:cubicBezTo>
                    <a:pt x="131" y="125"/>
                    <a:pt x="130" y="120"/>
                    <a:pt x="130" y="120"/>
                  </a:cubicBezTo>
                  <a:cubicBezTo>
                    <a:pt x="130" y="63"/>
                    <a:pt x="130" y="63"/>
                    <a:pt x="130" y="63"/>
                  </a:cubicBezTo>
                  <a:cubicBezTo>
                    <a:pt x="136" y="69"/>
                    <a:pt x="136" y="69"/>
                    <a:pt x="136" y="69"/>
                  </a:cubicBezTo>
                  <a:cubicBezTo>
                    <a:pt x="148" y="77"/>
                    <a:pt x="153" y="69"/>
                    <a:pt x="153" y="69"/>
                  </a:cubicBezTo>
                  <a:lnTo>
                    <a:pt x="78" y="0"/>
                  </a:lnTo>
                  <a:close/>
                  <a:moveTo>
                    <a:pt x="76" y="76"/>
                  </a:moveTo>
                  <a:cubicBezTo>
                    <a:pt x="67" y="76"/>
                    <a:pt x="60" y="69"/>
                    <a:pt x="60" y="60"/>
                  </a:cubicBezTo>
                  <a:cubicBezTo>
                    <a:pt x="60" y="50"/>
                    <a:pt x="67" y="43"/>
                    <a:pt x="76" y="43"/>
                  </a:cubicBezTo>
                  <a:cubicBezTo>
                    <a:pt x="85" y="43"/>
                    <a:pt x="92" y="50"/>
                    <a:pt x="92" y="60"/>
                  </a:cubicBezTo>
                  <a:cubicBezTo>
                    <a:pt x="92" y="69"/>
                    <a:pt x="85" y="76"/>
                    <a:pt x="76"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0" name="Freeform 6"/>
            <p:cNvSpPr>
              <a:spLocks/>
            </p:cNvSpPr>
            <p:nvPr/>
          </p:nvSpPr>
          <p:spPr bwMode="auto">
            <a:xfrm>
              <a:off x="1949464" y="1366877"/>
              <a:ext cx="49916" cy="102328"/>
            </a:xfrm>
            <a:custGeom>
              <a:avLst/>
              <a:gdLst>
                <a:gd name="T0" fmla="*/ 20 w 20"/>
                <a:gd name="T1" fmla="*/ 41 h 41"/>
                <a:gd name="T2" fmla="*/ 20 w 20"/>
                <a:gd name="T3" fmla="*/ 0 h 41"/>
                <a:gd name="T4" fmla="*/ 0 w 20"/>
                <a:gd name="T5" fmla="*/ 0 h 41"/>
                <a:gd name="T6" fmla="*/ 0 w 20"/>
                <a:gd name="T7" fmla="*/ 24 h 41"/>
                <a:gd name="T8" fmla="*/ 20 w 20"/>
                <a:gd name="T9" fmla="*/ 41 h 41"/>
              </a:gdLst>
              <a:ahLst/>
              <a:cxnLst>
                <a:cxn ang="0">
                  <a:pos x="T0" y="T1"/>
                </a:cxn>
                <a:cxn ang="0">
                  <a:pos x="T2" y="T3"/>
                </a:cxn>
                <a:cxn ang="0">
                  <a:pos x="T4" y="T5"/>
                </a:cxn>
                <a:cxn ang="0">
                  <a:pos x="T6" y="T7"/>
                </a:cxn>
                <a:cxn ang="0">
                  <a:pos x="T8" y="T9"/>
                </a:cxn>
              </a:cxnLst>
              <a:rect l="0" t="0" r="r" b="b"/>
              <a:pathLst>
                <a:path w="20" h="41">
                  <a:moveTo>
                    <a:pt x="20" y="41"/>
                  </a:moveTo>
                  <a:lnTo>
                    <a:pt x="20" y="0"/>
                  </a:lnTo>
                  <a:lnTo>
                    <a:pt x="0" y="0"/>
                  </a:lnTo>
                  <a:lnTo>
                    <a:pt x="0" y="24"/>
                  </a:lnTo>
                  <a:lnTo>
                    <a:pt x="20"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1" name="Oval 7"/>
            <p:cNvSpPr>
              <a:spLocks noChangeArrowheads="1"/>
            </p:cNvSpPr>
            <p:nvPr/>
          </p:nvSpPr>
          <p:spPr bwMode="auto">
            <a:xfrm>
              <a:off x="1777255" y="1484179"/>
              <a:ext cx="52412" cy="5490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82" name="矩形 3"/>
          <p:cNvSpPr>
            <a:spLocks noChangeArrowheads="1"/>
          </p:cNvSpPr>
          <p:nvPr/>
        </p:nvSpPr>
        <p:spPr bwMode="auto">
          <a:xfrm>
            <a:off x="6589629" y="2070975"/>
            <a:ext cx="715585" cy="300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r>
              <a:rPr lang="zh-CN" altLang="en-US" sz="1500" dirty="0" smtClean="0">
                <a:solidFill>
                  <a:schemeClr val="accent1"/>
                </a:solidFill>
                <a:latin typeface="微软雅黑" pitchFamily="34" charset="-122"/>
                <a:ea typeface="微软雅黑" pitchFamily="34" charset="-122"/>
                <a:sym typeface="Arial" pitchFamily="34" charset="0"/>
              </a:rPr>
              <a:t>阶段一</a:t>
            </a:r>
            <a:endParaRPr lang="zh-CN" altLang="en-US" sz="1500" dirty="0">
              <a:solidFill>
                <a:schemeClr val="accent1"/>
              </a:solidFill>
              <a:latin typeface="微软雅黑" pitchFamily="34" charset="-122"/>
              <a:ea typeface="微软雅黑" pitchFamily="34" charset="-122"/>
              <a:sym typeface="Arial" pitchFamily="34" charset="0"/>
            </a:endParaRPr>
          </a:p>
        </p:txBody>
      </p:sp>
      <p:sp>
        <p:nvSpPr>
          <p:cNvPr id="83" name="文本框 13"/>
          <p:cNvSpPr txBox="1"/>
          <p:nvPr/>
        </p:nvSpPr>
        <p:spPr>
          <a:xfrm>
            <a:off x="7440623" y="1923243"/>
            <a:ext cx="2438400" cy="565063"/>
          </a:xfrm>
          <a:prstGeom prst="rect">
            <a:avLst/>
          </a:prstGeom>
          <a:noFill/>
        </p:spPr>
        <p:txBody>
          <a:bodyPr wrap="square" lIns="65824" tIns="32911" rIns="65824" bIns="32911" rtlCol="0">
            <a:spAutoFit/>
          </a:bodyPr>
          <a:lstStyle/>
          <a:p>
            <a:pPr algn="l">
              <a:lnSpc>
                <a:spcPct val="120000"/>
              </a:lnSpc>
              <a:spcBef>
                <a:spcPct val="0"/>
              </a:spcBef>
              <a:buNone/>
            </a:pPr>
            <a:r>
              <a:rPr lang="zh-CN" altLang="en-US" sz="900" b="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在此录入上述图表的综合描述说明，在此录入上述图表的综合描述说明，在此录入上述图表的综合描述</a:t>
            </a:r>
            <a:r>
              <a:rPr lang="zh-CN" altLang="en-US" sz="900" b="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说明。</a:t>
            </a:r>
            <a:endParaRPr lang="zh-CN" altLang="en-US" sz="900" b="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endParaRPr>
          </a:p>
        </p:txBody>
      </p:sp>
      <p:sp>
        <p:nvSpPr>
          <p:cNvPr id="84" name="矩形 3"/>
          <p:cNvSpPr>
            <a:spLocks noChangeArrowheads="1"/>
          </p:cNvSpPr>
          <p:nvPr/>
        </p:nvSpPr>
        <p:spPr bwMode="auto">
          <a:xfrm>
            <a:off x="7518515" y="3047203"/>
            <a:ext cx="715585" cy="300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r>
              <a:rPr lang="zh-CN" altLang="en-US" sz="1500" dirty="0" smtClean="0">
                <a:solidFill>
                  <a:schemeClr val="accent1"/>
                </a:solidFill>
                <a:latin typeface="微软雅黑" pitchFamily="34" charset="-122"/>
                <a:ea typeface="微软雅黑" pitchFamily="34" charset="-122"/>
                <a:sym typeface="Arial" pitchFamily="34" charset="0"/>
              </a:rPr>
              <a:t>阶段二</a:t>
            </a:r>
            <a:endParaRPr lang="zh-CN" altLang="en-US" sz="1500" dirty="0">
              <a:solidFill>
                <a:schemeClr val="accent1"/>
              </a:solidFill>
              <a:latin typeface="微软雅黑" pitchFamily="34" charset="-122"/>
              <a:ea typeface="微软雅黑" pitchFamily="34" charset="-122"/>
              <a:sym typeface="Arial" pitchFamily="34" charset="0"/>
            </a:endParaRPr>
          </a:p>
        </p:txBody>
      </p:sp>
      <p:sp>
        <p:nvSpPr>
          <p:cNvPr id="85" name="文本框 13"/>
          <p:cNvSpPr txBox="1"/>
          <p:nvPr/>
        </p:nvSpPr>
        <p:spPr>
          <a:xfrm>
            <a:off x="7512061" y="3352003"/>
            <a:ext cx="2438400" cy="565063"/>
          </a:xfrm>
          <a:prstGeom prst="rect">
            <a:avLst/>
          </a:prstGeom>
          <a:noFill/>
        </p:spPr>
        <p:txBody>
          <a:bodyPr wrap="square" lIns="65824" tIns="32911" rIns="65824" bIns="32911" rtlCol="0">
            <a:spAutoFit/>
          </a:bodyPr>
          <a:lstStyle/>
          <a:p>
            <a:pPr algn="l">
              <a:lnSpc>
                <a:spcPct val="120000"/>
              </a:lnSpc>
              <a:spcBef>
                <a:spcPct val="0"/>
              </a:spcBef>
              <a:buNone/>
            </a:pPr>
            <a:r>
              <a:rPr lang="zh-CN" altLang="en-US" sz="900" b="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在此录入上述图表的综合描述说明，在此录入上述图表的综合描述说明，在此录入上述图表的综合描述</a:t>
            </a:r>
            <a:r>
              <a:rPr lang="zh-CN" altLang="en-US" sz="900" b="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说明。</a:t>
            </a:r>
            <a:endParaRPr lang="zh-CN" altLang="en-US" sz="900" b="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endParaRPr>
          </a:p>
        </p:txBody>
      </p:sp>
      <p:sp>
        <p:nvSpPr>
          <p:cNvPr id="86" name="Freeform 20"/>
          <p:cNvSpPr>
            <a:spLocks noEditPoints="1"/>
          </p:cNvSpPr>
          <p:nvPr/>
        </p:nvSpPr>
        <p:spPr bwMode="auto">
          <a:xfrm>
            <a:off x="6489826" y="2994813"/>
            <a:ext cx="593607" cy="403378"/>
          </a:xfrm>
          <a:custGeom>
            <a:avLst/>
            <a:gdLst>
              <a:gd name="T0" fmla="*/ 135 w 157"/>
              <a:gd name="T1" fmla="*/ 46 h 107"/>
              <a:gd name="T2" fmla="*/ 136 w 157"/>
              <a:gd name="T3" fmla="*/ 37 h 107"/>
              <a:gd name="T4" fmla="*/ 99 w 157"/>
              <a:gd name="T5" fmla="*/ 0 h 107"/>
              <a:gd name="T6" fmla="*/ 73 w 157"/>
              <a:gd name="T7" fmla="*/ 18 h 107"/>
              <a:gd name="T8" fmla="*/ 45 w 157"/>
              <a:gd name="T9" fmla="*/ 8 h 107"/>
              <a:gd name="T10" fmla="*/ 19 w 157"/>
              <a:gd name="T11" fmla="*/ 40 h 107"/>
              <a:gd name="T12" fmla="*/ 20 w 157"/>
              <a:gd name="T13" fmla="*/ 47 h 107"/>
              <a:gd name="T14" fmla="*/ 0 w 157"/>
              <a:gd name="T15" fmla="*/ 76 h 107"/>
              <a:gd name="T16" fmla="*/ 31 w 157"/>
              <a:gd name="T17" fmla="*/ 107 h 107"/>
              <a:gd name="T18" fmla="*/ 126 w 157"/>
              <a:gd name="T19" fmla="*/ 107 h 107"/>
              <a:gd name="T20" fmla="*/ 157 w 157"/>
              <a:gd name="T21" fmla="*/ 76 h 107"/>
              <a:gd name="T22" fmla="*/ 135 w 157"/>
              <a:gd name="T23" fmla="*/ 46 h 107"/>
              <a:gd name="T24" fmla="*/ 120 w 157"/>
              <a:gd name="T25" fmla="*/ 100 h 107"/>
              <a:gd name="T26" fmla="*/ 79 w 157"/>
              <a:gd name="T27" fmla="*/ 100 h 107"/>
              <a:gd name="T28" fmla="*/ 103 w 157"/>
              <a:gd name="T29" fmla="*/ 75 h 107"/>
              <a:gd name="T30" fmla="*/ 102 w 157"/>
              <a:gd name="T31" fmla="*/ 72 h 107"/>
              <a:gd name="T32" fmla="*/ 92 w 157"/>
              <a:gd name="T33" fmla="*/ 72 h 107"/>
              <a:gd name="T34" fmla="*/ 92 w 157"/>
              <a:gd name="T35" fmla="*/ 68 h 107"/>
              <a:gd name="T36" fmla="*/ 92 w 157"/>
              <a:gd name="T37" fmla="*/ 37 h 107"/>
              <a:gd name="T38" fmla="*/ 90 w 157"/>
              <a:gd name="T39" fmla="*/ 36 h 107"/>
              <a:gd name="T40" fmla="*/ 64 w 157"/>
              <a:gd name="T41" fmla="*/ 36 h 107"/>
              <a:gd name="T42" fmla="*/ 62 w 157"/>
              <a:gd name="T43" fmla="*/ 38 h 107"/>
              <a:gd name="T44" fmla="*/ 62 w 157"/>
              <a:gd name="T45" fmla="*/ 68 h 107"/>
              <a:gd name="T46" fmla="*/ 62 w 157"/>
              <a:gd name="T47" fmla="*/ 73 h 107"/>
              <a:gd name="T48" fmla="*/ 51 w 157"/>
              <a:gd name="T49" fmla="*/ 73 h 107"/>
              <a:gd name="T50" fmla="*/ 50 w 157"/>
              <a:gd name="T51" fmla="*/ 76 h 107"/>
              <a:gd name="T52" fmla="*/ 75 w 157"/>
              <a:gd name="T53" fmla="*/ 100 h 107"/>
              <a:gd name="T54" fmla="*/ 38 w 157"/>
              <a:gd name="T55" fmla="*/ 100 h 107"/>
              <a:gd name="T56" fmla="*/ 11 w 157"/>
              <a:gd name="T57" fmla="*/ 74 h 107"/>
              <a:gd name="T58" fmla="*/ 29 w 157"/>
              <a:gd name="T59" fmla="*/ 50 h 107"/>
              <a:gd name="T60" fmla="*/ 28 w 157"/>
              <a:gd name="T61" fmla="*/ 44 h 107"/>
              <a:gd name="T62" fmla="*/ 50 w 157"/>
              <a:gd name="T63" fmla="*/ 17 h 107"/>
              <a:gd name="T64" fmla="*/ 74 w 157"/>
              <a:gd name="T65" fmla="*/ 29 h 107"/>
              <a:gd name="T66" fmla="*/ 97 w 157"/>
              <a:gd name="T67" fmla="*/ 11 h 107"/>
              <a:gd name="T68" fmla="*/ 128 w 157"/>
              <a:gd name="T69" fmla="*/ 42 h 107"/>
              <a:gd name="T70" fmla="*/ 127 w 157"/>
              <a:gd name="T71" fmla="*/ 50 h 107"/>
              <a:gd name="T72" fmla="*/ 147 w 157"/>
              <a:gd name="T73" fmla="*/ 74 h 107"/>
              <a:gd name="T74" fmla="*/ 120 w 157"/>
              <a:gd name="T75" fmla="*/ 100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7" h="107">
                <a:moveTo>
                  <a:pt x="135" y="46"/>
                </a:moveTo>
                <a:cubicBezTo>
                  <a:pt x="136" y="43"/>
                  <a:pt x="136" y="40"/>
                  <a:pt x="136" y="37"/>
                </a:cubicBezTo>
                <a:cubicBezTo>
                  <a:pt x="136" y="17"/>
                  <a:pt x="120" y="0"/>
                  <a:pt x="99" y="0"/>
                </a:cubicBezTo>
                <a:cubicBezTo>
                  <a:pt x="76" y="0"/>
                  <a:pt x="73" y="18"/>
                  <a:pt x="73" y="18"/>
                </a:cubicBezTo>
                <a:cubicBezTo>
                  <a:pt x="73" y="18"/>
                  <a:pt x="63" y="6"/>
                  <a:pt x="45" y="8"/>
                </a:cubicBezTo>
                <a:cubicBezTo>
                  <a:pt x="30" y="11"/>
                  <a:pt x="19" y="25"/>
                  <a:pt x="19" y="40"/>
                </a:cubicBezTo>
                <a:cubicBezTo>
                  <a:pt x="19" y="42"/>
                  <a:pt x="20" y="45"/>
                  <a:pt x="20" y="47"/>
                </a:cubicBezTo>
                <a:cubicBezTo>
                  <a:pt x="9" y="51"/>
                  <a:pt x="0" y="63"/>
                  <a:pt x="0" y="76"/>
                </a:cubicBezTo>
                <a:cubicBezTo>
                  <a:pt x="0" y="93"/>
                  <a:pt x="14" y="107"/>
                  <a:pt x="31" y="107"/>
                </a:cubicBezTo>
                <a:cubicBezTo>
                  <a:pt x="126" y="107"/>
                  <a:pt x="126" y="107"/>
                  <a:pt x="126" y="107"/>
                </a:cubicBezTo>
                <a:cubicBezTo>
                  <a:pt x="143" y="107"/>
                  <a:pt x="157" y="93"/>
                  <a:pt x="157" y="76"/>
                </a:cubicBezTo>
                <a:cubicBezTo>
                  <a:pt x="157" y="62"/>
                  <a:pt x="148" y="50"/>
                  <a:pt x="135" y="46"/>
                </a:cubicBezTo>
                <a:close/>
                <a:moveTo>
                  <a:pt x="120" y="100"/>
                </a:moveTo>
                <a:cubicBezTo>
                  <a:pt x="79" y="100"/>
                  <a:pt x="79" y="100"/>
                  <a:pt x="79" y="100"/>
                </a:cubicBezTo>
                <a:cubicBezTo>
                  <a:pt x="82" y="97"/>
                  <a:pt x="103" y="75"/>
                  <a:pt x="103" y="75"/>
                </a:cubicBezTo>
                <a:cubicBezTo>
                  <a:pt x="103" y="75"/>
                  <a:pt x="106" y="72"/>
                  <a:pt x="102" y="72"/>
                </a:cubicBezTo>
                <a:cubicBezTo>
                  <a:pt x="98" y="72"/>
                  <a:pt x="92" y="72"/>
                  <a:pt x="92" y="72"/>
                </a:cubicBezTo>
                <a:cubicBezTo>
                  <a:pt x="92" y="72"/>
                  <a:pt x="92" y="71"/>
                  <a:pt x="92" y="68"/>
                </a:cubicBezTo>
                <a:cubicBezTo>
                  <a:pt x="92" y="60"/>
                  <a:pt x="92" y="43"/>
                  <a:pt x="92" y="37"/>
                </a:cubicBezTo>
                <a:cubicBezTo>
                  <a:pt x="92" y="37"/>
                  <a:pt x="92" y="36"/>
                  <a:pt x="90" y="36"/>
                </a:cubicBezTo>
                <a:cubicBezTo>
                  <a:pt x="88" y="36"/>
                  <a:pt x="67" y="36"/>
                  <a:pt x="64" y="36"/>
                </a:cubicBezTo>
                <a:cubicBezTo>
                  <a:pt x="61" y="36"/>
                  <a:pt x="62" y="38"/>
                  <a:pt x="62" y="38"/>
                </a:cubicBezTo>
                <a:cubicBezTo>
                  <a:pt x="62" y="44"/>
                  <a:pt x="62" y="60"/>
                  <a:pt x="62" y="68"/>
                </a:cubicBezTo>
                <a:cubicBezTo>
                  <a:pt x="62" y="71"/>
                  <a:pt x="62" y="73"/>
                  <a:pt x="62" y="73"/>
                </a:cubicBezTo>
                <a:cubicBezTo>
                  <a:pt x="62" y="73"/>
                  <a:pt x="54" y="73"/>
                  <a:pt x="51" y="73"/>
                </a:cubicBezTo>
                <a:cubicBezTo>
                  <a:pt x="47" y="73"/>
                  <a:pt x="50" y="76"/>
                  <a:pt x="50" y="76"/>
                </a:cubicBezTo>
                <a:cubicBezTo>
                  <a:pt x="75" y="100"/>
                  <a:pt x="75" y="100"/>
                  <a:pt x="75" y="100"/>
                </a:cubicBezTo>
                <a:cubicBezTo>
                  <a:pt x="38" y="100"/>
                  <a:pt x="38" y="100"/>
                  <a:pt x="38" y="100"/>
                </a:cubicBezTo>
                <a:cubicBezTo>
                  <a:pt x="23" y="100"/>
                  <a:pt x="11" y="89"/>
                  <a:pt x="11" y="74"/>
                </a:cubicBezTo>
                <a:cubicBezTo>
                  <a:pt x="11" y="63"/>
                  <a:pt x="18" y="54"/>
                  <a:pt x="29" y="50"/>
                </a:cubicBezTo>
                <a:cubicBezTo>
                  <a:pt x="28" y="48"/>
                  <a:pt x="28" y="46"/>
                  <a:pt x="28" y="44"/>
                </a:cubicBezTo>
                <a:cubicBezTo>
                  <a:pt x="28" y="32"/>
                  <a:pt x="37" y="20"/>
                  <a:pt x="50" y="17"/>
                </a:cubicBezTo>
                <a:cubicBezTo>
                  <a:pt x="65" y="15"/>
                  <a:pt x="74" y="29"/>
                  <a:pt x="74" y="29"/>
                </a:cubicBezTo>
                <a:cubicBezTo>
                  <a:pt x="74" y="29"/>
                  <a:pt x="77" y="11"/>
                  <a:pt x="97" y="11"/>
                </a:cubicBezTo>
                <a:cubicBezTo>
                  <a:pt x="115" y="11"/>
                  <a:pt x="128" y="25"/>
                  <a:pt x="128" y="42"/>
                </a:cubicBezTo>
                <a:cubicBezTo>
                  <a:pt x="128" y="45"/>
                  <a:pt x="127" y="47"/>
                  <a:pt x="127" y="50"/>
                </a:cubicBezTo>
                <a:cubicBezTo>
                  <a:pt x="138" y="53"/>
                  <a:pt x="147" y="63"/>
                  <a:pt x="147" y="74"/>
                </a:cubicBezTo>
                <a:cubicBezTo>
                  <a:pt x="147" y="89"/>
                  <a:pt x="135" y="100"/>
                  <a:pt x="120" y="10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87" name="矩形 3"/>
          <p:cNvSpPr>
            <a:spLocks noChangeArrowheads="1"/>
          </p:cNvSpPr>
          <p:nvPr/>
        </p:nvSpPr>
        <p:spPr bwMode="auto">
          <a:xfrm>
            <a:off x="3239221" y="3431230"/>
            <a:ext cx="715585" cy="300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r>
              <a:rPr lang="zh-CN" altLang="en-US" sz="1500" dirty="0" smtClean="0">
                <a:solidFill>
                  <a:schemeClr val="accent1"/>
                </a:solidFill>
                <a:latin typeface="微软雅黑" pitchFamily="34" charset="-122"/>
                <a:ea typeface="微软雅黑" pitchFamily="34" charset="-122"/>
                <a:sym typeface="Arial" pitchFamily="34" charset="0"/>
              </a:rPr>
              <a:t>阶段三</a:t>
            </a:r>
            <a:endParaRPr lang="zh-CN" altLang="en-US" sz="1500" dirty="0">
              <a:solidFill>
                <a:schemeClr val="accent1"/>
              </a:solidFill>
              <a:latin typeface="微软雅黑" pitchFamily="34" charset="-122"/>
              <a:ea typeface="微软雅黑" pitchFamily="34" charset="-122"/>
              <a:sym typeface="Arial" pitchFamily="34" charset="0"/>
            </a:endParaRPr>
          </a:p>
        </p:txBody>
      </p:sp>
      <p:sp>
        <p:nvSpPr>
          <p:cNvPr id="88" name="文本框 13"/>
          <p:cNvSpPr txBox="1"/>
          <p:nvPr/>
        </p:nvSpPr>
        <p:spPr>
          <a:xfrm>
            <a:off x="1725583" y="3725167"/>
            <a:ext cx="2333658" cy="565063"/>
          </a:xfrm>
          <a:prstGeom prst="rect">
            <a:avLst/>
          </a:prstGeom>
          <a:noFill/>
        </p:spPr>
        <p:txBody>
          <a:bodyPr wrap="square" lIns="65824" tIns="32911" rIns="65824" bIns="32911" rtlCol="0">
            <a:spAutoFit/>
          </a:bodyPr>
          <a:lstStyle/>
          <a:p>
            <a:pPr algn="r">
              <a:lnSpc>
                <a:spcPct val="120000"/>
              </a:lnSpc>
              <a:spcBef>
                <a:spcPct val="0"/>
              </a:spcBef>
              <a:buNone/>
            </a:pPr>
            <a:r>
              <a:rPr lang="zh-CN" altLang="en-US" sz="900" b="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在此录入上述图表的综合描述说明，在此录入上述图表的综合描述说明，在此录入上述图表的综合描述</a:t>
            </a:r>
            <a:r>
              <a:rPr lang="zh-CN" altLang="en-US" sz="900" b="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说明。</a:t>
            </a:r>
            <a:endParaRPr lang="zh-CN" altLang="en-US" sz="900" b="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endParaRPr>
          </a:p>
        </p:txBody>
      </p:sp>
      <p:grpSp>
        <p:nvGrpSpPr>
          <p:cNvPr id="89" name="Group 20"/>
          <p:cNvGrpSpPr/>
          <p:nvPr/>
        </p:nvGrpSpPr>
        <p:grpSpPr>
          <a:xfrm>
            <a:off x="4474235" y="3566317"/>
            <a:ext cx="751810" cy="520734"/>
            <a:chOff x="7416800" y="1122363"/>
            <a:chExt cx="366713" cy="254000"/>
          </a:xfrm>
          <a:solidFill>
            <a:schemeClr val="bg1"/>
          </a:solidFill>
        </p:grpSpPr>
        <p:sp>
          <p:nvSpPr>
            <p:cNvPr id="90" name="Freeform 48"/>
            <p:cNvSpPr>
              <a:spLocks noEditPoints="1"/>
            </p:cNvSpPr>
            <p:nvPr/>
          </p:nvSpPr>
          <p:spPr bwMode="auto">
            <a:xfrm>
              <a:off x="7416800" y="1122363"/>
              <a:ext cx="260350" cy="254000"/>
            </a:xfrm>
            <a:custGeom>
              <a:avLst/>
              <a:gdLst>
                <a:gd name="T0" fmla="*/ 86 w 99"/>
                <a:gd name="T1" fmla="*/ 59 h 97"/>
                <a:gd name="T2" fmla="*/ 99 w 99"/>
                <a:gd name="T3" fmla="*/ 53 h 97"/>
                <a:gd name="T4" fmla="*/ 99 w 99"/>
                <a:gd name="T5" fmla="*/ 42 h 97"/>
                <a:gd name="T6" fmla="*/ 86 w 99"/>
                <a:gd name="T7" fmla="*/ 37 h 97"/>
                <a:gd name="T8" fmla="*/ 83 w 99"/>
                <a:gd name="T9" fmla="*/ 31 h 97"/>
                <a:gd name="T10" fmla="*/ 89 w 99"/>
                <a:gd name="T11" fmla="*/ 17 h 97"/>
                <a:gd name="T12" fmla="*/ 81 w 99"/>
                <a:gd name="T13" fmla="*/ 10 h 97"/>
                <a:gd name="T14" fmla="*/ 67 w 99"/>
                <a:gd name="T15" fmla="*/ 15 h 97"/>
                <a:gd name="T16" fmla="*/ 61 w 99"/>
                <a:gd name="T17" fmla="*/ 13 h 97"/>
                <a:gd name="T18" fmla="*/ 55 w 99"/>
                <a:gd name="T19" fmla="*/ 0 h 97"/>
                <a:gd name="T20" fmla="*/ 44 w 99"/>
                <a:gd name="T21" fmla="*/ 0 h 97"/>
                <a:gd name="T22" fmla="*/ 39 w 99"/>
                <a:gd name="T23" fmla="*/ 13 h 97"/>
                <a:gd name="T24" fmla="*/ 32 w 99"/>
                <a:gd name="T25" fmla="*/ 15 h 97"/>
                <a:gd name="T26" fmla="*/ 19 w 99"/>
                <a:gd name="T27" fmla="*/ 10 h 97"/>
                <a:gd name="T28" fmla="*/ 11 w 99"/>
                <a:gd name="T29" fmla="*/ 18 h 97"/>
                <a:gd name="T30" fmla="*/ 16 w 99"/>
                <a:gd name="T31" fmla="*/ 31 h 97"/>
                <a:gd name="T32" fmla="*/ 14 w 99"/>
                <a:gd name="T33" fmla="*/ 37 h 97"/>
                <a:gd name="T34" fmla="*/ 0 w 99"/>
                <a:gd name="T35" fmla="*/ 43 h 97"/>
                <a:gd name="T36" fmla="*/ 0 w 99"/>
                <a:gd name="T37" fmla="*/ 54 h 97"/>
                <a:gd name="T38" fmla="*/ 14 w 99"/>
                <a:gd name="T39" fmla="*/ 59 h 97"/>
                <a:gd name="T40" fmla="*/ 16 w 99"/>
                <a:gd name="T41" fmla="*/ 65 h 97"/>
                <a:gd name="T42" fmla="*/ 11 w 99"/>
                <a:gd name="T43" fmla="*/ 79 h 97"/>
                <a:gd name="T44" fmla="*/ 19 w 99"/>
                <a:gd name="T45" fmla="*/ 86 h 97"/>
                <a:gd name="T46" fmla="*/ 33 w 99"/>
                <a:gd name="T47" fmla="*/ 81 h 97"/>
                <a:gd name="T48" fmla="*/ 39 w 99"/>
                <a:gd name="T49" fmla="*/ 83 h 97"/>
                <a:gd name="T50" fmla="*/ 45 w 99"/>
                <a:gd name="T51" fmla="*/ 97 h 97"/>
                <a:gd name="T52" fmla="*/ 56 w 99"/>
                <a:gd name="T53" fmla="*/ 97 h 97"/>
                <a:gd name="T54" fmla="*/ 61 w 99"/>
                <a:gd name="T55" fmla="*/ 83 h 97"/>
                <a:gd name="T56" fmla="*/ 67 w 99"/>
                <a:gd name="T57" fmla="*/ 81 h 97"/>
                <a:gd name="T58" fmla="*/ 81 w 99"/>
                <a:gd name="T59" fmla="*/ 86 h 97"/>
                <a:gd name="T60" fmla="*/ 89 w 99"/>
                <a:gd name="T61" fmla="*/ 78 h 97"/>
                <a:gd name="T62" fmla="*/ 83 w 99"/>
                <a:gd name="T63" fmla="*/ 65 h 97"/>
                <a:gd name="T64" fmla="*/ 86 w 99"/>
                <a:gd name="T65" fmla="*/ 59 h 97"/>
                <a:gd name="T66" fmla="*/ 50 w 99"/>
                <a:gd name="T67" fmla="*/ 64 h 97"/>
                <a:gd name="T68" fmla="*/ 34 w 99"/>
                <a:gd name="T69" fmla="*/ 48 h 97"/>
                <a:gd name="T70" fmla="*/ 50 w 99"/>
                <a:gd name="T71" fmla="*/ 33 h 97"/>
                <a:gd name="T72" fmla="*/ 66 w 99"/>
                <a:gd name="T73" fmla="*/ 48 h 97"/>
                <a:gd name="T74" fmla="*/ 50 w 99"/>
                <a:gd name="T75" fmla="*/ 64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9" h="97">
                  <a:moveTo>
                    <a:pt x="86" y="59"/>
                  </a:moveTo>
                  <a:cubicBezTo>
                    <a:pt x="86" y="59"/>
                    <a:pt x="99" y="54"/>
                    <a:pt x="99" y="53"/>
                  </a:cubicBezTo>
                  <a:cubicBezTo>
                    <a:pt x="99" y="42"/>
                    <a:pt x="99" y="42"/>
                    <a:pt x="99" y="42"/>
                  </a:cubicBezTo>
                  <a:cubicBezTo>
                    <a:pt x="99" y="42"/>
                    <a:pt x="86" y="37"/>
                    <a:pt x="86" y="37"/>
                  </a:cubicBezTo>
                  <a:cubicBezTo>
                    <a:pt x="83" y="31"/>
                    <a:pt x="83" y="31"/>
                    <a:pt x="83" y="31"/>
                  </a:cubicBezTo>
                  <a:cubicBezTo>
                    <a:pt x="83" y="31"/>
                    <a:pt x="89" y="18"/>
                    <a:pt x="89" y="17"/>
                  </a:cubicBezTo>
                  <a:cubicBezTo>
                    <a:pt x="81" y="10"/>
                    <a:pt x="81" y="10"/>
                    <a:pt x="81" y="10"/>
                  </a:cubicBezTo>
                  <a:cubicBezTo>
                    <a:pt x="80" y="9"/>
                    <a:pt x="67" y="15"/>
                    <a:pt x="67" y="15"/>
                  </a:cubicBezTo>
                  <a:cubicBezTo>
                    <a:pt x="61" y="13"/>
                    <a:pt x="61" y="13"/>
                    <a:pt x="61" y="13"/>
                  </a:cubicBezTo>
                  <a:cubicBezTo>
                    <a:pt x="61" y="13"/>
                    <a:pt x="56" y="0"/>
                    <a:pt x="55" y="0"/>
                  </a:cubicBezTo>
                  <a:cubicBezTo>
                    <a:pt x="44" y="0"/>
                    <a:pt x="44" y="0"/>
                    <a:pt x="44" y="0"/>
                  </a:cubicBezTo>
                  <a:cubicBezTo>
                    <a:pt x="43" y="0"/>
                    <a:pt x="39" y="13"/>
                    <a:pt x="39" y="13"/>
                  </a:cubicBezTo>
                  <a:cubicBezTo>
                    <a:pt x="32" y="15"/>
                    <a:pt x="32" y="15"/>
                    <a:pt x="32" y="15"/>
                  </a:cubicBezTo>
                  <a:cubicBezTo>
                    <a:pt x="32" y="15"/>
                    <a:pt x="19" y="10"/>
                    <a:pt x="19" y="10"/>
                  </a:cubicBezTo>
                  <a:cubicBezTo>
                    <a:pt x="11" y="18"/>
                    <a:pt x="11" y="18"/>
                    <a:pt x="11" y="18"/>
                  </a:cubicBezTo>
                  <a:cubicBezTo>
                    <a:pt x="10" y="18"/>
                    <a:pt x="16" y="31"/>
                    <a:pt x="16" y="31"/>
                  </a:cubicBezTo>
                  <a:cubicBezTo>
                    <a:pt x="14" y="37"/>
                    <a:pt x="14" y="37"/>
                    <a:pt x="14" y="37"/>
                  </a:cubicBezTo>
                  <a:cubicBezTo>
                    <a:pt x="14" y="37"/>
                    <a:pt x="0" y="42"/>
                    <a:pt x="0" y="43"/>
                  </a:cubicBezTo>
                  <a:cubicBezTo>
                    <a:pt x="0" y="54"/>
                    <a:pt x="0" y="54"/>
                    <a:pt x="0" y="54"/>
                  </a:cubicBezTo>
                  <a:cubicBezTo>
                    <a:pt x="0" y="54"/>
                    <a:pt x="14" y="59"/>
                    <a:pt x="14" y="59"/>
                  </a:cubicBezTo>
                  <a:cubicBezTo>
                    <a:pt x="16" y="65"/>
                    <a:pt x="16" y="65"/>
                    <a:pt x="16" y="65"/>
                  </a:cubicBezTo>
                  <a:cubicBezTo>
                    <a:pt x="16" y="65"/>
                    <a:pt x="11" y="78"/>
                    <a:pt x="11" y="79"/>
                  </a:cubicBezTo>
                  <a:cubicBezTo>
                    <a:pt x="19" y="86"/>
                    <a:pt x="19" y="86"/>
                    <a:pt x="19" y="86"/>
                  </a:cubicBezTo>
                  <a:cubicBezTo>
                    <a:pt x="19" y="87"/>
                    <a:pt x="33" y="81"/>
                    <a:pt x="33" y="81"/>
                  </a:cubicBezTo>
                  <a:cubicBezTo>
                    <a:pt x="39" y="83"/>
                    <a:pt x="39" y="83"/>
                    <a:pt x="39" y="83"/>
                  </a:cubicBezTo>
                  <a:cubicBezTo>
                    <a:pt x="39" y="83"/>
                    <a:pt x="44" y="97"/>
                    <a:pt x="45" y="97"/>
                  </a:cubicBezTo>
                  <a:cubicBezTo>
                    <a:pt x="56" y="97"/>
                    <a:pt x="56" y="97"/>
                    <a:pt x="56" y="97"/>
                  </a:cubicBezTo>
                  <a:cubicBezTo>
                    <a:pt x="56" y="97"/>
                    <a:pt x="61" y="83"/>
                    <a:pt x="61" y="83"/>
                  </a:cubicBezTo>
                  <a:cubicBezTo>
                    <a:pt x="67" y="81"/>
                    <a:pt x="67" y="81"/>
                    <a:pt x="67" y="81"/>
                  </a:cubicBezTo>
                  <a:cubicBezTo>
                    <a:pt x="67" y="81"/>
                    <a:pt x="81" y="86"/>
                    <a:pt x="81" y="86"/>
                  </a:cubicBezTo>
                  <a:cubicBezTo>
                    <a:pt x="89" y="78"/>
                    <a:pt x="89" y="78"/>
                    <a:pt x="89" y="78"/>
                  </a:cubicBezTo>
                  <a:cubicBezTo>
                    <a:pt x="89" y="78"/>
                    <a:pt x="83" y="65"/>
                    <a:pt x="83" y="65"/>
                  </a:cubicBezTo>
                  <a:lnTo>
                    <a:pt x="86" y="59"/>
                  </a:lnTo>
                  <a:close/>
                  <a:moveTo>
                    <a:pt x="50" y="64"/>
                  </a:moveTo>
                  <a:cubicBezTo>
                    <a:pt x="41" y="64"/>
                    <a:pt x="34" y="57"/>
                    <a:pt x="34" y="48"/>
                  </a:cubicBezTo>
                  <a:cubicBezTo>
                    <a:pt x="34" y="39"/>
                    <a:pt x="41" y="33"/>
                    <a:pt x="50" y="33"/>
                  </a:cubicBezTo>
                  <a:cubicBezTo>
                    <a:pt x="59" y="33"/>
                    <a:pt x="66" y="39"/>
                    <a:pt x="66" y="48"/>
                  </a:cubicBezTo>
                  <a:cubicBezTo>
                    <a:pt x="66" y="57"/>
                    <a:pt x="59" y="64"/>
                    <a:pt x="50" y="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1" name="Freeform 49"/>
            <p:cNvSpPr>
              <a:spLocks noEditPoints="1"/>
            </p:cNvSpPr>
            <p:nvPr/>
          </p:nvSpPr>
          <p:spPr bwMode="auto">
            <a:xfrm>
              <a:off x="7661275" y="1247775"/>
              <a:ext cx="122238" cy="123825"/>
            </a:xfrm>
            <a:custGeom>
              <a:avLst/>
              <a:gdLst>
                <a:gd name="T0" fmla="*/ 41 w 47"/>
                <a:gd name="T1" fmla="*/ 22 h 47"/>
                <a:gd name="T2" fmla="*/ 41 w 47"/>
                <a:gd name="T3" fmla="*/ 19 h 47"/>
                <a:gd name="T4" fmla="*/ 45 w 47"/>
                <a:gd name="T5" fmla="*/ 13 h 47"/>
                <a:gd name="T6" fmla="*/ 42 w 47"/>
                <a:gd name="T7" fmla="*/ 9 h 47"/>
                <a:gd name="T8" fmla="*/ 35 w 47"/>
                <a:gd name="T9" fmla="*/ 10 h 47"/>
                <a:gd name="T10" fmla="*/ 33 w 47"/>
                <a:gd name="T11" fmla="*/ 8 h 47"/>
                <a:gd name="T12" fmla="*/ 32 w 47"/>
                <a:gd name="T13" fmla="*/ 1 h 47"/>
                <a:gd name="T14" fmla="*/ 27 w 47"/>
                <a:gd name="T15" fmla="*/ 0 h 47"/>
                <a:gd name="T16" fmla="*/ 22 w 47"/>
                <a:gd name="T17" fmla="*/ 6 h 47"/>
                <a:gd name="T18" fmla="*/ 19 w 47"/>
                <a:gd name="T19" fmla="*/ 6 h 47"/>
                <a:gd name="T20" fmla="*/ 14 w 47"/>
                <a:gd name="T21" fmla="*/ 2 h 47"/>
                <a:gd name="T22" fmla="*/ 9 w 47"/>
                <a:gd name="T23" fmla="*/ 5 h 47"/>
                <a:gd name="T24" fmla="*/ 10 w 47"/>
                <a:gd name="T25" fmla="*/ 12 h 47"/>
                <a:gd name="T26" fmla="*/ 9 w 47"/>
                <a:gd name="T27" fmla="*/ 14 h 47"/>
                <a:gd name="T28" fmla="*/ 2 w 47"/>
                <a:gd name="T29" fmla="*/ 16 h 47"/>
                <a:gd name="T30" fmla="*/ 0 w 47"/>
                <a:gd name="T31" fmla="*/ 21 h 47"/>
                <a:gd name="T32" fmla="*/ 6 w 47"/>
                <a:gd name="T33" fmla="*/ 25 h 47"/>
                <a:gd name="T34" fmla="*/ 6 w 47"/>
                <a:gd name="T35" fmla="*/ 28 h 47"/>
                <a:gd name="T36" fmla="*/ 2 w 47"/>
                <a:gd name="T37" fmla="*/ 34 h 47"/>
                <a:gd name="T38" fmla="*/ 5 w 47"/>
                <a:gd name="T39" fmla="*/ 38 h 47"/>
                <a:gd name="T40" fmla="*/ 12 w 47"/>
                <a:gd name="T41" fmla="*/ 37 h 47"/>
                <a:gd name="T42" fmla="*/ 14 w 47"/>
                <a:gd name="T43" fmla="*/ 39 h 47"/>
                <a:gd name="T44" fmla="*/ 16 w 47"/>
                <a:gd name="T45" fmla="*/ 46 h 47"/>
                <a:gd name="T46" fmla="*/ 20 w 47"/>
                <a:gd name="T47" fmla="*/ 47 h 47"/>
                <a:gd name="T48" fmla="*/ 25 w 47"/>
                <a:gd name="T49" fmla="*/ 42 h 47"/>
                <a:gd name="T50" fmla="*/ 28 w 47"/>
                <a:gd name="T51" fmla="*/ 41 h 47"/>
                <a:gd name="T52" fmla="*/ 33 w 47"/>
                <a:gd name="T53" fmla="*/ 45 h 47"/>
                <a:gd name="T54" fmla="*/ 38 w 47"/>
                <a:gd name="T55" fmla="*/ 42 h 47"/>
                <a:gd name="T56" fmla="*/ 37 w 47"/>
                <a:gd name="T57" fmla="*/ 35 h 47"/>
                <a:gd name="T58" fmla="*/ 39 w 47"/>
                <a:gd name="T59" fmla="*/ 33 h 47"/>
                <a:gd name="T60" fmla="*/ 45 w 47"/>
                <a:gd name="T61" fmla="*/ 32 h 47"/>
                <a:gd name="T62" fmla="*/ 47 w 47"/>
                <a:gd name="T63" fmla="*/ 27 h 47"/>
                <a:gd name="T64" fmla="*/ 41 w 47"/>
                <a:gd name="T65" fmla="*/ 22 h 47"/>
                <a:gd name="T66" fmla="*/ 31 w 47"/>
                <a:gd name="T67" fmla="*/ 25 h 47"/>
                <a:gd name="T68" fmla="*/ 22 w 47"/>
                <a:gd name="T69" fmla="*/ 31 h 47"/>
                <a:gd name="T70" fmla="*/ 16 w 47"/>
                <a:gd name="T71" fmla="*/ 22 h 47"/>
                <a:gd name="T72" fmla="*/ 25 w 47"/>
                <a:gd name="T73" fmla="*/ 16 h 47"/>
                <a:gd name="T74" fmla="*/ 31 w 47"/>
                <a:gd name="T75" fmla="*/ 2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7" h="47">
                  <a:moveTo>
                    <a:pt x="41" y="22"/>
                  </a:moveTo>
                  <a:cubicBezTo>
                    <a:pt x="41" y="19"/>
                    <a:pt x="41" y="19"/>
                    <a:pt x="41" y="19"/>
                  </a:cubicBezTo>
                  <a:cubicBezTo>
                    <a:pt x="41" y="19"/>
                    <a:pt x="45" y="14"/>
                    <a:pt x="45" y="13"/>
                  </a:cubicBezTo>
                  <a:cubicBezTo>
                    <a:pt x="42" y="9"/>
                    <a:pt x="42" y="9"/>
                    <a:pt x="42" y="9"/>
                  </a:cubicBezTo>
                  <a:cubicBezTo>
                    <a:pt x="42" y="9"/>
                    <a:pt x="35" y="10"/>
                    <a:pt x="35" y="10"/>
                  </a:cubicBezTo>
                  <a:cubicBezTo>
                    <a:pt x="33" y="8"/>
                    <a:pt x="33" y="8"/>
                    <a:pt x="33" y="8"/>
                  </a:cubicBezTo>
                  <a:cubicBezTo>
                    <a:pt x="33" y="8"/>
                    <a:pt x="32" y="1"/>
                    <a:pt x="32" y="1"/>
                  </a:cubicBezTo>
                  <a:cubicBezTo>
                    <a:pt x="27" y="0"/>
                    <a:pt x="27" y="0"/>
                    <a:pt x="27" y="0"/>
                  </a:cubicBezTo>
                  <a:cubicBezTo>
                    <a:pt x="26" y="0"/>
                    <a:pt x="22" y="6"/>
                    <a:pt x="22" y="6"/>
                  </a:cubicBezTo>
                  <a:cubicBezTo>
                    <a:pt x="19" y="6"/>
                    <a:pt x="19" y="6"/>
                    <a:pt x="19" y="6"/>
                  </a:cubicBezTo>
                  <a:cubicBezTo>
                    <a:pt x="19" y="6"/>
                    <a:pt x="14" y="2"/>
                    <a:pt x="14" y="2"/>
                  </a:cubicBezTo>
                  <a:cubicBezTo>
                    <a:pt x="9" y="5"/>
                    <a:pt x="9" y="5"/>
                    <a:pt x="9" y="5"/>
                  </a:cubicBezTo>
                  <a:cubicBezTo>
                    <a:pt x="9" y="5"/>
                    <a:pt x="10" y="12"/>
                    <a:pt x="10" y="12"/>
                  </a:cubicBezTo>
                  <a:cubicBezTo>
                    <a:pt x="9" y="14"/>
                    <a:pt x="9" y="14"/>
                    <a:pt x="9" y="14"/>
                  </a:cubicBezTo>
                  <a:cubicBezTo>
                    <a:pt x="9" y="14"/>
                    <a:pt x="2" y="15"/>
                    <a:pt x="2" y="16"/>
                  </a:cubicBezTo>
                  <a:cubicBezTo>
                    <a:pt x="0" y="21"/>
                    <a:pt x="0" y="21"/>
                    <a:pt x="0" y="21"/>
                  </a:cubicBezTo>
                  <a:cubicBezTo>
                    <a:pt x="0" y="21"/>
                    <a:pt x="6" y="25"/>
                    <a:pt x="6" y="25"/>
                  </a:cubicBezTo>
                  <a:cubicBezTo>
                    <a:pt x="6" y="28"/>
                    <a:pt x="6" y="28"/>
                    <a:pt x="6" y="28"/>
                  </a:cubicBezTo>
                  <a:cubicBezTo>
                    <a:pt x="6" y="28"/>
                    <a:pt x="2" y="34"/>
                    <a:pt x="2" y="34"/>
                  </a:cubicBezTo>
                  <a:cubicBezTo>
                    <a:pt x="5" y="38"/>
                    <a:pt x="5" y="38"/>
                    <a:pt x="5" y="38"/>
                  </a:cubicBezTo>
                  <a:cubicBezTo>
                    <a:pt x="5" y="39"/>
                    <a:pt x="12" y="37"/>
                    <a:pt x="12" y="37"/>
                  </a:cubicBezTo>
                  <a:cubicBezTo>
                    <a:pt x="14" y="39"/>
                    <a:pt x="14" y="39"/>
                    <a:pt x="14" y="39"/>
                  </a:cubicBezTo>
                  <a:cubicBezTo>
                    <a:pt x="14" y="39"/>
                    <a:pt x="15" y="46"/>
                    <a:pt x="16" y="46"/>
                  </a:cubicBezTo>
                  <a:cubicBezTo>
                    <a:pt x="20" y="47"/>
                    <a:pt x="20" y="47"/>
                    <a:pt x="20" y="47"/>
                  </a:cubicBezTo>
                  <a:cubicBezTo>
                    <a:pt x="21" y="47"/>
                    <a:pt x="25" y="42"/>
                    <a:pt x="25" y="42"/>
                  </a:cubicBezTo>
                  <a:cubicBezTo>
                    <a:pt x="28" y="41"/>
                    <a:pt x="28" y="41"/>
                    <a:pt x="28" y="41"/>
                  </a:cubicBezTo>
                  <a:cubicBezTo>
                    <a:pt x="28" y="41"/>
                    <a:pt x="33" y="45"/>
                    <a:pt x="33" y="45"/>
                  </a:cubicBezTo>
                  <a:cubicBezTo>
                    <a:pt x="38" y="42"/>
                    <a:pt x="38" y="42"/>
                    <a:pt x="38" y="42"/>
                  </a:cubicBezTo>
                  <a:cubicBezTo>
                    <a:pt x="38" y="42"/>
                    <a:pt x="37" y="35"/>
                    <a:pt x="37" y="35"/>
                  </a:cubicBezTo>
                  <a:cubicBezTo>
                    <a:pt x="39" y="33"/>
                    <a:pt x="39" y="33"/>
                    <a:pt x="39" y="33"/>
                  </a:cubicBezTo>
                  <a:cubicBezTo>
                    <a:pt x="39" y="33"/>
                    <a:pt x="45" y="32"/>
                    <a:pt x="45" y="32"/>
                  </a:cubicBezTo>
                  <a:cubicBezTo>
                    <a:pt x="47" y="27"/>
                    <a:pt x="47" y="27"/>
                    <a:pt x="47" y="27"/>
                  </a:cubicBezTo>
                  <a:cubicBezTo>
                    <a:pt x="47" y="26"/>
                    <a:pt x="41" y="22"/>
                    <a:pt x="41" y="22"/>
                  </a:cubicBezTo>
                  <a:close/>
                  <a:moveTo>
                    <a:pt x="31" y="25"/>
                  </a:moveTo>
                  <a:cubicBezTo>
                    <a:pt x="30" y="29"/>
                    <a:pt x="26" y="32"/>
                    <a:pt x="22" y="31"/>
                  </a:cubicBezTo>
                  <a:cubicBezTo>
                    <a:pt x="18" y="30"/>
                    <a:pt x="15" y="26"/>
                    <a:pt x="16" y="22"/>
                  </a:cubicBezTo>
                  <a:cubicBezTo>
                    <a:pt x="17" y="18"/>
                    <a:pt x="21" y="15"/>
                    <a:pt x="25" y="16"/>
                  </a:cubicBezTo>
                  <a:cubicBezTo>
                    <a:pt x="29" y="17"/>
                    <a:pt x="32" y="21"/>
                    <a:pt x="31"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92" name="矩形 3"/>
          <p:cNvSpPr>
            <a:spLocks noChangeArrowheads="1"/>
          </p:cNvSpPr>
          <p:nvPr/>
        </p:nvSpPr>
        <p:spPr bwMode="auto">
          <a:xfrm>
            <a:off x="7512060" y="4037803"/>
            <a:ext cx="715585" cy="300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r>
              <a:rPr lang="zh-CN" altLang="en-US" sz="1500" dirty="0" smtClean="0">
                <a:solidFill>
                  <a:schemeClr val="accent1"/>
                </a:solidFill>
                <a:latin typeface="微软雅黑" pitchFamily="34" charset="-122"/>
                <a:ea typeface="微软雅黑" pitchFamily="34" charset="-122"/>
                <a:sym typeface="Arial" pitchFamily="34" charset="0"/>
              </a:rPr>
              <a:t>阶段四</a:t>
            </a:r>
            <a:endParaRPr lang="zh-CN" altLang="en-US" sz="1500" dirty="0">
              <a:solidFill>
                <a:schemeClr val="accent1"/>
              </a:solidFill>
              <a:latin typeface="微软雅黑" pitchFamily="34" charset="-122"/>
              <a:ea typeface="微软雅黑" pitchFamily="34" charset="-122"/>
              <a:sym typeface="Arial" pitchFamily="34" charset="0"/>
            </a:endParaRPr>
          </a:p>
        </p:txBody>
      </p:sp>
      <p:sp>
        <p:nvSpPr>
          <p:cNvPr id="93" name="文本框 13"/>
          <p:cNvSpPr txBox="1"/>
          <p:nvPr/>
        </p:nvSpPr>
        <p:spPr>
          <a:xfrm>
            <a:off x="7512061" y="4329903"/>
            <a:ext cx="2438400" cy="565063"/>
          </a:xfrm>
          <a:prstGeom prst="rect">
            <a:avLst/>
          </a:prstGeom>
          <a:noFill/>
        </p:spPr>
        <p:txBody>
          <a:bodyPr wrap="square" lIns="65824" tIns="32911" rIns="65824" bIns="32911" rtlCol="0">
            <a:spAutoFit/>
          </a:bodyPr>
          <a:lstStyle/>
          <a:p>
            <a:pPr algn="l">
              <a:lnSpc>
                <a:spcPct val="120000"/>
              </a:lnSpc>
              <a:spcBef>
                <a:spcPct val="0"/>
              </a:spcBef>
              <a:buNone/>
            </a:pPr>
            <a:r>
              <a:rPr lang="zh-CN" altLang="en-US" sz="900" b="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在此录入上述图表的综合描述说明，在此录入上述图表的综合描述说明，在此录入上述图表的综合描述</a:t>
            </a:r>
            <a:r>
              <a:rPr lang="zh-CN" altLang="en-US" sz="900" b="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说明。</a:t>
            </a:r>
            <a:endParaRPr lang="zh-CN" altLang="en-US" sz="900" b="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endParaRPr>
          </a:p>
        </p:txBody>
      </p:sp>
      <p:grpSp>
        <p:nvGrpSpPr>
          <p:cNvPr id="94" name="组合 93"/>
          <p:cNvGrpSpPr/>
          <p:nvPr/>
        </p:nvGrpSpPr>
        <p:grpSpPr>
          <a:xfrm>
            <a:off x="6399640" y="4192257"/>
            <a:ext cx="540917" cy="517068"/>
            <a:chOff x="3294063" y="754063"/>
            <a:chExt cx="5600701" cy="5353051"/>
          </a:xfrm>
          <a:solidFill>
            <a:schemeClr val="bg1"/>
          </a:solidFill>
        </p:grpSpPr>
        <p:sp>
          <p:nvSpPr>
            <p:cNvPr id="95" name="Freeform 458"/>
            <p:cNvSpPr>
              <a:spLocks/>
            </p:cNvSpPr>
            <p:nvPr/>
          </p:nvSpPr>
          <p:spPr bwMode="auto">
            <a:xfrm>
              <a:off x="8235951" y="3122613"/>
              <a:ext cx="658813" cy="307975"/>
            </a:xfrm>
            <a:custGeom>
              <a:avLst/>
              <a:gdLst>
                <a:gd name="T0" fmla="*/ 135 w 175"/>
                <a:gd name="T1" fmla="*/ 0 h 82"/>
                <a:gd name="T2" fmla="*/ 175 w 175"/>
                <a:gd name="T3" fmla="*/ 41 h 82"/>
                <a:gd name="T4" fmla="*/ 135 w 175"/>
                <a:gd name="T5" fmla="*/ 82 h 82"/>
                <a:gd name="T6" fmla="*/ 41 w 175"/>
                <a:gd name="T7" fmla="*/ 82 h 82"/>
                <a:gd name="T8" fmla="*/ 0 w 175"/>
                <a:gd name="T9" fmla="*/ 41 h 82"/>
                <a:gd name="T10" fmla="*/ 12 w 175"/>
                <a:gd name="T11" fmla="*/ 12 h 82"/>
                <a:gd name="T12" fmla="*/ 41 w 175"/>
                <a:gd name="T13" fmla="*/ 0 h 82"/>
                <a:gd name="T14" fmla="*/ 135 w 175"/>
                <a:gd name="T15" fmla="*/ 0 h 8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5" h="82">
                  <a:moveTo>
                    <a:pt x="135" y="0"/>
                  </a:moveTo>
                  <a:cubicBezTo>
                    <a:pt x="157" y="0"/>
                    <a:pt x="175" y="19"/>
                    <a:pt x="175" y="41"/>
                  </a:cubicBezTo>
                  <a:cubicBezTo>
                    <a:pt x="175" y="64"/>
                    <a:pt x="157" y="82"/>
                    <a:pt x="135" y="82"/>
                  </a:cubicBezTo>
                  <a:cubicBezTo>
                    <a:pt x="41" y="82"/>
                    <a:pt x="41" y="82"/>
                    <a:pt x="41" y="82"/>
                  </a:cubicBezTo>
                  <a:cubicBezTo>
                    <a:pt x="19" y="82"/>
                    <a:pt x="0" y="64"/>
                    <a:pt x="0" y="41"/>
                  </a:cubicBezTo>
                  <a:cubicBezTo>
                    <a:pt x="0" y="30"/>
                    <a:pt x="5" y="20"/>
                    <a:pt x="12" y="12"/>
                  </a:cubicBezTo>
                  <a:cubicBezTo>
                    <a:pt x="20" y="5"/>
                    <a:pt x="30" y="0"/>
                    <a:pt x="41" y="0"/>
                  </a:cubicBezTo>
                  <a:lnTo>
                    <a:pt x="13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96" name="Freeform 459"/>
            <p:cNvSpPr>
              <a:spLocks/>
            </p:cNvSpPr>
            <p:nvPr/>
          </p:nvSpPr>
          <p:spPr bwMode="auto">
            <a:xfrm>
              <a:off x="7646988" y="1539876"/>
              <a:ext cx="571500" cy="587375"/>
            </a:xfrm>
            <a:custGeom>
              <a:avLst/>
              <a:gdLst>
                <a:gd name="T0" fmla="*/ 136 w 152"/>
                <a:gd name="T1" fmla="*/ 16 h 156"/>
                <a:gd name="T2" fmla="*/ 136 w 152"/>
                <a:gd name="T3" fmla="*/ 74 h 156"/>
                <a:gd name="T4" fmla="*/ 70 w 152"/>
                <a:gd name="T5" fmla="*/ 140 h 156"/>
                <a:gd name="T6" fmla="*/ 12 w 152"/>
                <a:gd name="T7" fmla="*/ 140 h 156"/>
                <a:gd name="T8" fmla="*/ 0 w 152"/>
                <a:gd name="T9" fmla="*/ 111 h 156"/>
                <a:gd name="T10" fmla="*/ 12 w 152"/>
                <a:gd name="T11" fmla="*/ 82 h 156"/>
                <a:gd name="T12" fmla="*/ 78 w 152"/>
                <a:gd name="T13" fmla="*/ 16 h 156"/>
                <a:gd name="T14" fmla="*/ 136 w 152"/>
                <a:gd name="T15" fmla="*/ 16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2" h="156">
                  <a:moveTo>
                    <a:pt x="136" y="16"/>
                  </a:moveTo>
                  <a:cubicBezTo>
                    <a:pt x="152" y="32"/>
                    <a:pt x="152" y="58"/>
                    <a:pt x="136" y="74"/>
                  </a:cubicBezTo>
                  <a:cubicBezTo>
                    <a:pt x="70" y="140"/>
                    <a:pt x="70" y="140"/>
                    <a:pt x="70" y="140"/>
                  </a:cubicBezTo>
                  <a:cubicBezTo>
                    <a:pt x="54" y="156"/>
                    <a:pt x="28" y="156"/>
                    <a:pt x="12" y="140"/>
                  </a:cubicBezTo>
                  <a:cubicBezTo>
                    <a:pt x="4" y="132"/>
                    <a:pt x="0" y="121"/>
                    <a:pt x="0" y="111"/>
                  </a:cubicBezTo>
                  <a:cubicBezTo>
                    <a:pt x="0" y="100"/>
                    <a:pt x="4" y="90"/>
                    <a:pt x="12" y="82"/>
                  </a:cubicBezTo>
                  <a:cubicBezTo>
                    <a:pt x="78" y="16"/>
                    <a:pt x="78" y="16"/>
                    <a:pt x="78" y="16"/>
                  </a:cubicBezTo>
                  <a:cubicBezTo>
                    <a:pt x="94" y="0"/>
                    <a:pt x="120" y="0"/>
                    <a:pt x="136"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97" name="Freeform 460"/>
            <p:cNvSpPr>
              <a:spLocks noEditPoints="1"/>
            </p:cNvSpPr>
            <p:nvPr/>
          </p:nvSpPr>
          <p:spPr bwMode="auto">
            <a:xfrm>
              <a:off x="4170363" y="1525588"/>
              <a:ext cx="3863975" cy="3567113"/>
            </a:xfrm>
            <a:custGeom>
              <a:avLst/>
              <a:gdLst>
                <a:gd name="T0" fmla="*/ 1028 w 1028"/>
                <a:gd name="T1" fmla="*/ 514 h 949"/>
                <a:gd name="T2" fmla="*/ 787 w 1028"/>
                <a:gd name="T3" fmla="*/ 949 h 949"/>
                <a:gd name="T4" fmla="*/ 241 w 1028"/>
                <a:gd name="T5" fmla="*/ 949 h 949"/>
                <a:gd name="T6" fmla="*/ 0 w 1028"/>
                <a:gd name="T7" fmla="*/ 514 h 949"/>
                <a:gd name="T8" fmla="*/ 514 w 1028"/>
                <a:gd name="T9" fmla="*/ 0 h 949"/>
                <a:gd name="T10" fmla="*/ 1028 w 1028"/>
                <a:gd name="T11" fmla="*/ 514 h 949"/>
                <a:gd name="T12" fmla="*/ 714 w 1028"/>
                <a:gd name="T13" fmla="*/ 345 h 949"/>
                <a:gd name="T14" fmla="*/ 714 w 1028"/>
                <a:gd name="T15" fmla="*/ 251 h 949"/>
                <a:gd name="T16" fmla="*/ 632 w 1028"/>
                <a:gd name="T17" fmla="*/ 187 h 949"/>
                <a:gd name="T18" fmla="*/ 563 w 1028"/>
                <a:gd name="T19" fmla="*/ 187 h 949"/>
                <a:gd name="T20" fmla="*/ 563 w 1028"/>
                <a:gd name="T21" fmla="*/ 153 h 949"/>
                <a:gd name="T22" fmla="*/ 466 w 1028"/>
                <a:gd name="T23" fmla="*/ 153 h 949"/>
                <a:gd name="T24" fmla="*/ 466 w 1028"/>
                <a:gd name="T25" fmla="*/ 187 h 949"/>
                <a:gd name="T26" fmla="*/ 397 w 1028"/>
                <a:gd name="T27" fmla="*/ 187 h 949"/>
                <a:gd name="T28" fmla="*/ 316 w 1028"/>
                <a:gd name="T29" fmla="*/ 251 h 949"/>
                <a:gd name="T30" fmla="*/ 316 w 1028"/>
                <a:gd name="T31" fmla="*/ 438 h 949"/>
                <a:gd name="T32" fmla="*/ 397 w 1028"/>
                <a:gd name="T33" fmla="*/ 503 h 949"/>
                <a:gd name="T34" fmla="*/ 466 w 1028"/>
                <a:gd name="T35" fmla="*/ 503 h 949"/>
                <a:gd name="T36" fmla="*/ 466 w 1028"/>
                <a:gd name="T37" fmla="*/ 701 h 949"/>
                <a:gd name="T38" fmla="*/ 440 w 1028"/>
                <a:gd name="T39" fmla="*/ 701 h 949"/>
                <a:gd name="T40" fmla="*/ 389 w 1028"/>
                <a:gd name="T41" fmla="*/ 661 h 949"/>
                <a:gd name="T42" fmla="*/ 389 w 1028"/>
                <a:gd name="T43" fmla="*/ 602 h 949"/>
                <a:gd name="T44" fmla="*/ 315 w 1028"/>
                <a:gd name="T45" fmla="*/ 602 h 949"/>
                <a:gd name="T46" fmla="*/ 315 w 1028"/>
                <a:gd name="T47" fmla="*/ 696 h 949"/>
                <a:gd name="T48" fmla="*/ 396 w 1028"/>
                <a:gd name="T49" fmla="*/ 760 h 949"/>
                <a:gd name="T50" fmla="*/ 466 w 1028"/>
                <a:gd name="T51" fmla="*/ 760 h 949"/>
                <a:gd name="T52" fmla="*/ 466 w 1028"/>
                <a:gd name="T53" fmla="*/ 796 h 949"/>
                <a:gd name="T54" fmla="*/ 563 w 1028"/>
                <a:gd name="T55" fmla="*/ 796 h 949"/>
                <a:gd name="T56" fmla="*/ 563 w 1028"/>
                <a:gd name="T57" fmla="*/ 760 h 949"/>
                <a:gd name="T58" fmla="*/ 632 w 1028"/>
                <a:gd name="T59" fmla="*/ 760 h 949"/>
                <a:gd name="T60" fmla="*/ 713 w 1028"/>
                <a:gd name="T61" fmla="*/ 696 h 949"/>
                <a:gd name="T62" fmla="*/ 713 w 1028"/>
                <a:gd name="T63" fmla="*/ 509 h 949"/>
                <a:gd name="T64" fmla="*/ 632 w 1028"/>
                <a:gd name="T65" fmla="*/ 444 h 949"/>
                <a:gd name="T66" fmla="*/ 563 w 1028"/>
                <a:gd name="T67" fmla="*/ 444 h 949"/>
                <a:gd name="T68" fmla="*/ 563 w 1028"/>
                <a:gd name="T69" fmla="*/ 246 h 949"/>
                <a:gd name="T70" fmla="*/ 588 w 1028"/>
                <a:gd name="T71" fmla="*/ 246 h 949"/>
                <a:gd name="T72" fmla="*/ 639 w 1028"/>
                <a:gd name="T73" fmla="*/ 286 h 949"/>
                <a:gd name="T74" fmla="*/ 639 w 1028"/>
                <a:gd name="T75" fmla="*/ 345 h 949"/>
                <a:gd name="T76" fmla="*/ 714 w 1028"/>
                <a:gd name="T77" fmla="*/ 345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8" h="949">
                  <a:moveTo>
                    <a:pt x="1028" y="514"/>
                  </a:moveTo>
                  <a:cubicBezTo>
                    <a:pt x="1028" y="697"/>
                    <a:pt x="932" y="858"/>
                    <a:pt x="787" y="949"/>
                  </a:cubicBezTo>
                  <a:cubicBezTo>
                    <a:pt x="241" y="949"/>
                    <a:pt x="241" y="949"/>
                    <a:pt x="241" y="949"/>
                  </a:cubicBezTo>
                  <a:cubicBezTo>
                    <a:pt x="97" y="858"/>
                    <a:pt x="0" y="697"/>
                    <a:pt x="0" y="514"/>
                  </a:cubicBezTo>
                  <a:cubicBezTo>
                    <a:pt x="0" y="230"/>
                    <a:pt x="231" y="0"/>
                    <a:pt x="514" y="0"/>
                  </a:cubicBezTo>
                  <a:cubicBezTo>
                    <a:pt x="798" y="0"/>
                    <a:pt x="1028" y="230"/>
                    <a:pt x="1028" y="514"/>
                  </a:cubicBezTo>
                  <a:close/>
                  <a:moveTo>
                    <a:pt x="714" y="345"/>
                  </a:moveTo>
                  <a:cubicBezTo>
                    <a:pt x="714" y="251"/>
                    <a:pt x="714" y="251"/>
                    <a:pt x="714" y="251"/>
                  </a:cubicBezTo>
                  <a:cubicBezTo>
                    <a:pt x="714" y="216"/>
                    <a:pt x="677" y="187"/>
                    <a:pt x="632" y="187"/>
                  </a:cubicBezTo>
                  <a:cubicBezTo>
                    <a:pt x="563" y="187"/>
                    <a:pt x="563" y="187"/>
                    <a:pt x="563" y="187"/>
                  </a:cubicBezTo>
                  <a:cubicBezTo>
                    <a:pt x="563" y="153"/>
                    <a:pt x="563" y="153"/>
                    <a:pt x="563" y="153"/>
                  </a:cubicBezTo>
                  <a:cubicBezTo>
                    <a:pt x="466" y="153"/>
                    <a:pt x="466" y="153"/>
                    <a:pt x="466" y="153"/>
                  </a:cubicBezTo>
                  <a:cubicBezTo>
                    <a:pt x="466" y="187"/>
                    <a:pt x="466" y="187"/>
                    <a:pt x="466" y="187"/>
                  </a:cubicBezTo>
                  <a:cubicBezTo>
                    <a:pt x="397" y="187"/>
                    <a:pt x="397" y="187"/>
                    <a:pt x="397" y="187"/>
                  </a:cubicBezTo>
                  <a:cubicBezTo>
                    <a:pt x="352" y="187"/>
                    <a:pt x="316" y="216"/>
                    <a:pt x="316" y="251"/>
                  </a:cubicBezTo>
                  <a:cubicBezTo>
                    <a:pt x="316" y="438"/>
                    <a:pt x="316" y="438"/>
                    <a:pt x="316" y="438"/>
                  </a:cubicBezTo>
                  <a:cubicBezTo>
                    <a:pt x="316" y="474"/>
                    <a:pt x="352" y="503"/>
                    <a:pt x="397" y="503"/>
                  </a:cubicBezTo>
                  <a:cubicBezTo>
                    <a:pt x="466" y="503"/>
                    <a:pt x="466" y="503"/>
                    <a:pt x="466" y="503"/>
                  </a:cubicBezTo>
                  <a:cubicBezTo>
                    <a:pt x="466" y="701"/>
                    <a:pt x="466" y="701"/>
                    <a:pt x="466" y="701"/>
                  </a:cubicBezTo>
                  <a:cubicBezTo>
                    <a:pt x="440" y="701"/>
                    <a:pt x="440" y="701"/>
                    <a:pt x="440" y="701"/>
                  </a:cubicBezTo>
                  <a:cubicBezTo>
                    <a:pt x="412" y="701"/>
                    <a:pt x="389" y="683"/>
                    <a:pt x="389" y="661"/>
                  </a:cubicBezTo>
                  <a:cubicBezTo>
                    <a:pt x="389" y="602"/>
                    <a:pt x="389" y="602"/>
                    <a:pt x="389" y="602"/>
                  </a:cubicBezTo>
                  <a:cubicBezTo>
                    <a:pt x="315" y="602"/>
                    <a:pt x="315" y="602"/>
                    <a:pt x="315" y="602"/>
                  </a:cubicBezTo>
                  <a:cubicBezTo>
                    <a:pt x="315" y="696"/>
                    <a:pt x="315" y="696"/>
                    <a:pt x="315" y="696"/>
                  </a:cubicBezTo>
                  <a:cubicBezTo>
                    <a:pt x="315" y="731"/>
                    <a:pt x="351" y="760"/>
                    <a:pt x="396" y="760"/>
                  </a:cubicBezTo>
                  <a:cubicBezTo>
                    <a:pt x="466" y="760"/>
                    <a:pt x="466" y="760"/>
                    <a:pt x="466" y="760"/>
                  </a:cubicBezTo>
                  <a:cubicBezTo>
                    <a:pt x="466" y="796"/>
                    <a:pt x="466" y="796"/>
                    <a:pt x="466" y="796"/>
                  </a:cubicBezTo>
                  <a:cubicBezTo>
                    <a:pt x="563" y="796"/>
                    <a:pt x="563" y="796"/>
                    <a:pt x="563" y="796"/>
                  </a:cubicBezTo>
                  <a:cubicBezTo>
                    <a:pt x="563" y="760"/>
                    <a:pt x="563" y="760"/>
                    <a:pt x="563" y="760"/>
                  </a:cubicBezTo>
                  <a:cubicBezTo>
                    <a:pt x="632" y="760"/>
                    <a:pt x="632" y="760"/>
                    <a:pt x="632" y="760"/>
                  </a:cubicBezTo>
                  <a:cubicBezTo>
                    <a:pt x="677" y="760"/>
                    <a:pt x="713" y="731"/>
                    <a:pt x="713" y="696"/>
                  </a:cubicBezTo>
                  <a:cubicBezTo>
                    <a:pt x="713" y="509"/>
                    <a:pt x="713" y="509"/>
                    <a:pt x="713" y="509"/>
                  </a:cubicBezTo>
                  <a:cubicBezTo>
                    <a:pt x="713" y="473"/>
                    <a:pt x="677" y="444"/>
                    <a:pt x="632" y="444"/>
                  </a:cubicBezTo>
                  <a:cubicBezTo>
                    <a:pt x="563" y="444"/>
                    <a:pt x="563" y="444"/>
                    <a:pt x="563" y="444"/>
                  </a:cubicBezTo>
                  <a:cubicBezTo>
                    <a:pt x="563" y="246"/>
                    <a:pt x="563" y="246"/>
                    <a:pt x="563" y="246"/>
                  </a:cubicBezTo>
                  <a:cubicBezTo>
                    <a:pt x="588" y="246"/>
                    <a:pt x="588" y="246"/>
                    <a:pt x="588" y="246"/>
                  </a:cubicBezTo>
                  <a:cubicBezTo>
                    <a:pt x="617" y="246"/>
                    <a:pt x="639" y="264"/>
                    <a:pt x="639" y="286"/>
                  </a:cubicBezTo>
                  <a:cubicBezTo>
                    <a:pt x="639" y="345"/>
                    <a:pt x="639" y="345"/>
                    <a:pt x="639" y="345"/>
                  </a:cubicBezTo>
                  <a:lnTo>
                    <a:pt x="714" y="3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98" name="Freeform 461"/>
            <p:cNvSpPr>
              <a:spLocks/>
            </p:cNvSpPr>
            <p:nvPr/>
          </p:nvSpPr>
          <p:spPr bwMode="auto">
            <a:xfrm>
              <a:off x="5187951" y="5254626"/>
              <a:ext cx="1827213" cy="209550"/>
            </a:xfrm>
            <a:custGeom>
              <a:avLst/>
              <a:gdLst>
                <a:gd name="T0" fmla="*/ 436 w 486"/>
                <a:gd name="T1" fmla="*/ 0 h 56"/>
                <a:gd name="T2" fmla="*/ 486 w 486"/>
                <a:gd name="T3" fmla="*/ 28 h 56"/>
                <a:gd name="T4" fmla="*/ 436 w 486"/>
                <a:gd name="T5" fmla="*/ 56 h 56"/>
                <a:gd name="T6" fmla="*/ 51 w 486"/>
                <a:gd name="T7" fmla="*/ 56 h 56"/>
                <a:gd name="T8" fmla="*/ 0 w 486"/>
                <a:gd name="T9" fmla="*/ 28 h 56"/>
                <a:gd name="T10" fmla="*/ 15 w 486"/>
                <a:gd name="T11" fmla="*/ 8 h 56"/>
                <a:gd name="T12" fmla="*/ 51 w 486"/>
                <a:gd name="T13" fmla="*/ 0 h 56"/>
                <a:gd name="T14" fmla="*/ 436 w 486"/>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6" h="56">
                  <a:moveTo>
                    <a:pt x="436" y="0"/>
                  </a:moveTo>
                  <a:cubicBezTo>
                    <a:pt x="464" y="0"/>
                    <a:pt x="486" y="13"/>
                    <a:pt x="486" y="28"/>
                  </a:cubicBezTo>
                  <a:cubicBezTo>
                    <a:pt x="486" y="44"/>
                    <a:pt x="464" y="56"/>
                    <a:pt x="436" y="56"/>
                  </a:cubicBezTo>
                  <a:cubicBezTo>
                    <a:pt x="51" y="56"/>
                    <a:pt x="51" y="56"/>
                    <a:pt x="51" y="56"/>
                  </a:cubicBezTo>
                  <a:cubicBezTo>
                    <a:pt x="23" y="56"/>
                    <a:pt x="0" y="44"/>
                    <a:pt x="0" y="28"/>
                  </a:cubicBezTo>
                  <a:cubicBezTo>
                    <a:pt x="0" y="20"/>
                    <a:pt x="6" y="13"/>
                    <a:pt x="15" y="8"/>
                  </a:cubicBezTo>
                  <a:cubicBezTo>
                    <a:pt x="24" y="3"/>
                    <a:pt x="37" y="0"/>
                    <a:pt x="51" y="0"/>
                  </a:cubicBezTo>
                  <a:lnTo>
                    <a:pt x="43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99" name="Freeform 462"/>
            <p:cNvSpPr>
              <a:spLocks/>
            </p:cNvSpPr>
            <p:nvPr/>
          </p:nvSpPr>
          <p:spPr bwMode="auto">
            <a:xfrm>
              <a:off x="5368926" y="5576888"/>
              <a:ext cx="1470025" cy="211138"/>
            </a:xfrm>
            <a:custGeom>
              <a:avLst/>
              <a:gdLst>
                <a:gd name="T0" fmla="*/ 341 w 391"/>
                <a:gd name="T1" fmla="*/ 0 h 56"/>
                <a:gd name="T2" fmla="*/ 391 w 391"/>
                <a:gd name="T3" fmla="*/ 28 h 56"/>
                <a:gd name="T4" fmla="*/ 341 w 391"/>
                <a:gd name="T5" fmla="*/ 56 h 56"/>
                <a:gd name="T6" fmla="*/ 50 w 391"/>
                <a:gd name="T7" fmla="*/ 56 h 56"/>
                <a:gd name="T8" fmla="*/ 0 w 391"/>
                <a:gd name="T9" fmla="*/ 28 h 56"/>
                <a:gd name="T10" fmla="*/ 14 w 391"/>
                <a:gd name="T11" fmla="*/ 8 h 56"/>
                <a:gd name="T12" fmla="*/ 50 w 391"/>
                <a:gd name="T13" fmla="*/ 0 h 56"/>
                <a:gd name="T14" fmla="*/ 341 w 391"/>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1" h="56">
                  <a:moveTo>
                    <a:pt x="341" y="0"/>
                  </a:moveTo>
                  <a:cubicBezTo>
                    <a:pt x="369" y="0"/>
                    <a:pt x="391" y="12"/>
                    <a:pt x="391" y="28"/>
                  </a:cubicBezTo>
                  <a:cubicBezTo>
                    <a:pt x="391" y="43"/>
                    <a:pt x="369" y="56"/>
                    <a:pt x="341" y="56"/>
                  </a:cubicBezTo>
                  <a:cubicBezTo>
                    <a:pt x="50" y="56"/>
                    <a:pt x="50" y="56"/>
                    <a:pt x="50" y="56"/>
                  </a:cubicBezTo>
                  <a:cubicBezTo>
                    <a:pt x="22" y="56"/>
                    <a:pt x="0" y="43"/>
                    <a:pt x="0" y="28"/>
                  </a:cubicBezTo>
                  <a:cubicBezTo>
                    <a:pt x="0" y="20"/>
                    <a:pt x="5" y="13"/>
                    <a:pt x="14" y="8"/>
                  </a:cubicBezTo>
                  <a:cubicBezTo>
                    <a:pt x="24" y="3"/>
                    <a:pt x="36" y="0"/>
                    <a:pt x="50" y="0"/>
                  </a:cubicBezTo>
                  <a:lnTo>
                    <a:pt x="34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100" name="Freeform 463"/>
            <p:cNvSpPr>
              <a:spLocks/>
            </p:cNvSpPr>
            <p:nvPr/>
          </p:nvSpPr>
          <p:spPr bwMode="auto">
            <a:xfrm>
              <a:off x="5556251" y="5895976"/>
              <a:ext cx="1090613" cy="211138"/>
            </a:xfrm>
            <a:custGeom>
              <a:avLst/>
              <a:gdLst>
                <a:gd name="T0" fmla="*/ 240 w 290"/>
                <a:gd name="T1" fmla="*/ 0 h 56"/>
                <a:gd name="T2" fmla="*/ 290 w 290"/>
                <a:gd name="T3" fmla="*/ 28 h 56"/>
                <a:gd name="T4" fmla="*/ 240 w 290"/>
                <a:gd name="T5" fmla="*/ 56 h 56"/>
                <a:gd name="T6" fmla="*/ 50 w 290"/>
                <a:gd name="T7" fmla="*/ 56 h 56"/>
                <a:gd name="T8" fmla="*/ 0 w 290"/>
                <a:gd name="T9" fmla="*/ 28 h 56"/>
                <a:gd name="T10" fmla="*/ 15 w 290"/>
                <a:gd name="T11" fmla="*/ 8 h 56"/>
                <a:gd name="T12" fmla="*/ 50 w 290"/>
                <a:gd name="T13" fmla="*/ 0 h 56"/>
                <a:gd name="T14" fmla="*/ 240 w 290"/>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0" h="56">
                  <a:moveTo>
                    <a:pt x="240" y="0"/>
                  </a:moveTo>
                  <a:cubicBezTo>
                    <a:pt x="268" y="0"/>
                    <a:pt x="290" y="12"/>
                    <a:pt x="290" y="28"/>
                  </a:cubicBezTo>
                  <a:cubicBezTo>
                    <a:pt x="290" y="43"/>
                    <a:pt x="268" y="56"/>
                    <a:pt x="240" y="56"/>
                  </a:cubicBezTo>
                  <a:cubicBezTo>
                    <a:pt x="50" y="56"/>
                    <a:pt x="50" y="56"/>
                    <a:pt x="50" y="56"/>
                  </a:cubicBezTo>
                  <a:cubicBezTo>
                    <a:pt x="23" y="56"/>
                    <a:pt x="0" y="43"/>
                    <a:pt x="0" y="28"/>
                  </a:cubicBezTo>
                  <a:cubicBezTo>
                    <a:pt x="0" y="20"/>
                    <a:pt x="6" y="13"/>
                    <a:pt x="15" y="8"/>
                  </a:cubicBezTo>
                  <a:cubicBezTo>
                    <a:pt x="24" y="3"/>
                    <a:pt x="37" y="0"/>
                    <a:pt x="50" y="0"/>
                  </a:cubicBezTo>
                  <a:lnTo>
                    <a:pt x="24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101" name="Freeform 464"/>
            <p:cNvSpPr>
              <a:spLocks/>
            </p:cNvSpPr>
            <p:nvPr/>
          </p:nvSpPr>
          <p:spPr bwMode="auto">
            <a:xfrm>
              <a:off x="6286501" y="3416301"/>
              <a:ext cx="285750" cy="744538"/>
            </a:xfrm>
            <a:custGeom>
              <a:avLst/>
              <a:gdLst>
                <a:gd name="T0" fmla="*/ 76 w 76"/>
                <a:gd name="T1" fmla="*/ 41 h 198"/>
                <a:gd name="T2" fmla="*/ 76 w 76"/>
                <a:gd name="T3" fmla="*/ 158 h 198"/>
                <a:gd name="T4" fmla="*/ 25 w 76"/>
                <a:gd name="T5" fmla="*/ 198 h 198"/>
                <a:gd name="T6" fmla="*/ 0 w 76"/>
                <a:gd name="T7" fmla="*/ 198 h 198"/>
                <a:gd name="T8" fmla="*/ 0 w 76"/>
                <a:gd name="T9" fmla="*/ 0 h 198"/>
                <a:gd name="T10" fmla="*/ 25 w 76"/>
                <a:gd name="T11" fmla="*/ 0 h 198"/>
                <a:gd name="T12" fmla="*/ 76 w 76"/>
                <a:gd name="T13" fmla="*/ 41 h 198"/>
              </a:gdLst>
              <a:ahLst/>
              <a:cxnLst>
                <a:cxn ang="0">
                  <a:pos x="T0" y="T1"/>
                </a:cxn>
                <a:cxn ang="0">
                  <a:pos x="T2" y="T3"/>
                </a:cxn>
                <a:cxn ang="0">
                  <a:pos x="T4" y="T5"/>
                </a:cxn>
                <a:cxn ang="0">
                  <a:pos x="T6" y="T7"/>
                </a:cxn>
                <a:cxn ang="0">
                  <a:pos x="T8" y="T9"/>
                </a:cxn>
                <a:cxn ang="0">
                  <a:pos x="T10" y="T11"/>
                </a:cxn>
                <a:cxn ang="0">
                  <a:pos x="T12" y="T13"/>
                </a:cxn>
              </a:cxnLst>
              <a:rect l="0" t="0" r="r" b="b"/>
              <a:pathLst>
                <a:path w="76" h="198">
                  <a:moveTo>
                    <a:pt x="76" y="41"/>
                  </a:moveTo>
                  <a:cubicBezTo>
                    <a:pt x="76" y="158"/>
                    <a:pt x="76" y="158"/>
                    <a:pt x="76" y="158"/>
                  </a:cubicBezTo>
                  <a:cubicBezTo>
                    <a:pt x="76" y="180"/>
                    <a:pt x="53" y="198"/>
                    <a:pt x="25" y="198"/>
                  </a:cubicBezTo>
                  <a:cubicBezTo>
                    <a:pt x="0" y="198"/>
                    <a:pt x="0" y="198"/>
                    <a:pt x="0" y="198"/>
                  </a:cubicBezTo>
                  <a:cubicBezTo>
                    <a:pt x="0" y="0"/>
                    <a:pt x="0" y="0"/>
                    <a:pt x="0" y="0"/>
                  </a:cubicBezTo>
                  <a:cubicBezTo>
                    <a:pt x="25" y="0"/>
                    <a:pt x="25" y="0"/>
                    <a:pt x="25" y="0"/>
                  </a:cubicBezTo>
                  <a:cubicBezTo>
                    <a:pt x="53" y="0"/>
                    <a:pt x="76" y="18"/>
                    <a:pt x="76"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102" name="Freeform 465"/>
            <p:cNvSpPr>
              <a:spLocks/>
            </p:cNvSpPr>
            <p:nvPr/>
          </p:nvSpPr>
          <p:spPr bwMode="auto">
            <a:xfrm>
              <a:off x="5948363" y="754063"/>
              <a:ext cx="307975" cy="658813"/>
            </a:xfrm>
            <a:custGeom>
              <a:avLst/>
              <a:gdLst>
                <a:gd name="T0" fmla="*/ 82 w 82"/>
                <a:gd name="T1" fmla="*/ 41 h 175"/>
                <a:gd name="T2" fmla="*/ 82 w 82"/>
                <a:gd name="T3" fmla="*/ 134 h 175"/>
                <a:gd name="T4" fmla="*/ 41 w 82"/>
                <a:gd name="T5" fmla="*/ 175 h 175"/>
                <a:gd name="T6" fmla="*/ 12 w 82"/>
                <a:gd name="T7" fmla="*/ 163 h 175"/>
                <a:gd name="T8" fmla="*/ 0 w 82"/>
                <a:gd name="T9" fmla="*/ 134 h 175"/>
                <a:gd name="T10" fmla="*/ 0 w 82"/>
                <a:gd name="T11" fmla="*/ 41 h 175"/>
                <a:gd name="T12" fmla="*/ 41 w 82"/>
                <a:gd name="T13" fmla="*/ 0 h 175"/>
                <a:gd name="T14" fmla="*/ 82 w 82"/>
                <a:gd name="T15" fmla="*/ 41 h 1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2" h="175">
                  <a:moveTo>
                    <a:pt x="82" y="41"/>
                  </a:moveTo>
                  <a:cubicBezTo>
                    <a:pt x="82" y="134"/>
                    <a:pt x="82" y="134"/>
                    <a:pt x="82" y="134"/>
                  </a:cubicBezTo>
                  <a:cubicBezTo>
                    <a:pt x="82" y="157"/>
                    <a:pt x="64" y="175"/>
                    <a:pt x="41" y="175"/>
                  </a:cubicBezTo>
                  <a:cubicBezTo>
                    <a:pt x="30" y="175"/>
                    <a:pt x="20" y="171"/>
                    <a:pt x="12" y="163"/>
                  </a:cubicBezTo>
                  <a:cubicBezTo>
                    <a:pt x="5" y="156"/>
                    <a:pt x="0" y="146"/>
                    <a:pt x="0" y="134"/>
                  </a:cubicBezTo>
                  <a:cubicBezTo>
                    <a:pt x="0" y="41"/>
                    <a:pt x="0" y="41"/>
                    <a:pt x="0" y="41"/>
                  </a:cubicBezTo>
                  <a:cubicBezTo>
                    <a:pt x="0" y="19"/>
                    <a:pt x="19" y="0"/>
                    <a:pt x="41" y="0"/>
                  </a:cubicBezTo>
                  <a:cubicBezTo>
                    <a:pt x="64" y="0"/>
                    <a:pt x="82" y="19"/>
                    <a:pt x="82"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103" name="Freeform 466"/>
            <p:cNvSpPr>
              <a:spLocks/>
            </p:cNvSpPr>
            <p:nvPr/>
          </p:nvSpPr>
          <p:spPr bwMode="auto">
            <a:xfrm>
              <a:off x="5635626" y="2449513"/>
              <a:ext cx="285750" cy="744538"/>
            </a:xfrm>
            <a:custGeom>
              <a:avLst/>
              <a:gdLst>
                <a:gd name="T0" fmla="*/ 76 w 76"/>
                <a:gd name="T1" fmla="*/ 0 h 198"/>
                <a:gd name="T2" fmla="*/ 76 w 76"/>
                <a:gd name="T3" fmla="*/ 198 h 198"/>
                <a:gd name="T4" fmla="*/ 51 w 76"/>
                <a:gd name="T5" fmla="*/ 198 h 198"/>
                <a:gd name="T6" fmla="*/ 0 w 76"/>
                <a:gd name="T7" fmla="*/ 157 h 198"/>
                <a:gd name="T8" fmla="*/ 0 w 76"/>
                <a:gd name="T9" fmla="*/ 40 h 198"/>
                <a:gd name="T10" fmla="*/ 51 w 76"/>
                <a:gd name="T11" fmla="*/ 0 h 198"/>
                <a:gd name="T12" fmla="*/ 76 w 76"/>
                <a:gd name="T13" fmla="*/ 0 h 198"/>
              </a:gdLst>
              <a:ahLst/>
              <a:cxnLst>
                <a:cxn ang="0">
                  <a:pos x="T0" y="T1"/>
                </a:cxn>
                <a:cxn ang="0">
                  <a:pos x="T2" y="T3"/>
                </a:cxn>
                <a:cxn ang="0">
                  <a:pos x="T4" y="T5"/>
                </a:cxn>
                <a:cxn ang="0">
                  <a:pos x="T6" y="T7"/>
                </a:cxn>
                <a:cxn ang="0">
                  <a:pos x="T8" y="T9"/>
                </a:cxn>
                <a:cxn ang="0">
                  <a:pos x="T10" y="T11"/>
                </a:cxn>
                <a:cxn ang="0">
                  <a:pos x="T12" y="T13"/>
                </a:cxn>
              </a:cxnLst>
              <a:rect l="0" t="0" r="r" b="b"/>
              <a:pathLst>
                <a:path w="76" h="198">
                  <a:moveTo>
                    <a:pt x="76" y="0"/>
                  </a:moveTo>
                  <a:cubicBezTo>
                    <a:pt x="76" y="198"/>
                    <a:pt x="76" y="198"/>
                    <a:pt x="76" y="198"/>
                  </a:cubicBezTo>
                  <a:cubicBezTo>
                    <a:pt x="51" y="198"/>
                    <a:pt x="51" y="198"/>
                    <a:pt x="51" y="198"/>
                  </a:cubicBezTo>
                  <a:cubicBezTo>
                    <a:pt x="23" y="198"/>
                    <a:pt x="0" y="180"/>
                    <a:pt x="0" y="157"/>
                  </a:cubicBezTo>
                  <a:cubicBezTo>
                    <a:pt x="0" y="40"/>
                    <a:pt x="0" y="40"/>
                    <a:pt x="0" y="40"/>
                  </a:cubicBezTo>
                  <a:cubicBezTo>
                    <a:pt x="0" y="18"/>
                    <a:pt x="23" y="0"/>
                    <a:pt x="51" y="0"/>
                  </a:cubicBezTo>
                  <a:lnTo>
                    <a:pt x="7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104" name="Freeform 467"/>
            <p:cNvSpPr>
              <a:spLocks/>
            </p:cNvSpPr>
            <p:nvPr/>
          </p:nvSpPr>
          <p:spPr bwMode="auto">
            <a:xfrm>
              <a:off x="3951288" y="1539876"/>
              <a:ext cx="571500" cy="587375"/>
            </a:xfrm>
            <a:custGeom>
              <a:avLst/>
              <a:gdLst>
                <a:gd name="T0" fmla="*/ 140 w 152"/>
                <a:gd name="T1" fmla="*/ 82 h 156"/>
                <a:gd name="T2" fmla="*/ 152 w 152"/>
                <a:gd name="T3" fmla="*/ 111 h 156"/>
                <a:gd name="T4" fmla="*/ 140 w 152"/>
                <a:gd name="T5" fmla="*/ 140 h 156"/>
                <a:gd name="T6" fmla="*/ 82 w 152"/>
                <a:gd name="T7" fmla="*/ 140 h 156"/>
                <a:gd name="T8" fmla="*/ 16 w 152"/>
                <a:gd name="T9" fmla="*/ 74 h 156"/>
                <a:gd name="T10" fmla="*/ 16 w 152"/>
                <a:gd name="T11" fmla="*/ 16 h 156"/>
                <a:gd name="T12" fmla="*/ 74 w 152"/>
                <a:gd name="T13" fmla="*/ 16 h 156"/>
                <a:gd name="T14" fmla="*/ 140 w 152"/>
                <a:gd name="T15" fmla="*/ 82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2" h="156">
                  <a:moveTo>
                    <a:pt x="140" y="82"/>
                  </a:moveTo>
                  <a:cubicBezTo>
                    <a:pt x="148" y="90"/>
                    <a:pt x="152" y="100"/>
                    <a:pt x="152" y="111"/>
                  </a:cubicBezTo>
                  <a:cubicBezTo>
                    <a:pt x="152" y="121"/>
                    <a:pt x="148" y="132"/>
                    <a:pt x="140" y="140"/>
                  </a:cubicBezTo>
                  <a:cubicBezTo>
                    <a:pt x="124" y="156"/>
                    <a:pt x="98" y="156"/>
                    <a:pt x="82" y="140"/>
                  </a:cubicBezTo>
                  <a:cubicBezTo>
                    <a:pt x="16" y="74"/>
                    <a:pt x="16" y="74"/>
                    <a:pt x="16" y="74"/>
                  </a:cubicBezTo>
                  <a:cubicBezTo>
                    <a:pt x="0" y="58"/>
                    <a:pt x="0" y="32"/>
                    <a:pt x="16" y="16"/>
                  </a:cubicBezTo>
                  <a:cubicBezTo>
                    <a:pt x="32" y="0"/>
                    <a:pt x="58" y="0"/>
                    <a:pt x="74" y="16"/>
                  </a:cubicBezTo>
                  <a:lnTo>
                    <a:pt x="140" y="8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105" name="Freeform 468"/>
            <p:cNvSpPr>
              <a:spLocks/>
            </p:cNvSpPr>
            <p:nvPr/>
          </p:nvSpPr>
          <p:spPr bwMode="auto">
            <a:xfrm>
              <a:off x="3294063" y="3122613"/>
              <a:ext cx="657225" cy="307975"/>
            </a:xfrm>
            <a:custGeom>
              <a:avLst/>
              <a:gdLst>
                <a:gd name="T0" fmla="*/ 134 w 175"/>
                <a:gd name="T1" fmla="*/ 0 h 82"/>
                <a:gd name="T2" fmla="*/ 175 w 175"/>
                <a:gd name="T3" fmla="*/ 41 h 82"/>
                <a:gd name="T4" fmla="*/ 134 w 175"/>
                <a:gd name="T5" fmla="*/ 82 h 82"/>
                <a:gd name="T6" fmla="*/ 41 w 175"/>
                <a:gd name="T7" fmla="*/ 82 h 82"/>
                <a:gd name="T8" fmla="*/ 0 w 175"/>
                <a:gd name="T9" fmla="*/ 41 h 82"/>
                <a:gd name="T10" fmla="*/ 12 w 175"/>
                <a:gd name="T11" fmla="*/ 12 h 82"/>
                <a:gd name="T12" fmla="*/ 41 w 175"/>
                <a:gd name="T13" fmla="*/ 0 h 82"/>
                <a:gd name="T14" fmla="*/ 134 w 175"/>
                <a:gd name="T15" fmla="*/ 0 h 8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5" h="82">
                  <a:moveTo>
                    <a:pt x="134" y="0"/>
                  </a:moveTo>
                  <a:cubicBezTo>
                    <a:pt x="156" y="0"/>
                    <a:pt x="175" y="19"/>
                    <a:pt x="175" y="41"/>
                  </a:cubicBezTo>
                  <a:cubicBezTo>
                    <a:pt x="175" y="64"/>
                    <a:pt x="156" y="82"/>
                    <a:pt x="134" y="82"/>
                  </a:cubicBezTo>
                  <a:cubicBezTo>
                    <a:pt x="41" y="82"/>
                    <a:pt x="41" y="82"/>
                    <a:pt x="41" y="82"/>
                  </a:cubicBezTo>
                  <a:cubicBezTo>
                    <a:pt x="18" y="82"/>
                    <a:pt x="0" y="64"/>
                    <a:pt x="0" y="41"/>
                  </a:cubicBezTo>
                  <a:cubicBezTo>
                    <a:pt x="0" y="30"/>
                    <a:pt x="4" y="20"/>
                    <a:pt x="12" y="12"/>
                  </a:cubicBezTo>
                  <a:cubicBezTo>
                    <a:pt x="19" y="5"/>
                    <a:pt x="29" y="0"/>
                    <a:pt x="41" y="0"/>
                  </a:cubicBezTo>
                  <a:lnTo>
                    <a:pt x="13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grpSp>
      <p:sp>
        <p:nvSpPr>
          <p:cNvPr id="106" name="矩形 3"/>
          <p:cNvSpPr>
            <a:spLocks noChangeArrowheads="1"/>
          </p:cNvSpPr>
          <p:nvPr/>
        </p:nvSpPr>
        <p:spPr bwMode="auto">
          <a:xfrm>
            <a:off x="3239221" y="4593280"/>
            <a:ext cx="715585" cy="300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r>
              <a:rPr lang="zh-CN" altLang="en-US" sz="1500" dirty="0" smtClean="0">
                <a:solidFill>
                  <a:schemeClr val="accent1"/>
                </a:solidFill>
                <a:latin typeface="微软雅黑" pitchFamily="34" charset="-122"/>
                <a:ea typeface="微软雅黑" pitchFamily="34" charset="-122"/>
                <a:sym typeface="Arial" pitchFamily="34" charset="0"/>
              </a:rPr>
              <a:t>阶段五</a:t>
            </a:r>
            <a:endParaRPr lang="zh-CN" altLang="en-US" sz="1500" dirty="0">
              <a:solidFill>
                <a:schemeClr val="accent1"/>
              </a:solidFill>
              <a:latin typeface="微软雅黑" pitchFamily="34" charset="-122"/>
              <a:ea typeface="微软雅黑" pitchFamily="34" charset="-122"/>
              <a:sym typeface="Arial" pitchFamily="34" charset="0"/>
            </a:endParaRPr>
          </a:p>
        </p:txBody>
      </p:sp>
      <p:sp>
        <p:nvSpPr>
          <p:cNvPr id="107" name="文本框 13"/>
          <p:cNvSpPr txBox="1"/>
          <p:nvPr/>
        </p:nvSpPr>
        <p:spPr>
          <a:xfrm>
            <a:off x="1725583" y="4858642"/>
            <a:ext cx="2333658" cy="565063"/>
          </a:xfrm>
          <a:prstGeom prst="rect">
            <a:avLst/>
          </a:prstGeom>
          <a:noFill/>
        </p:spPr>
        <p:txBody>
          <a:bodyPr wrap="square" lIns="65824" tIns="32911" rIns="65824" bIns="32911" rtlCol="0">
            <a:spAutoFit/>
          </a:bodyPr>
          <a:lstStyle/>
          <a:p>
            <a:pPr algn="r">
              <a:lnSpc>
                <a:spcPct val="120000"/>
              </a:lnSpc>
              <a:spcBef>
                <a:spcPct val="0"/>
              </a:spcBef>
              <a:buNone/>
            </a:pPr>
            <a:r>
              <a:rPr lang="zh-CN" altLang="en-US" sz="900" b="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在此录入上述图表的综合描述说明，在此录入上述图表的综合描述说明，在此录入上述图表的综合描述</a:t>
            </a:r>
            <a:r>
              <a:rPr lang="zh-CN" altLang="en-US" sz="900" b="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说明。</a:t>
            </a:r>
            <a:endParaRPr lang="zh-CN" altLang="en-US" sz="900" b="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endParaRPr>
          </a:p>
        </p:txBody>
      </p:sp>
      <p:grpSp>
        <p:nvGrpSpPr>
          <p:cNvPr id="108" name="Group 23"/>
          <p:cNvGrpSpPr/>
          <p:nvPr/>
        </p:nvGrpSpPr>
        <p:grpSpPr>
          <a:xfrm>
            <a:off x="4654541" y="4854033"/>
            <a:ext cx="571504" cy="498234"/>
            <a:chOff x="7540014" y="4306907"/>
            <a:chExt cx="389342" cy="339426"/>
          </a:xfrm>
          <a:solidFill>
            <a:schemeClr val="bg1"/>
          </a:solidFill>
        </p:grpSpPr>
        <p:sp>
          <p:nvSpPr>
            <p:cNvPr id="109" name="Freeform 110"/>
            <p:cNvSpPr>
              <a:spLocks/>
            </p:cNvSpPr>
            <p:nvPr/>
          </p:nvSpPr>
          <p:spPr bwMode="auto">
            <a:xfrm>
              <a:off x="7799575" y="4409234"/>
              <a:ext cx="102328" cy="102328"/>
            </a:xfrm>
            <a:custGeom>
              <a:avLst/>
              <a:gdLst>
                <a:gd name="T0" fmla="*/ 0 w 41"/>
                <a:gd name="T1" fmla="*/ 39 h 41"/>
                <a:gd name="T2" fmla="*/ 3 w 41"/>
                <a:gd name="T3" fmla="*/ 41 h 41"/>
                <a:gd name="T4" fmla="*/ 41 w 41"/>
                <a:gd name="T5" fmla="*/ 3 h 41"/>
                <a:gd name="T6" fmla="*/ 39 w 41"/>
                <a:gd name="T7" fmla="*/ 0 h 41"/>
                <a:gd name="T8" fmla="*/ 0 w 41"/>
                <a:gd name="T9" fmla="*/ 39 h 41"/>
              </a:gdLst>
              <a:ahLst/>
              <a:cxnLst>
                <a:cxn ang="0">
                  <a:pos x="T0" y="T1"/>
                </a:cxn>
                <a:cxn ang="0">
                  <a:pos x="T2" y="T3"/>
                </a:cxn>
                <a:cxn ang="0">
                  <a:pos x="T4" y="T5"/>
                </a:cxn>
                <a:cxn ang="0">
                  <a:pos x="T6" y="T7"/>
                </a:cxn>
                <a:cxn ang="0">
                  <a:pos x="T8" y="T9"/>
                </a:cxn>
              </a:cxnLst>
              <a:rect l="0" t="0" r="r" b="b"/>
              <a:pathLst>
                <a:path w="41" h="41">
                  <a:moveTo>
                    <a:pt x="0" y="39"/>
                  </a:moveTo>
                  <a:lnTo>
                    <a:pt x="3" y="41"/>
                  </a:lnTo>
                  <a:lnTo>
                    <a:pt x="41" y="3"/>
                  </a:lnTo>
                  <a:lnTo>
                    <a:pt x="39" y="0"/>
                  </a:lnTo>
                  <a:lnTo>
                    <a:pt x="0" y="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0" name="Freeform 111"/>
            <p:cNvSpPr>
              <a:spLocks/>
            </p:cNvSpPr>
            <p:nvPr/>
          </p:nvSpPr>
          <p:spPr bwMode="auto">
            <a:xfrm>
              <a:off x="7777112" y="4381780"/>
              <a:ext cx="109814" cy="114806"/>
            </a:xfrm>
            <a:custGeom>
              <a:avLst/>
              <a:gdLst>
                <a:gd name="T0" fmla="*/ 37 w 44"/>
                <a:gd name="T1" fmla="*/ 0 h 46"/>
                <a:gd name="T2" fmla="*/ 0 w 44"/>
                <a:gd name="T3" fmla="*/ 39 h 46"/>
                <a:gd name="T4" fmla="*/ 6 w 44"/>
                <a:gd name="T5" fmla="*/ 46 h 46"/>
                <a:gd name="T6" fmla="*/ 44 w 44"/>
                <a:gd name="T7" fmla="*/ 8 h 46"/>
                <a:gd name="T8" fmla="*/ 37 w 44"/>
                <a:gd name="T9" fmla="*/ 0 h 46"/>
              </a:gdLst>
              <a:ahLst/>
              <a:cxnLst>
                <a:cxn ang="0">
                  <a:pos x="T0" y="T1"/>
                </a:cxn>
                <a:cxn ang="0">
                  <a:pos x="T2" y="T3"/>
                </a:cxn>
                <a:cxn ang="0">
                  <a:pos x="T4" y="T5"/>
                </a:cxn>
                <a:cxn ang="0">
                  <a:pos x="T6" y="T7"/>
                </a:cxn>
                <a:cxn ang="0">
                  <a:pos x="T8" y="T9"/>
                </a:cxn>
              </a:cxnLst>
              <a:rect l="0" t="0" r="r" b="b"/>
              <a:pathLst>
                <a:path w="44" h="46">
                  <a:moveTo>
                    <a:pt x="37" y="0"/>
                  </a:moveTo>
                  <a:lnTo>
                    <a:pt x="0" y="39"/>
                  </a:lnTo>
                  <a:lnTo>
                    <a:pt x="6" y="46"/>
                  </a:lnTo>
                  <a:lnTo>
                    <a:pt x="44" y="8"/>
                  </a:lnTo>
                  <a:lnTo>
                    <a:pt x="3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1" name="Freeform 112"/>
            <p:cNvSpPr>
              <a:spLocks/>
            </p:cNvSpPr>
            <p:nvPr/>
          </p:nvSpPr>
          <p:spPr bwMode="auto">
            <a:xfrm>
              <a:off x="7757146" y="4366805"/>
              <a:ext cx="104823" cy="104823"/>
            </a:xfrm>
            <a:custGeom>
              <a:avLst/>
              <a:gdLst>
                <a:gd name="T0" fmla="*/ 0 w 42"/>
                <a:gd name="T1" fmla="*/ 38 h 42"/>
                <a:gd name="T2" fmla="*/ 4 w 42"/>
                <a:gd name="T3" fmla="*/ 42 h 42"/>
                <a:gd name="T4" fmla="*/ 42 w 42"/>
                <a:gd name="T5" fmla="*/ 4 h 42"/>
                <a:gd name="T6" fmla="*/ 38 w 42"/>
                <a:gd name="T7" fmla="*/ 0 h 42"/>
                <a:gd name="T8" fmla="*/ 0 w 42"/>
                <a:gd name="T9" fmla="*/ 38 h 42"/>
              </a:gdLst>
              <a:ahLst/>
              <a:cxnLst>
                <a:cxn ang="0">
                  <a:pos x="T0" y="T1"/>
                </a:cxn>
                <a:cxn ang="0">
                  <a:pos x="T2" y="T3"/>
                </a:cxn>
                <a:cxn ang="0">
                  <a:pos x="T4" y="T5"/>
                </a:cxn>
                <a:cxn ang="0">
                  <a:pos x="T6" y="T7"/>
                </a:cxn>
                <a:cxn ang="0">
                  <a:pos x="T8" y="T9"/>
                </a:cxn>
              </a:cxnLst>
              <a:rect l="0" t="0" r="r" b="b"/>
              <a:pathLst>
                <a:path w="42" h="42">
                  <a:moveTo>
                    <a:pt x="0" y="38"/>
                  </a:moveTo>
                  <a:lnTo>
                    <a:pt x="4" y="42"/>
                  </a:lnTo>
                  <a:lnTo>
                    <a:pt x="42" y="4"/>
                  </a:lnTo>
                  <a:lnTo>
                    <a:pt x="38" y="0"/>
                  </a:lnTo>
                  <a:lnTo>
                    <a:pt x="0"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2" name="Freeform 113"/>
            <p:cNvSpPr>
              <a:spLocks/>
            </p:cNvSpPr>
            <p:nvPr/>
          </p:nvSpPr>
          <p:spPr bwMode="auto">
            <a:xfrm>
              <a:off x="7729693" y="4469133"/>
              <a:ext cx="69882" cy="69882"/>
            </a:xfrm>
            <a:custGeom>
              <a:avLst/>
              <a:gdLst>
                <a:gd name="T0" fmla="*/ 28 w 28"/>
                <a:gd name="T1" fmla="*/ 20 h 28"/>
                <a:gd name="T2" fmla="*/ 8 w 28"/>
                <a:gd name="T3" fmla="*/ 0 h 28"/>
                <a:gd name="T4" fmla="*/ 0 w 28"/>
                <a:gd name="T5" fmla="*/ 20 h 28"/>
                <a:gd name="T6" fmla="*/ 9 w 28"/>
                <a:gd name="T7" fmla="*/ 28 h 28"/>
                <a:gd name="T8" fmla="*/ 28 w 28"/>
                <a:gd name="T9" fmla="*/ 20 h 28"/>
              </a:gdLst>
              <a:ahLst/>
              <a:cxnLst>
                <a:cxn ang="0">
                  <a:pos x="T0" y="T1"/>
                </a:cxn>
                <a:cxn ang="0">
                  <a:pos x="T2" y="T3"/>
                </a:cxn>
                <a:cxn ang="0">
                  <a:pos x="T4" y="T5"/>
                </a:cxn>
                <a:cxn ang="0">
                  <a:pos x="T6" y="T7"/>
                </a:cxn>
                <a:cxn ang="0">
                  <a:pos x="T8" y="T9"/>
                </a:cxn>
              </a:cxnLst>
              <a:rect l="0" t="0" r="r" b="b"/>
              <a:pathLst>
                <a:path w="28" h="28">
                  <a:moveTo>
                    <a:pt x="28" y="20"/>
                  </a:moveTo>
                  <a:lnTo>
                    <a:pt x="8" y="0"/>
                  </a:lnTo>
                  <a:lnTo>
                    <a:pt x="0" y="20"/>
                  </a:lnTo>
                  <a:lnTo>
                    <a:pt x="9" y="28"/>
                  </a:lnTo>
                  <a:lnTo>
                    <a:pt x="28"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3" name="Freeform 114"/>
            <p:cNvSpPr>
              <a:spLocks/>
            </p:cNvSpPr>
            <p:nvPr/>
          </p:nvSpPr>
          <p:spPr bwMode="auto">
            <a:xfrm>
              <a:off x="7712222" y="4526535"/>
              <a:ext cx="34941" cy="32446"/>
            </a:xfrm>
            <a:custGeom>
              <a:avLst/>
              <a:gdLst>
                <a:gd name="T0" fmla="*/ 0 w 14"/>
                <a:gd name="T1" fmla="*/ 13 h 13"/>
                <a:gd name="T2" fmla="*/ 14 w 14"/>
                <a:gd name="T3" fmla="*/ 6 h 13"/>
                <a:gd name="T4" fmla="*/ 6 w 14"/>
                <a:gd name="T5" fmla="*/ 0 h 13"/>
                <a:gd name="T6" fmla="*/ 0 w 14"/>
                <a:gd name="T7" fmla="*/ 13 h 13"/>
              </a:gdLst>
              <a:ahLst/>
              <a:cxnLst>
                <a:cxn ang="0">
                  <a:pos x="T0" y="T1"/>
                </a:cxn>
                <a:cxn ang="0">
                  <a:pos x="T2" y="T3"/>
                </a:cxn>
                <a:cxn ang="0">
                  <a:pos x="T4" y="T5"/>
                </a:cxn>
                <a:cxn ang="0">
                  <a:pos x="T6" y="T7"/>
                </a:cxn>
              </a:cxnLst>
              <a:rect l="0" t="0" r="r" b="b"/>
              <a:pathLst>
                <a:path w="14" h="13">
                  <a:moveTo>
                    <a:pt x="0" y="13"/>
                  </a:moveTo>
                  <a:lnTo>
                    <a:pt x="14" y="6"/>
                  </a:lnTo>
                  <a:lnTo>
                    <a:pt x="6" y="0"/>
                  </a:lnTo>
                  <a:lnTo>
                    <a:pt x="0" y="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4" name="Freeform 115"/>
            <p:cNvSpPr>
              <a:spLocks/>
            </p:cNvSpPr>
            <p:nvPr/>
          </p:nvSpPr>
          <p:spPr bwMode="auto">
            <a:xfrm>
              <a:off x="7859474" y="4341848"/>
              <a:ext cx="69882" cy="69882"/>
            </a:xfrm>
            <a:custGeom>
              <a:avLst/>
              <a:gdLst>
                <a:gd name="T0" fmla="*/ 7 w 28"/>
                <a:gd name="T1" fmla="*/ 0 h 28"/>
                <a:gd name="T2" fmla="*/ 0 w 28"/>
                <a:gd name="T3" fmla="*/ 8 h 28"/>
                <a:gd name="T4" fmla="*/ 20 w 28"/>
                <a:gd name="T5" fmla="*/ 28 h 28"/>
                <a:gd name="T6" fmla="*/ 28 w 28"/>
                <a:gd name="T7" fmla="*/ 20 h 28"/>
                <a:gd name="T8" fmla="*/ 7 w 28"/>
                <a:gd name="T9" fmla="*/ 0 h 28"/>
              </a:gdLst>
              <a:ahLst/>
              <a:cxnLst>
                <a:cxn ang="0">
                  <a:pos x="T0" y="T1"/>
                </a:cxn>
                <a:cxn ang="0">
                  <a:pos x="T2" y="T3"/>
                </a:cxn>
                <a:cxn ang="0">
                  <a:pos x="T4" y="T5"/>
                </a:cxn>
                <a:cxn ang="0">
                  <a:pos x="T6" y="T7"/>
                </a:cxn>
                <a:cxn ang="0">
                  <a:pos x="T8" y="T9"/>
                </a:cxn>
              </a:cxnLst>
              <a:rect l="0" t="0" r="r" b="b"/>
              <a:pathLst>
                <a:path w="28" h="28">
                  <a:moveTo>
                    <a:pt x="7" y="0"/>
                  </a:moveTo>
                  <a:lnTo>
                    <a:pt x="0" y="8"/>
                  </a:lnTo>
                  <a:lnTo>
                    <a:pt x="20" y="28"/>
                  </a:lnTo>
                  <a:lnTo>
                    <a:pt x="28" y="20"/>
                  </a:lnTo>
                  <a:lnTo>
                    <a:pt x="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5" name="Freeform 116"/>
            <p:cNvSpPr>
              <a:spLocks/>
            </p:cNvSpPr>
            <p:nvPr/>
          </p:nvSpPr>
          <p:spPr bwMode="auto">
            <a:xfrm>
              <a:off x="7540014" y="4306907"/>
              <a:ext cx="279527" cy="339426"/>
            </a:xfrm>
            <a:custGeom>
              <a:avLst/>
              <a:gdLst>
                <a:gd name="T0" fmla="*/ 104 w 112"/>
                <a:gd name="T1" fmla="*/ 101 h 136"/>
                <a:gd name="T2" fmla="*/ 83 w 112"/>
                <a:gd name="T3" fmla="*/ 101 h 136"/>
                <a:gd name="T4" fmla="*/ 83 w 112"/>
                <a:gd name="T5" fmla="*/ 129 h 136"/>
                <a:gd name="T6" fmla="*/ 7 w 112"/>
                <a:gd name="T7" fmla="*/ 129 h 136"/>
                <a:gd name="T8" fmla="*/ 7 w 112"/>
                <a:gd name="T9" fmla="*/ 32 h 136"/>
                <a:gd name="T10" fmla="*/ 104 w 112"/>
                <a:gd name="T11" fmla="*/ 32 h 136"/>
                <a:gd name="T12" fmla="*/ 104 w 112"/>
                <a:gd name="T13" fmla="*/ 40 h 136"/>
                <a:gd name="T14" fmla="*/ 112 w 112"/>
                <a:gd name="T15" fmla="*/ 32 h 136"/>
                <a:gd name="T16" fmla="*/ 112 w 112"/>
                <a:gd name="T17" fmla="*/ 6 h 136"/>
                <a:gd name="T18" fmla="*/ 97 w 112"/>
                <a:gd name="T19" fmla="*/ 6 h 136"/>
                <a:gd name="T20" fmla="*/ 97 w 112"/>
                <a:gd name="T21" fmla="*/ 20 h 136"/>
                <a:gd name="T22" fmla="*/ 95 w 112"/>
                <a:gd name="T23" fmla="*/ 20 h 136"/>
                <a:gd name="T24" fmla="*/ 95 w 112"/>
                <a:gd name="T25" fmla="*/ 0 h 136"/>
                <a:gd name="T26" fmla="*/ 89 w 112"/>
                <a:gd name="T27" fmla="*/ 0 h 136"/>
                <a:gd name="T28" fmla="*/ 89 w 112"/>
                <a:gd name="T29" fmla="*/ 20 h 136"/>
                <a:gd name="T30" fmla="*/ 87 w 112"/>
                <a:gd name="T31" fmla="*/ 20 h 136"/>
                <a:gd name="T32" fmla="*/ 87 w 112"/>
                <a:gd name="T33" fmla="*/ 6 h 136"/>
                <a:gd name="T34" fmla="*/ 79 w 112"/>
                <a:gd name="T35" fmla="*/ 6 h 136"/>
                <a:gd name="T36" fmla="*/ 79 w 112"/>
                <a:gd name="T37" fmla="*/ 20 h 136"/>
                <a:gd name="T38" fmla="*/ 76 w 112"/>
                <a:gd name="T39" fmla="*/ 20 h 136"/>
                <a:gd name="T40" fmla="*/ 76 w 112"/>
                <a:gd name="T41" fmla="*/ 0 h 136"/>
                <a:gd name="T42" fmla="*/ 72 w 112"/>
                <a:gd name="T43" fmla="*/ 0 h 136"/>
                <a:gd name="T44" fmla="*/ 72 w 112"/>
                <a:gd name="T45" fmla="*/ 20 h 136"/>
                <a:gd name="T46" fmla="*/ 68 w 112"/>
                <a:gd name="T47" fmla="*/ 20 h 136"/>
                <a:gd name="T48" fmla="*/ 68 w 112"/>
                <a:gd name="T49" fmla="*/ 6 h 136"/>
                <a:gd name="T50" fmla="*/ 60 w 112"/>
                <a:gd name="T51" fmla="*/ 6 h 136"/>
                <a:gd name="T52" fmla="*/ 60 w 112"/>
                <a:gd name="T53" fmla="*/ 20 h 136"/>
                <a:gd name="T54" fmla="*/ 57 w 112"/>
                <a:gd name="T55" fmla="*/ 20 h 136"/>
                <a:gd name="T56" fmla="*/ 57 w 112"/>
                <a:gd name="T57" fmla="*/ 0 h 136"/>
                <a:gd name="T58" fmla="*/ 53 w 112"/>
                <a:gd name="T59" fmla="*/ 0 h 136"/>
                <a:gd name="T60" fmla="*/ 53 w 112"/>
                <a:gd name="T61" fmla="*/ 20 h 136"/>
                <a:gd name="T62" fmla="*/ 51 w 112"/>
                <a:gd name="T63" fmla="*/ 20 h 136"/>
                <a:gd name="T64" fmla="*/ 51 w 112"/>
                <a:gd name="T65" fmla="*/ 6 h 136"/>
                <a:gd name="T66" fmla="*/ 43 w 112"/>
                <a:gd name="T67" fmla="*/ 6 h 136"/>
                <a:gd name="T68" fmla="*/ 43 w 112"/>
                <a:gd name="T69" fmla="*/ 20 h 136"/>
                <a:gd name="T70" fmla="*/ 40 w 112"/>
                <a:gd name="T71" fmla="*/ 20 h 136"/>
                <a:gd name="T72" fmla="*/ 40 w 112"/>
                <a:gd name="T73" fmla="*/ 0 h 136"/>
                <a:gd name="T74" fmla="*/ 35 w 112"/>
                <a:gd name="T75" fmla="*/ 0 h 136"/>
                <a:gd name="T76" fmla="*/ 35 w 112"/>
                <a:gd name="T77" fmla="*/ 20 h 136"/>
                <a:gd name="T78" fmla="*/ 32 w 112"/>
                <a:gd name="T79" fmla="*/ 20 h 136"/>
                <a:gd name="T80" fmla="*/ 32 w 112"/>
                <a:gd name="T81" fmla="*/ 6 h 136"/>
                <a:gd name="T82" fmla="*/ 25 w 112"/>
                <a:gd name="T83" fmla="*/ 6 h 136"/>
                <a:gd name="T84" fmla="*/ 25 w 112"/>
                <a:gd name="T85" fmla="*/ 20 h 136"/>
                <a:gd name="T86" fmla="*/ 23 w 112"/>
                <a:gd name="T87" fmla="*/ 20 h 136"/>
                <a:gd name="T88" fmla="*/ 23 w 112"/>
                <a:gd name="T89" fmla="*/ 0 h 136"/>
                <a:gd name="T90" fmla="*/ 17 w 112"/>
                <a:gd name="T91" fmla="*/ 0 h 136"/>
                <a:gd name="T92" fmla="*/ 17 w 112"/>
                <a:gd name="T93" fmla="*/ 20 h 136"/>
                <a:gd name="T94" fmla="*/ 15 w 112"/>
                <a:gd name="T95" fmla="*/ 20 h 136"/>
                <a:gd name="T96" fmla="*/ 15 w 112"/>
                <a:gd name="T97" fmla="*/ 6 h 136"/>
                <a:gd name="T98" fmla="*/ 0 w 112"/>
                <a:gd name="T99" fmla="*/ 6 h 136"/>
                <a:gd name="T100" fmla="*/ 0 w 112"/>
                <a:gd name="T101" fmla="*/ 24 h 136"/>
                <a:gd name="T102" fmla="*/ 0 w 112"/>
                <a:gd name="T103" fmla="*/ 28 h 136"/>
                <a:gd name="T104" fmla="*/ 0 w 112"/>
                <a:gd name="T105" fmla="*/ 136 h 136"/>
                <a:gd name="T106" fmla="*/ 89 w 112"/>
                <a:gd name="T107" fmla="*/ 136 h 136"/>
                <a:gd name="T108" fmla="*/ 112 w 112"/>
                <a:gd name="T109" fmla="*/ 110 h 136"/>
                <a:gd name="T110" fmla="*/ 112 w 112"/>
                <a:gd name="T111" fmla="*/ 84 h 136"/>
                <a:gd name="T112" fmla="*/ 104 w 112"/>
                <a:gd name="T113" fmla="*/ 92 h 136"/>
                <a:gd name="T114" fmla="*/ 104 w 112"/>
                <a:gd name="T115" fmla="*/ 101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2" h="136">
                  <a:moveTo>
                    <a:pt x="104" y="101"/>
                  </a:moveTo>
                  <a:lnTo>
                    <a:pt x="83" y="101"/>
                  </a:lnTo>
                  <a:lnTo>
                    <a:pt x="83" y="129"/>
                  </a:lnTo>
                  <a:lnTo>
                    <a:pt x="7" y="129"/>
                  </a:lnTo>
                  <a:lnTo>
                    <a:pt x="7" y="32"/>
                  </a:lnTo>
                  <a:lnTo>
                    <a:pt x="104" y="32"/>
                  </a:lnTo>
                  <a:lnTo>
                    <a:pt x="104" y="40"/>
                  </a:lnTo>
                  <a:lnTo>
                    <a:pt x="112" y="32"/>
                  </a:lnTo>
                  <a:lnTo>
                    <a:pt x="112" y="6"/>
                  </a:lnTo>
                  <a:lnTo>
                    <a:pt x="97" y="6"/>
                  </a:lnTo>
                  <a:lnTo>
                    <a:pt x="97" y="20"/>
                  </a:lnTo>
                  <a:lnTo>
                    <a:pt x="95" y="20"/>
                  </a:lnTo>
                  <a:lnTo>
                    <a:pt x="95" y="0"/>
                  </a:lnTo>
                  <a:lnTo>
                    <a:pt x="89" y="0"/>
                  </a:lnTo>
                  <a:lnTo>
                    <a:pt x="89" y="20"/>
                  </a:lnTo>
                  <a:lnTo>
                    <a:pt x="87" y="20"/>
                  </a:lnTo>
                  <a:lnTo>
                    <a:pt x="87" y="6"/>
                  </a:lnTo>
                  <a:lnTo>
                    <a:pt x="79" y="6"/>
                  </a:lnTo>
                  <a:lnTo>
                    <a:pt x="79" y="20"/>
                  </a:lnTo>
                  <a:lnTo>
                    <a:pt x="76" y="20"/>
                  </a:lnTo>
                  <a:lnTo>
                    <a:pt x="76" y="0"/>
                  </a:lnTo>
                  <a:lnTo>
                    <a:pt x="72" y="0"/>
                  </a:lnTo>
                  <a:lnTo>
                    <a:pt x="72" y="20"/>
                  </a:lnTo>
                  <a:lnTo>
                    <a:pt x="68" y="20"/>
                  </a:lnTo>
                  <a:lnTo>
                    <a:pt x="68" y="6"/>
                  </a:lnTo>
                  <a:lnTo>
                    <a:pt x="60" y="6"/>
                  </a:lnTo>
                  <a:lnTo>
                    <a:pt x="60" y="20"/>
                  </a:lnTo>
                  <a:lnTo>
                    <a:pt x="57" y="20"/>
                  </a:lnTo>
                  <a:lnTo>
                    <a:pt x="57" y="0"/>
                  </a:lnTo>
                  <a:lnTo>
                    <a:pt x="53" y="0"/>
                  </a:lnTo>
                  <a:lnTo>
                    <a:pt x="53" y="20"/>
                  </a:lnTo>
                  <a:lnTo>
                    <a:pt x="51" y="20"/>
                  </a:lnTo>
                  <a:lnTo>
                    <a:pt x="51" y="6"/>
                  </a:lnTo>
                  <a:lnTo>
                    <a:pt x="43" y="6"/>
                  </a:lnTo>
                  <a:lnTo>
                    <a:pt x="43" y="20"/>
                  </a:lnTo>
                  <a:lnTo>
                    <a:pt x="40" y="20"/>
                  </a:lnTo>
                  <a:lnTo>
                    <a:pt x="40" y="0"/>
                  </a:lnTo>
                  <a:lnTo>
                    <a:pt x="35" y="0"/>
                  </a:lnTo>
                  <a:lnTo>
                    <a:pt x="35" y="20"/>
                  </a:lnTo>
                  <a:lnTo>
                    <a:pt x="32" y="20"/>
                  </a:lnTo>
                  <a:lnTo>
                    <a:pt x="32" y="6"/>
                  </a:lnTo>
                  <a:lnTo>
                    <a:pt x="25" y="6"/>
                  </a:lnTo>
                  <a:lnTo>
                    <a:pt x="25" y="20"/>
                  </a:lnTo>
                  <a:lnTo>
                    <a:pt x="23" y="20"/>
                  </a:lnTo>
                  <a:lnTo>
                    <a:pt x="23" y="0"/>
                  </a:lnTo>
                  <a:lnTo>
                    <a:pt x="17" y="0"/>
                  </a:lnTo>
                  <a:lnTo>
                    <a:pt x="17" y="20"/>
                  </a:lnTo>
                  <a:lnTo>
                    <a:pt x="15" y="20"/>
                  </a:lnTo>
                  <a:lnTo>
                    <a:pt x="15" y="6"/>
                  </a:lnTo>
                  <a:lnTo>
                    <a:pt x="0" y="6"/>
                  </a:lnTo>
                  <a:lnTo>
                    <a:pt x="0" y="24"/>
                  </a:lnTo>
                  <a:lnTo>
                    <a:pt x="0" y="28"/>
                  </a:lnTo>
                  <a:lnTo>
                    <a:pt x="0" y="136"/>
                  </a:lnTo>
                  <a:lnTo>
                    <a:pt x="89" y="136"/>
                  </a:lnTo>
                  <a:lnTo>
                    <a:pt x="112" y="110"/>
                  </a:lnTo>
                  <a:lnTo>
                    <a:pt x="112" y="84"/>
                  </a:lnTo>
                  <a:lnTo>
                    <a:pt x="104" y="92"/>
                  </a:lnTo>
                  <a:lnTo>
                    <a:pt x="104" y="10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6" name="Rectangle 117"/>
            <p:cNvSpPr>
              <a:spLocks noChangeArrowheads="1"/>
            </p:cNvSpPr>
            <p:nvPr/>
          </p:nvSpPr>
          <p:spPr bwMode="auto">
            <a:xfrm>
              <a:off x="7589930" y="4421713"/>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7" name="Rectangle 118"/>
            <p:cNvSpPr>
              <a:spLocks noChangeArrowheads="1"/>
            </p:cNvSpPr>
            <p:nvPr/>
          </p:nvSpPr>
          <p:spPr bwMode="auto">
            <a:xfrm>
              <a:off x="7589930" y="4461645"/>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0" name="Rectangle 119"/>
            <p:cNvSpPr>
              <a:spLocks noChangeArrowheads="1"/>
            </p:cNvSpPr>
            <p:nvPr/>
          </p:nvSpPr>
          <p:spPr bwMode="auto">
            <a:xfrm>
              <a:off x="7589930" y="4506569"/>
              <a:ext cx="109814" cy="149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1" name="Rectangle 120"/>
            <p:cNvSpPr>
              <a:spLocks noChangeArrowheads="1"/>
            </p:cNvSpPr>
            <p:nvPr/>
          </p:nvSpPr>
          <p:spPr bwMode="auto">
            <a:xfrm>
              <a:off x="7589930" y="4548998"/>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125" name="矩形 3"/>
          <p:cNvSpPr>
            <a:spLocks noChangeArrowheads="1"/>
          </p:cNvSpPr>
          <p:nvPr/>
        </p:nvSpPr>
        <p:spPr bwMode="auto">
          <a:xfrm>
            <a:off x="6661067" y="6000065"/>
            <a:ext cx="715585" cy="300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r>
              <a:rPr lang="zh-CN" altLang="en-US" sz="1500" b="0" dirty="0" smtClean="0">
                <a:solidFill>
                  <a:schemeClr val="accent1"/>
                </a:solidFill>
                <a:latin typeface="微软雅黑" pitchFamily="34" charset="-122"/>
                <a:ea typeface="微软雅黑" pitchFamily="34" charset="-122"/>
                <a:sym typeface="Arial" pitchFamily="34" charset="0"/>
              </a:rPr>
              <a:t>阶段六</a:t>
            </a:r>
            <a:endParaRPr lang="zh-CN" altLang="en-US" sz="1500" b="0" dirty="0">
              <a:solidFill>
                <a:schemeClr val="accent1"/>
              </a:solidFill>
              <a:latin typeface="微软雅黑" pitchFamily="34" charset="-122"/>
              <a:ea typeface="微软雅黑" pitchFamily="34" charset="-122"/>
              <a:sym typeface="Arial" pitchFamily="34" charset="0"/>
            </a:endParaRPr>
          </a:p>
        </p:txBody>
      </p:sp>
      <p:sp>
        <p:nvSpPr>
          <p:cNvPr id="126" name="文本框 13"/>
          <p:cNvSpPr txBox="1"/>
          <p:nvPr/>
        </p:nvSpPr>
        <p:spPr>
          <a:xfrm>
            <a:off x="7512061" y="5852333"/>
            <a:ext cx="2438400" cy="565063"/>
          </a:xfrm>
          <a:prstGeom prst="rect">
            <a:avLst/>
          </a:prstGeom>
          <a:noFill/>
        </p:spPr>
        <p:txBody>
          <a:bodyPr wrap="square" lIns="65824" tIns="32911" rIns="65824" bIns="32911" rtlCol="0">
            <a:spAutoFit/>
          </a:bodyPr>
          <a:lstStyle/>
          <a:p>
            <a:pPr algn="l">
              <a:lnSpc>
                <a:spcPct val="120000"/>
              </a:lnSpc>
              <a:spcBef>
                <a:spcPct val="0"/>
              </a:spcBef>
              <a:buNone/>
            </a:pPr>
            <a:r>
              <a:rPr lang="zh-CN" altLang="en-US" sz="900" b="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在此录入上述图表的综合描述说明，在此录入上述图表的综合描述说明，在此录入上述图表的综合描述</a:t>
            </a:r>
            <a:r>
              <a:rPr lang="zh-CN" altLang="en-US" sz="900" b="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说明。</a:t>
            </a:r>
            <a:endParaRPr lang="zh-CN" altLang="en-US" sz="900" b="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endParaRPr>
          </a:p>
        </p:txBody>
      </p:sp>
      <p:grpSp>
        <p:nvGrpSpPr>
          <p:cNvPr id="130" name="Group 9"/>
          <p:cNvGrpSpPr/>
          <p:nvPr/>
        </p:nvGrpSpPr>
        <p:grpSpPr>
          <a:xfrm>
            <a:off x="5297483" y="5913948"/>
            <a:ext cx="619163" cy="459125"/>
            <a:chOff x="4572000" y="3414713"/>
            <a:chExt cx="374651" cy="277813"/>
          </a:xfrm>
          <a:solidFill>
            <a:schemeClr val="bg1"/>
          </a:solidFill>
        </p:grpSpPr>
        <p:sp>
          <p:nvSpPr>
            <p:cNvPr id="131" name="Freeform 17"/>
            <p:cNvSpPr>
              <a:spLocks/>
            </p:cNvSpPr>
            <p:nvPr/>
          </p:nvSpPr>
          <p:spPr bwMode="auto">
            <a:xfrm>
              <a:off x="4713288" y="3481388"/>
              <a:ext cx="233363" cy="211138"/>
            </a:xfrm>
            <a:custGeom>
              <a:avLst/>
              <a:gdLst>
                <a:gd name="T0" fmla="*/ 89 w 89"/>
                <a:gd name="T1" fmla="*/ 33 h 81"/>
                <a:gd name="T2" fmla="*/ 43 w 89"/>
                <a:gd name="T3" fmla="*/ 0 h 81"/>
                <a:gd name="T4" fmla="*/ 40 w 89"/>
                <a:gd name="T5" fmla="*/ 1 h 81"/>
                <a:gd name="T6" fmla="*/ 43 w 89"/>
                <a:gd name="T7" fmla="*/ 11 h 81"/>
                <a:gd name="T8" fmla="*/ 0 w 89"/>
                <a:gd name="T9" fmla="*/ 44 h 81"/>
                <a:gd name="T10" fmla="*/ 0 w 89"/>
                <a:gd name="T11" fmla="*/ 44 h 81"/>
                <a:gd name="T12" fmla="*/ 40 w 89"/>
                <a:gd name="T13" fmla="*/ 65 h 81"/>
                <a:gd name="T14" fmla="*/ 74 w 89"/>
                <a:gd name="T15" fmla="*/ 81 h 81"/>
                <a:gd name="T16" fmla="*/ 64 w 89"/>
                <a:gd name="T17" fmla="*/ 62 h 81"/>
                <a:gd name="T18" fmla="*/ 89 w 89"/>
                <a:gd name="T19" fmla="*/ 33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9" h="81">
                  <a:moveTo>
                    <a:pt x="89" y="33"/>
                  </a:moveTo>
                  <a:cubicBezTo>
                    <a:pt x="89" y="15"/>
                    <a:pt x="68" y="0"/>
                    <a:pt x="43" y="0"/>
                  </a:cubicBezTo>
                  <a:cubicBezTo>
                    <a:pt x="42" y="0"/>
                    <a:pt x="41" y="1"/>
                    <a:pt x="40" y="1"/>
                  </a:cubicBezTo>
                  <a:cubicBezTo>
                    <a:pt x="42" y="4"/>
                    <a:pt x="43" y="8"/>
                    <a:pt x="43" y="11"/>
                  </a:cubicBezTo>
                  <a:cubicBezTo>
                    <a:pt x="43" y="29"/>
                    <a:pt x="24" y="43"/>
                    <a:pt x="0" y="44"/>
                  </a:cubicBezTo>
                  <a:cubicBezTo>
                    <a:pt x="0" y="44"/>
                    <a:pt x="0" y="44"/>
                    <a:pt x="0" y="44"/>
                  </a:cubicBezTo>
                  <a:cubicBezTo>
                    <a:pt x="6" y="56"/>
                    <a:pt x="21" y="64"/>
                    <a:pt x="40" y="65"/>
                  </a:cubicBezTo>
                  <a:cubicBezTo>
                    <a:pt x="53" y="75"/>
                    <a:pt x="74" y="81"/>
                    <a:pt x="74" y="81"/>
                  </a:cubicBezTo>
                  <a:cubicBezTo>
                    <a:pt x="64" y="72"/>
                    <a:pt x="63" y="65"/>
                    <a:pt x="64" y="62"/>
                  </a:cubicBezTo>
                  <a:cubicBezTo>
                    <a:pt x="79" y="56"/>
                    <a:pt x="89" y="46"/>
                    <a:pt x="89"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4" name="Freeform 18"/>
            <p:cNvSpPr>
              <a:spLocks/>
            </p:cNvSpPr>
            <p:nvPr/>
          </p:nvSpPr>
          <p:spPr bwMode="auto">
            <a:xfrm>
              <a:off x="4572000" y="3414713"/>
              <a:ext cx="241300" cy="209550"/>
            </a:xfrm>
            <a:custGeom>
              <a:avLst/>
              <a:gdLst>
                <a:gd name="T0" fmla="*/ 89 w 92"/>
                <a:gd name="T1" fmla="*/ 21 h 80"/>
                <a:gd name="T2" fmla="*/ 46 w 92"/>
                <a:gd name="T3" fmla="*/ 0 h 80"/>
                <a:gd name="T4" fmla="*/ 0 w 92"/>
                <a:gd name="T5" fmla="*/ 32 h 80"/>
                <a:gd name="T6" fmla="*/ 25 w 92"/>
                <a:gd name="T7" fmla="*/ 61 h 80"/>
                <a:gd name="T8" fmla="*/ 14 w 92"/>
                <a:gd name="T9" fmla="*/ 80 h 80"/>
                <a:gd name="T10" fmla="*/ 48 w 92"/>
                <a:gd name="T11" fmla="*/ 65 h 80"/>
                <a:gd name="T12" fmla="*/ 49 w 92"/>
                <a:gd name="T13" fmla="*/ 64 h 80"/>
                <a:gd name="T14" fmla="*/ 92 w 92"/>
                <a:gd name="T15" fmla="*/ 32 h 80"/>
                <a:gd name="T16" fmla="*/ 89 w 92"/>
                <a:gd name="T17" fmla="*/ 21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80">
                  <a:moveTo>
                    <a:pt x="89" y="21"/>
                  </a:moveTo>
                  <a:cubicBezTo>
                    <a:pt x="83" y="9"/>
                    <a:pt x="66" y="0"/>
                    <a:pt x="46" y="0"/>
                  </a:cubicBezTo>
                  <a:cubicBezTo>
                    <a:pt x="20" y="0"/>
                    <a:pt x="0" y="14"/>
                    <a:pt x="0" y="32"/>
                  </a:cubicBezTo>
                  <a:cubicBezTo>
                    <a:pt x="0" y="45"/>
                    <a:pt x="10" y="56"/>
                    <a:pt x="25" y="61"/>
                  </a:cubicBezTo>
                  <a:cubicBezTo>
                    <a:pt x="26" y="65"/>
                    <a:pt x="25" y="71"/>
                    <a:pt x="14" y="80"/>
                  </a:cubicBezTo>
                  <a:cubicBezTo>
                    <a:pt x="14" y="80"/>
                    <a:pt x="36" y="75"/>
                    <a:pt x="48" y="65"/>
                  </a:cubicBezTo>
                  <a:cubicBezTo>
                    <a:pt x="49" y="64"/>
                    <a:pt x="49" y="64"/>
                    <a:pt x="49" y="64"/>
                  </a:cubicBezTo>
                  <a:cubicBezTo>
                    <a:pt x="73" y="63"/>
                    <a:pt x="92" y="49"/>
                    <a:pt x="92" y="32"/>
                  </a:cubicBezTo>
                  <a:cubicBezTo>
                    <a:pt x="92" y="28"/>
                    <a:pt x="91" y="25"/>
                    <a:pt x="89"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left)">
                                      <p:cBhvr>
                                        <p:cTn id="7" dur="300"/>
                                        <p:tgtEl>
                                          <p:spTgt spid="29"/>
                                        </p:tgtEl>
                                      </p:cBhvr>
                                    </p:animEffect>
                                  </p:childTnLst>
                                </p:cTn>
                              </p:par>
                            </p:childTnLst>
                          </p:cTn>
                        </p:par>
                        <p:par>
                          <p:cTn id="8" fill="hold">
                            <p:stCondLst>
                              <p:cond delay="300"/>
                            </p:stCondLst>
                            <p:childTnLst>
                              <p:par>
                                <p:cTn id="9" presetID="22" presetClass="entr" presetSubtype="4" fill="hold" nodeType="afterEffect">
                                  <p:stCondLst>
                                    <p:cond delay="0"/>
                                  </p:stCondLst>
                                  <p:childTnLst>
                                    <p:set>
                                      <p:cBhvr>
                                        <p:cTn id="10" dur="1" fill="hold">
                                          <p:stCondLst>
                                            <p:cond delay="0"/>
                                          </p:stCondLst>
                                        </p:cTn>
                                        <p:tgtEl>
                                          <p:spTgt spid="47"/>
                                        </p:tgtEl>
                                        <p:attrNameLst>
                                          <p:attrName>style.visibility</p:attrName>
                                        </p:attrNameLst>
                                      </p:cBhvr>
                                      <p:to>
                                        <p:strVal val="visible"/>
                                      </p:to>
                                    </p:set>
                                    <p:animEffect transition="in" filter="wipe(down)">
                                      <p:cBhvr>
                                        <p:cTn id="11" dur="500"/>
                                        <p:tgtEl>
                                          <p:spTgt spid="47"/>
                                        </p:tgtEl>
                                      </p:cBhvr>
                                    </p:animEffect>
                                  </p:childTnLst>
                                </p:cTn>
                              </p:par>
                            </p:childTnLst>
                          </p:cTn>
                        </p:par>
                        <p:par>
                          <p:cTn id="12" fill="hold">
                            <p:stCondLst>
                              <p:cond delay="800"/>
                            </p:stCondLst>
                            <p:childTnLst>
                              <p:par>
                                <p:cTn id="13" presetID="2" presetClass="entr" presetSubtype="12" accel="61000" fill="hold" nodeType="afterEffect">
                                  <p:stCondLst>
                                    <p:cond delay="0"/>
                                  </p:stCondLst>
                                  <p:childTnLst>
                                    <p:set>
                                      <p:cBhvr>
                                        <p:cTn id="14" dur="1" fill="hold">
                                          <p:stCondLst>
                                            <p:cond delay="0"/>
                                          </p:stCondLst>
                                        </p:cTn>
                                        <p:tgtEl>
                                          <p:spTgt spid="48"/>
                                        </p:tgtEl>
                                        <p:attrNameLst>
                                          <p:attrName>style.visibility</p:attrName>
                                        </p:attrNameLst>
                                      </p:cBhvr>
                                      <p:to>
                                        <p:strVal val="visible"/>
                                      </p:to>
                                    </p:set>
                                    <p:anim calcmode="lin" valueType="num">
                                      <p:cBhvr additive="base">
                                        <p:cTn id="15" dur="1400" fill="hold"/>
                                        <p:tgtEl>
                                          <p:spTgt spid="48"/>
                                        </p:tgtEl>
                                        <p:attrNameLst>
                                          <p:attrName>ppt_x</p:attrName>
                                        </p:attrNameLst>
                                      </p:cBhvr>
                                      <p:tavLst>
                                        <p:tav tm="0">
                                          <p:val>
                                            <p:strVal val="0-#ppt_w/2"/>
                                          </p:val>
                                        </p:tav>
                                        <p:tav tm="100000">
                                          <p:val>
                                            <p:strVal val="#ppt_x"/>
                                          </p:val>
                                        </p:tav>
                                      </p:tavLst>
                                    </p:anim>
                                    <p:anim calcmode="lin" valueType="num">
                                      <p:cBhvr additive="base">
                                        <p:cTn id="16" dur="1400" fill="hold"/>
                                        <p:tgtEl>
                                          <p:spTgt spid="48"/>
                                        </p:tgtEl>
                                        <p:attrNameLst>
                                          <p:attrName>ppt_y</p:attrName>
                                        </p:attrNameLst>
                                      </p:cBhvr>
                                      <p:tavLst>
                                        <p:tav tm="0">
                                          <p:val>
                                            <p:strVal val="1+#ppt_h/2"/>
                                          </p:val>
                                        </p:tav>
                                        <p:tav tm="100000">
                                          <p:val>
                                            <p:strVal val="#ppt_y"/>
                                          </p:val>
                                        </p:tav>
                                      </p:tavLst>
                                    </p:anim>
                                  </p:childTnLst>
                                </p:cTn>
                              </p:par>
                              <p:par>
                                <p:cTn id="17" presetID="2" presetClass="entr" presetSubtype="3" accel="61000" fill="hold" nodeType="withEffect">
                                  <p:stCondLst>
                                    <p:cond delay="0"/>
                                  </p:stCondLst>
                                  <p:childTnLst>
                                    <p:set>
                                      <p:cBhvr>
                                        <p:cTn id="18" dur="1" fill="hold">
                                          <p:stCondLst>
                                            <p:cond delay="0"/>
                                          </p:stCondLst>
                                        </p:cTn>
                                        <p:tgtEl>
                                          <p:spTgt spid="53"/>
                                        </p:tgtEl>
                                        <p:attrNameLst>
                                          <p:attrName>style.visibility</p:attrName>
                                        </p:attrNameLst>
                                      </p:cBhvr>
                                      <p:to>
                                        <p:strVal val="visible"/>
                                      </p:to>
                                    </p:set>
                                    <p:anim calcmode="lin" valueType="num">
                                      <p:cBhvr additive="base">
                                        <p:cTn id="19" dur="1400" fill="hold"/>
                                        <p:tgtEl>
                                          <p:spTgt spid="53"/>
                                        </p:tgtEl>
                                        <p:attrNameLst>
                                          <p:attrName>ppt_x</p:attrName>
                                        </p:attrNameLst>
                                      </p:cBhvr>
                                      <p:tavLst>
                                        <p:tav tm="0">
                                          <p:val>
                                            <p:strVal val="1+#ppt_w/2"/>
                                          </p:val>
                                        </p:tav>
                                        <p:tav tm="100000">
                                          <p:val>
                                            <p:strVal val="#ppt_x"/>
                                          </p:val>
                                        </p:tav>
                                      </p:tavLst>
                                    </p:anim>
                                    <p:anim calcmode="lin" valueType="num">
                                      <p:cBhvr additive="base">
                                        <p:cTn id="20" dur="1400" fill="hold"/>
                                        <p:tgtEl>
                                          <p:spTgt spid="53"/>
                                        </p:tgtEl>
                                        <p:attrNameLst>
                                          <p:attrName>ppt_y</p:attrName>
                                        </p:attrNameLst>
                                      </p:cBhvr>
                                      <p:tavLst>
                                        <p:tav tm="0">
                                          <p:val>
                                            <p:strVal val="0-#ppt_h/2"/>
                                          </p:val>
                                        </p:tav>
                                        <p:tav tm="100000">
                                          <p:val>
                                            <p:strVal val="#ppt_y"/>
                                          </p:val>
                                        </p:tav>
                                      </p:tavLst>
                                    </p:anim>
                                  </p:childTnLst>
                                </p:cTn>
                              </p:par>
                              <p:par>
                                <p:cTn id="21" presetID="2" presetClass="entr" presetSubtype="3" accel="61000" fill="hold" nodeType="withEffect">
                                  <p:stCondLst>
                                    <p:cond delay="0"/>
                                  </p:stCondLst>
                                  <p:childTnLst>
                                    <p:set>
                                      <p:cBhvr>
                                        <p:cTn id="22" dur="1" fill="hold">
                                          <p:stCondLst>
                                            <p:cond delay="0"/>
                                          </p:stCondLst>
                                        </p:cTn>
                                        <p:tgtEl>
                                          <p:spTgt spid="63"/>
                                        </p:tgtEl>
                                        <p:attrNameLst>
                                          <p:attrName>style.visibility</p:attrName>
                                        </p:attrNameLst>
                                      </p:cBhvr>
                                      <p:to>
                                        <p:strVal val="visible"/>
                                      </p:to>
                                    </p:set>
                                    <p:anim calcmode="lin" valueType="num">
                                      <p:cBhvr additive="base">
                                        <p:cTn id="23" dur="1400" fill="hold"/>
                                        <p:tgtEl>
                                          <p:spTgt spid="63"/>
                                        </p:tgtEl>
                                        <p:attrNameLst>
                                          <p:attrName>ppt_x</p:attrName>
                                        </p:attrNameLst>
                                      </p:cBhvr>
                                      <p:tavLst>
                                        <p:tav tm="0">
                                          <p:val>
                                            <p:strVal val="1+#ppt_w/2"/>
                                          </p:val>
                                        </p:tav>
                                        <p:tav tm="100000">
                                          <p:val>
                                            <p:strVal val="#ppt_x"/>
                                          </p:val>
                                        </p:tav>
                                      </p:tavLst>
                                    </p:anim>
                                    <p:anim calcmode="lin" valueType="num">
                                      <p:cBhvr additive="base">
                                        <p:cTn id="24" dur="1400" fill="hold"/>
                                        <p:tgtEl>
                                          <p:spTgt spid="63"/>
                                        </p:tgtEl>
                                        <p:attrNameLst>
                                          <p:attrName>ppt_y</p:attrName>
                                        </p:attrNameLst>
                                      </p:cBhvr>
                                      <p:tavLst>
                                        <p:tav tm="0">
                                          <p:val>
                                            <p:strVal val="0-#ppt_h/2"/>
                                          </p:val>
                                        </p:tav>
                                        <p:tav tm="100000">
                                          <p:val>
                                            <p:strVal val="#ppt_y"/>
                                          </p:val>
                                        </p:tav>
                                      </p:tavLst>
                                    </p:anim>
                                  </p:childTnLst>
                                </p:cTn>
                              </p:par>
                              <p:par>
                                <p:cTn id="25" presetID="2" presetClass="entr" presetSubtype="12" accel="61000" fill="hold" nodeType="withEffect">
                                  <p:stCondLst>
                                    <p:cond delay="0"/>
                                  </p:stCondLst>
                                  <p:childTnLst>
                                    <p:set>
                                      <p:cBhvr>
                                        <p:cTn id="26" dur="1" fill="hold">
                                          <p:stCondLst>
                                            <p:cond delay="0"/>
                                          </p:stCondLst>
                                        </p:cTn>
                                        <p:tgtEl>
                                          <p:spTgt spid="68"/>
                                        </p:tgtEl>
                                        <p:attrNameLst>
                                          <p:attrName>style.visibility</p:attrName>
                                        </p:attrNameLst>
                                      </p:cBhvr>
                                      <p:to>
                                        <p:strVal val="visible"/>
                                      </p:to>
                                    </p:set>
                                    <p:anim calcmode="lin" valueType="num">
                                      <p:cBhvr additive="base">
                                        <p:cTn id="27" dur="1400" fill="hold"/>
                                        <p:tgtEl>
                                          <p:spTgt spid="68"/>
                                        </p:tgtEl>
                                        <p:attrNameLst>
                                          <p:attrName>ppt_x</p:attrName>
                                        </p:attrNameLst>
                                      </p:cBhvr>
                                      <p:tavLst>
                                        <p:tav tm="0">
                                          <p:val>
                                            <p:strVal val="0-#ppt_w/2"/>
                                          </p:val>
                                        </p:tav>
                                        <p:tav tm="100000">
                                          <p:val>
                                            <p:strVal val="#ppt_x"/>
                                          </p:val>
                                        </p:tav>
                                      </p:tavLst>
                                    </p:anim>
                                    <p:anim calcmode="lin" valueType="num">
                                      <p:cBhvr additive="base">
                                        <p:cTn id="28" dur="1400" fill="hold"/>
                                        <p:tgtEl>
                                          <p:spTgt spid="68"/>
                                        </p:tgtEl>
                                        <p:attrNameLst>
                                          <p:attrName>ppt_y</p:attrName>
                                        </p:attrNameLst>
                                      </p:cBhvr>
                                      <p:tavLst>
                                        <p:tav tm="0">
                                          <p:val>
                                            <p:strVal val="1+#ppt_h/2"/>
                                          </p:val>
                                        </p:tav>
                                        <p:tav tm="100000">
                                          <p:val>
                                            <p:strVal val="#ppt_y"/>
                                          </p:val>
                                        </p:tav>
                                      </p:tavLst>
                                    </p:anim>
                                  </p:childTnLst>
                                </p:cTn>
                              </p:par>
                              <p:par>
                                <p:cTn id="29" presetID="2" presetClass="entr" presetSubtype="3" accel="61000" fill="hold" nodeType="withEffect">
                                  <p:stCondLst>
                                    <p:cond delay="0"/>
                                  </p:stCondLst>
                                  <p:childTnLst>
                                    <p:set>
                                      <p:cBhvr>
                                        <p:cTn id="30" dur="1" fill="hold">
                                          <p:stCondLst>
                                            <p:cond delay="0"/>
                                          </p:stCondLst>
                                        </p:cTn>
                                        <p:tgtEl>
                                          <p:spTgt spid="73"/>
                                        </p:tgtEl>
                                        <p:attrNameLst>
                                          <p:attrName>style.visibility</p:attrName>
                                        </p:attrNameLst>
                                      </p:cBhvr>
                                      <p:to>
                                        <p:strVal val="visible"/>
                                      </p:to>
                                    </p:set>
                                    <p:anim calcmode="lin" valueType="num">
                                      <p:cBhvr additive="base">
                                        <p:cTn id="31" dur="1400" fill="hold"/>
                                        <p:tgtEl>
                                          <p:spTgt spid="73"/>
                                        </p:tgtEl>
                                        <p:attrNameLst>
                                          <p:attrName>ppt_x</p:attrName>
                                        </p:attrNameLst>
                                      </p:cBhvr>
                                      <p:tavLst>
                                        <p:tav tm="0">
                                          <p:val>
                                            <p:strVal val="1+#ppt_w/2"/>
                                          </p:val>
                                        </p:tav>
                                        <p:tav tm="100000">
                                          <p:val>
                                            <p:strVal val="#ppt_x"/>
                                          </p:val>
                                        </p:tav>
                                      </p:tavLst>
                                    </p:anim>
                                    <p:anim calcmode="lin" valueType="num">
                                      <p:cBhvr additive="base">
                                        <p:cTn id="32" dur="1400" fill="hold"/>
                                        <p:tgtEl>
                                          <p:spTgt spid="73"/>
                                        </p:tgtEl>
                                        <p:attrNameLst>
                                          <p:attrName>ppt_y</p:attrName>
                                        </p:attrNameLst>
                                      </p:cBhvr>
                                      <p:tavLst>
                                        <p:tav tm="0">
                                          <p:val>
                                            <p:strVal val="0-#ppt_h/2"/>
                                          </p:val>
                                        </p:tav>
                                        <p:tav tm="100000">
                                          <p:val>
                                            <p:strVal val="#ppt_y"/>
                                          </p:val>
                                        </p:tav>
                                      </p:tavLst>
                                    </p:anim>
                                  </p:childTnLst>
                                </p:cTn>
                              </p:par>
                              <p:par>
                                <p:cTn id="33" presetID="2" presetClass="entr" presetSubtype="12" accel="61000" fill="hold" nodeType="withEffect">
                                  <p:stCondLst>
                                    <p:cond delay="0"/>
                                  </p:stCondLst>
                                  <p:childTnLst>
                                    <p:set>
                                      <p:cBhvr>
                                        <p:cTn id="34" dur="1" fill="hold">
                                          <p:stCondLst>
                                            <p:cond delay="0"/>
                                          </p:stCondLst>
                                        </p:cTn>
                                        <p:tgtEl>
                                          <p:spTgt spid="58"/>
                                        </p:tgtEl>
                                        <p:attrNameLst>
                                          <p:attrName>style.visibility</p:attrName>
                                        </p:attrNameLst>
                                      </p:cBhvr>
                                      <p:to>
                                        <p:strVal val="visible"/>
                                      </p:to>
                                    </p:set>
                                    <p:anim calcmode="lin" valueType="num">
                                      <p:cBhvr additive="base">
                                        <p:cTn id="35" dur="1400" fill="hold"/>
                                        <p:tgtEl>
                                          <p:spTgt spid="58"/>
                                        </p:tgtEl>
                                        <p:attrNameLst>
                                          <p:attrName>ppt_x</p:attrName>
                                        </p:attrNameLst>
                                      </p:cBhvr>
                                      <p:tavLst>
                                        <p:tav tm="0">
                                          <p:val>
                                            <p:strVal val="0-#ppt_w/2"/>
                                          </p:val>
                                        </p:tav>
                                        <p:tav tm="100000">
                                          <p:val>
                                            <p:strVal val="#ppt_x"/>
                                          </p:val>
                                        </p:tav>
                                      </p:tavLst>
                                    </p:anim>
                                    <p:anim calcmode="lin" valueType="num">
                                      <p:cBhvr additive="base">
                                        <p:cTn id="36" dur="1400" fill="hold"/>
                                        <p:tgtEl>
                                          <p:spTgt spid="58"/>
                                        </p:tgtEl>
                                        <p:attrNameLst>
                                          <p:attrName>ppt_y</p:attrName>
                                        </p:attrNameLst>
                                      </p:cBhvr>
                                      <p:tavLst>
                                        <p:tav tm="0">
                                          <p:val>
                                            <p:strVal val="1+#ppt_h/2"/>
                                          </p:val>
                                        </p:tav>
                                        <p:tav tm="100000">
                                          <p:val>
                                            <p:strVal val="#ppt_y"/>
                                          </p:val>
                                        </p:tav>
                                      </p:tavLst>
                                    </p:anim>
                                  </p:childTnLst>
                                </p:cTn>
                              </p:par>
                            </p:childTnLst>
                          </p:cTn>
                        </p:par>
                        <p:par>
                          <p:cTn id="37" fill="hold">
                            <p:stCondLst>
                              <p:cond delay="2200"/>
                            </p:stCondLst>
                            <p:childTnLst>
                              <p:par>
                                <p:cTn id="38" presetID="31" presetClass="entr" presetSubtype="0" fill="hold" nodeType="afterEffect">
                                  <p:stCondLst>
                                    <p:cond delay="0"/>
                                  </p:stCondLst>
                                  <p:childTnLst>
                                    <p:set>
                                      <p:cBhvr>
                                        <p:cTn id="39" dur="1" fill="hold">
                                          <p:stCondLst>
                                            <p:cond delay="0"/>
                                          </p:stCondLst>
                                        </p:cTn>
                                        <p:tgtEl>
                                          <p:spTgt spid="78"/>
                                        </p:tgtEl>
                                        <p:attrNameLst>
                                          <p:attrName>style.visibility</p:attrName>
                                        </p:attrNameLst>
                                      </p:cBhvr>
                                      <p:to>
                                        <p:strVal val="visible"/>
                                      </p:to>
                                    </p:set>
                                    <p:anim calcmode="lin" valueType="num">
                                      <p:cBhvr>
                                        <p:cTn id="40" dur="500" fill="hold"/>
                                        <p:tgtEl>
                                          <p:spTgt spid="78"/>
                                        </p:tgtEl>
                                        <p:attrNameLst>
                                          <p:attrName>ppt_w</p:attrName>
                                        </p:attrNameLst>
                                      </p:cBhvr>
                                      <p:tavLst>
                                        <p:tav tm="0">
                                          <p:val>
                                            <p:fltVal val="0"/>
                                          </p:val>
                                        </p:tav>
                                        <p:tav tm="100000">
                                          <p:val>
                                            <p:strVal val="#ppt_w"/>
                                          </p:val>
                                        </p:tav>
                                      </p:tavLst>
                                    </p:anim>
                                    <p:anim calcmode="lin" valueType="num">
                                      <p:cBhvr>
                                        <p:cTn id="41" dur="500" fill="hold"/>
                                        <p:tgtEl>
                                          <p:spTgt spid="78"/>
                                        </p:tgtEl>
                                        <p:attrNameLst>
                                          <p:attrName>ppt_h</p:attrName>
                                        </p:attrNameLst>
                                      </p:cBhvr>
                                      <p:tavLst>
                                        <p:tav tm="0">
                                          <p:val>
                                            <p:fltVal val="0"/>
                                          </p:val>
                                        </p:tav>
                                        <p:tav tm="100000">
                                          <p:val>
                                            <p:strVal val="#ppt_h"/>
                                          </p:val>
                                        </p:tav>
                                      </p:tavLst>
                                    </p:anim>
                                    <p:anim calcmode="lin" valueType="num">
                                      <p:cBhvr>
                                        <p:cTn id="42" dur="500" fill="hold"/>
                                        <p:tgtEl>
                                          <p:spTgt spid="78"/>
                                        </p:tgtEl>
                                        <p:attrNameLst>
                                          <p:attrName>style.rotation</p:attrName>
                                        </p:attrNameLst>
                                      </p:cBhvr>
                                      <p:tavLst>
                                        <p:tav tm="0">
                                          <p:val>
                                            <p:fltVal val="90"/>
                                          </p:val>
                                        </p:tav>
                                        <p:tav tm="100000">
                                          <p:val>
                                            <p:fltVal val="0"/>
                                          </p:val>
                                        </p:tav>
                                      </p:tavLst>
                                    </p:anim>
                                    <p:animEffect transition="in" filter="fade">
                                      <p:cBhvr>
                                        <p:cTn id="43" dur="500"/>
                                        <p:tgtEl>
                                          <p:spTgt spid="78"/>
                                        </p:tgtEl>
                                      </p:cBhvr>
                                    </p:animEffect>
                                  </p:childTnLst>
                                </p:cTn>
                              </p:par>
                            </p:childTnLst>
                          </p:cTn>
                        </p:par>
                        <p:par>
                          <p:cTn id="44" fill="hold">
                            <p:stCondLst>
                              <p:cond delay="2700"/>
                            </p:stCondLst>
                            <p:childTnLst>
                              <p:par>
                                <p:cTn id="45" presetID="22" presetClass="entr" presetSubtype="8" fill="hold" grpId="0" nodeType="afterEffect">
                                  <p:stCondLst>
                                    <p:cond delay="0"/>
                                  </p:stCondLst>
                                  <p:childTnLst>
                                    <p:set>
                                      <p:cBhvr>
                                        <p:cTn id="46" dur="1" fill="hold">
                                          <p:stCondLst>
                                            <p:cond delay="0"/>
                                          </p:stCondLst>
                                        </p:cTn>
                                        <p:tgtEl>
                                          <p:spTgt spid="82"/>
                                        </p:tgtEl>
                                        <p:attrNameLst>
                                          <p:attrName>style.visibility</p:attrName>
                                        </p:attrNameLst>
                                      </p:cBhvr>
                                      <p:to>
                                        <p:strVal val="visible"/>
                                      </p:to>
                                    </p:set>
                                    <p:animEffect transition="in" filter="wipe(left)">
                                      <p:cBhvr>
                                        <p:cTn id="47" dur="500"/>
                                        <p:tgtEl>
                                          <p:spTgt spid="82"/>
                                        </p:tgtEl>
                                      </p:cBhvr>
                                    </p:animEffect>
                                  </p:childTnLst>
                                </p:cTn>
                              </p:par>
                              <p:par>
                                <p:cTn id="48" presetID="22" presetClass="entr" presetSubtype="2" fill="hold" grpId="0" nodeType="withEffect">
                                  <p:stCondLst>
                                    <p:cond delay="0"/>
                                  </p:stCondLst>
                                  <p:childTnLst>
                                    <p:set>
                                      <p:cBhvr>
                                        <p:cTn id="49" dur="1" fill="hold">
                                          <p:stCondLst>
                                            <p:cond delay="0"/>
                                          </p:stCondLst>
                                        </p:cTn>
                                        <p:tgtEl>
                                          <p:spTgt spid="83"/>
                                        </p:tgtEl>
                                        <p:attrNameLst>
                                          <p:attrName>style.visibility</p:attrName>
                                        </p:attrNameLst>
                                      </p:cBhvr>
                                      <p:to>
                                        <p:strVal val="visible"/>
                                      </p:to>
                                    </p:set>
                                    <p:animEffect transition="in" filter="wipe(right)">
                                      <p:cBhvr>
                                        <p:cTn id="50" dur="750"/>
                                        <p:tgtEl>
                                          <p:spTgt spid="83"/>
                                        </p:tgtEl>
                                      </p:cBhvr>
                                    </p:animEffect>
                                  </p:childTnLst>
                                </p:cTn>
                              </p:par>
                            </p:childTnLst>
                          </p:cTn>
                        </p:par>
                        <p:par>
                          <p:cTn id="51" fill="hold">
                            <p:stCondLst>
                              <p:cond delay="3450"/>
                            </p:stCondLst>
                            <p:childTnLst>
                              <p:par>
                                <p:cTn id="52" presetID="31" presetClass="entr" presetSubtype="0" fill="hold" grpId="0" nodeType="afterEffect">
                                  <p:stCondLst>
                                    <p:cond delay="0"/>
                                  </p:stCondLst>
                                  <p:childTnLst>
                                    <p:set>
                                      <p:cBhvr>
                                        <p:cTn id="53" dur="1" fill="hold">
                                          <p:stCondLst>
                                            <p:cond delay="0"/>
                                          </p:stCondLst>
                                        </p:cTn>
                                        <p:tgtEl>
                                          <p:spTgt spid="86"/>
                                        </p:tgtEl>
                                        <p:attrNameLst>
                                          <p:attrName>style.visibility</p:attrName>
                                        </p:attrNameLst>
                                      </p:cBhvr>
                                      <p:to>
                                        <p:strVal val="visible"/>
                                      </p:to>
                                    </p:set>
                                    <p:anim calcmode="lin" valueType="num">
                                      <p:cBhvr>
                                        <p:cTn id="54" dur="500" fill="hold"/>
                                        <p:tgtEl>
                                          <p:spTgt spid="86"/>
                                        </p:tgtEl>
                                        <p:attrNameLst>
                                          <p:attrName>ppt_w</p:attrName>
                                        </p:attrNameLst>
                                      </p:cBhvr>
                                      <p:tavLst>
                                        <p:tav tm="0">
                                          <p:val>
                                            <p:fltVal val="0"/>
                                          </p:val>
                                        </p:tav>
                                        <p:tav tm="100000">
                                          <p:val>
                                            <p:strVal val="#ppt_w"/>
                                          </p:val>
                                        </p:tav>
                                      </p:tavLst>
                                    </p:anim>
                                    <p:anim calcmode="lin" valueType="num">
                                      <p:cBhvr>
                                        <p:cTn id="55" dur="500" fill="hold"/>
                                        <p:tgtEl>
                                          <p:spTgt spid="86"/>
                                        </p:tgtEl>
                                        <p:attrNameLst>
                                          <p:attrName>ppt_h</p:attrName>
                                        </p:attrNameLst>
                                      </p:cBhvr>
                                      <p:tavLst>
                                        <p:tav tm="0">
                                          <p:val>
                                            <p:fltVal val="0"/>
                                          </p:val>
                                        </p:tav>
                                        <p:tav tm="100000">
                                          <p:val>
                                            <p:strVal val="#ppt_h"/>
                                          </p:val>
                                        </p:tav>
                                      </p:tavLst>
                                    </p:anim>
                                    <p:anim calcmode="lin" valueType="num">
                                      <p:cBhvr>
                                        <p:cTn id="56" dur="500" fill="hold"/>
                                        <p:tgtEl>
                                          <p:spTgt spid="86"/>
                                        </p:tgtEl>
                                        <p:attrNameLst>
                                          <p:attrName>style.rotation</p:attrName>
                                        </p:attrNameLst>
                                      </p:cBhvr>
                                      <p:tavLst>
                                        <p:tav tm="0">
                                          <p:val>
                                            <p:fltVal val="90"/>
                                          </p:val>
                                        </p:tav>
                                        <p:tav tm="100000">
                                          <p:val>
                                            <p:fltVal val="0"/>
                                          </p:val>
                                        </p:tav>
                                      </p:tavLst>
                                    </p:anim>
                                    <p:animEffect transition="in" filter="fade">
                                      <p:cBhvr>
                                        <p:cTn id="57" dur="500"/>
                                        <p:tgtEl>
                                          <p:spTgt spid="86"/>
                                        </p:tgtEl>
                                      </p:cBhvr>
                                    </p:animEffect>
                                  </p:childTnLst>
                                </p:cTn>
                              </p:par>
                            </p:childTnLst>
                          </p:cTn>
                        </p:par>
                        <p:par>
                          <p:cTn id="58" fill="hold">
                            <p:stCondLst>
                              <p:cond delay="3950"/>
                            </p:stCondLst>
                            <p:childTnLst>
                              <p:par>
                                <p:cTn id="59" presetID="22" presetClass="entr" presetSubtype="8" fill="hold" grpId="0" nodeType="afterEffect">
                                  <p:stCondLst>
                                    <p:cond delay="0"/>
                                  </p:stCondLst>
                                  <p:childTnLst>
                                    <p:set>
                                      <p:cBhvr>
                                        <p:cTn id="60" dur="1" fill="hold">
                                          <p:stCondLst>
                                            <p:cond delay="0"/>
                                          </p:stCondLst>
                                        </p:cTn>
                                        <p:tgtEl>
                                          <p:spTgt spid="84"/>
                                        </p:tgtEl>
                                        <p:attrNameLst>
                                          <p:attrName>style.visibility</p:attrName>
                                        </p:attrNameLst>
                                      </p:cBhvr>
                                      <p:to>
                                        <p:strVal val="visible"/>
                                      </p:to>
                                    </p:set>
                                    <p:animEffect transition="in" filter="wipe(left)">
                                      <p:cBhvr>
                                        <p:cTn id="61" dur="500"/>
                                        <p:tgtEl>
                                          <p:spTgt spid="84"/>
                                        </p:tgtEl>
                                      </p:cBhvr>
                                    </p:animEffect>
                                  </p:childTnLst>
                                </p:cTn>
                              </p:par>
                              <p:par>
                                <p:cTn id="62" presetID="22" presetClass="entr" presetSubtype="2" fill="hold" grpId="0" nodeType="withEffect">
                                  <p:stCondLst>
                                    <p:cond delay="0"/>
                                  </p:stCondLst>
                                  <p:childTnLst>
                                    <p:set>
                                      <p:cBhvr>
                                        <p:cTn id="63" dur="1" fill="hold">
                                          <p:stCondLst>
                                            <p:cond delay="0"/>
                                          </p:stCondLst>
                                        </p:cTn>
                                        <p:tgtEl>
                                          <p:spTgt spid="85"/>
                                        </p:tgtEl>
                                        <p:attrNameLst>
                                          <p:attrName>style.visibility</p:attrName>
                                        </p:attrNameLst>
                                      </p:cBhvr>
                                      <p:to>
                                        <p:strVal val="visible"/>
                                      </p:to>
                                    </p:set>
                                    <p:animEffect transition="in" filter="wipe(right)">
                                      <p:cBhvr>
                                        <p:cTn id="64" dur="750"/>
                                        <p:tgtEl>
                                          <p:spTgt spid="85"/>
                                        </p:tgtEl>
                                      </p:cBhvr>
                                    </p:animEffect>
                                  </p:childTnLst>
                                </p:cTn>
                              </p:par>
                            </p:childTnLst>
                          </p:cTn>
                        </p:par>
                        <p:par>
                          <p:cTn id="65" fill="hold">
                            <p:stCondLst>
                              <p:cond delay="4700"/>
                            </p:stCondLst>
                            <p:childTnLst>
                              <p:par>
                                <p:cTn id="66" presetID="31" presetClass="entr" presetSubtype="0" fill="hold" nodeType="afterEffect">
                                  <p:stCondLst>
                                    <p:cond delay="0"/>
                                  </p:stCondLst>
                                  <p:childTnLst>
                                    <p:set>
                                      <p:cBhvr>
                                        <p:cTn id="67" dur="1" fill="hold">
                                          <p:stCondLst>
                                            <p:cond delay="0"/>
                                          </p:stCondLst>
                                        </p:cTn>
                                        <p:tgtEl>
                                          <p:spTgt spid="89"/>
                                        </p:tgtEl>
                                        <p:attrNameLst>
                                          <p:attrName>style.visibility</p:attrName>
                                        </p:attrNameLst>
                                      </p:cBhvr>
                                      <p:to>
                                        <p:strVal val="visible"/>
                                      </p:to>
                                    </p:set>
                                    <p:anim calcmode="lin" valueType="num">
                                      <p:cBhvr>
                                        <p:cTn id="68" dur="500" fill="hold"/>
                                        <p:tgtEl>
                                          <p:spTgt spid="89"/>
                                        </p:tgtEl>
                                        <p:attrNameLst>
                                          <p:attrName>ppt_w</p:attrName>
                                        </p:attrNameLst>
                                      </p:cBhvr>
                                      <p:tavLst>
                                        <p:tav tm="0">
                                          <p:val>
                                            <p:fltVal val="0"/>
                                          </p:val>
                                        </p:tav>
                                        <p:tav tm="100000">
                                          <p:val>
                                            <p:strVal val="#ppt_w"/>
                                          </p:val>
                                        </p:tav>
                                      </p:tavLst>
                                    </p:anim>
                                    <p:anim calcmode="lin" valueType="num">
                                      <p:cBhvr>
                                        <p:cTn id="69" dur="500" fill="hold"/>
                                        <p:tgtEl>
                                          <p:spTgt spid="89"/>
                                        </p:tgtEl>
                                        <p:attrNameLst>
                                          <p:attrName>ppt_h</p:attrName>
                                        </p:attrNameLst>
                                      </p:cBhvr>
                                      <p:tavLst>
                                        <p:tav tm="0">
                                          <p:val>
                                            <p:fltVal val="0"/>
                                          </p:val>
                                        </p:tav>
                                        <p:tav tm="100000">
                                          <p:val>
                                            <p:strVal val="#ppt_h"/>
                                          </p:val>
                                        </p:tav>
                                      </p:tavLst>
                                    </p:anim>
                                    <p:anim calcmode="lin" valueType="num">
                                      <p:cBhvr>
                                        <p:cTn id="70" dur="500" fill="hold"/>
                                        <p:tgtEl>
                                          <p:spTgt spid="89"/>
                                        </p:tgtEl>
                                        <p:attrNameLst>
                                          <p:attrName>style.rotation</p:attrName>
                                        </p:attrNameLst>
                                      </p:cBhvr>
                                      <p:tavLst>
                                        <p:tav tm="0">
                                          <p:val>
                                            <p:fltVal val="90"/>
                                          </p:val>
                                        </p:tav>
                                        <p:tav tm="100000">
                                          <p:val>
                                            <p:fltVal val="0"/>
                                          </p:val>
                                        </p:tav>
                                      </p:tavLst>
                                    </p:anim>
                                    <p:animEffect transition="in" filter="fade">
                                      <p:cBhvr>
                                        <p:cTn id="71" dur="500"/>
                                        <p:tgtEl>
                                          <p:spTgt spid="89"/>
                                        </p:tgtEl>
                                      </p:cBhvr>
                                    </p:animEffect>
                                  </p:childTnLst>
                                </p:cTn>
                              </p:par>
                            </p:childTnLst>
                          </p:cTn>
                        </p:par>
                        <p:par>
                          <p:cTn id="72" fill="hold">
                            <p:stCondLst>
                              <p:cond delay="5200"/>
                            </p:stCondLst>
                            <p:childTnLst>
                              <p:par>
                                <p:cTn id="73" presetID="22" presetClass="entr" presetSubtype="8" fill="hold" grpId="0" nodeType="afterEffect">
                                  <p:stCondLst>
                                    <p:cond delay="0"/>
                                  </p:stCondLst>
                                  <p:childTnLst>
                                    <p:set>
                                      <p:cBhvr>
                                        <p:cTn id="74" dur="1" fill="hold">
                                          <p:stCondLst>
                                            <p:cond delay="0"/>
                                          </p:stCondLst>
                                        </p:cTn>
                                        <p:tgtEl>
                                          <p:spTgt spid="87"/>
                                        </p:tgtEl>
                                        <p:attrNameLst>
                                          <p:attrName>style.visibility</p:attrName>
                                        </p:attrNameLst>
                                      </p:cBhvr>
                                      <p:to>
                                        <p:strVal val="visible"/>
                                      </p:to>
                                    </p:set>
                                    <p:animEffect transition="in" filter="wipe(left)">
                                      <p:cBhvr>
                                        <p:cTn id="75" dur="500"/>
                                        <p:tgtEl>
                                          <p:spTgt spid="87"/>
                                        </p:tgtEl>
                                      </p:cBhvr>
                                    </p:animEffect>
                                  </p:childTnLst>
                                </p:cTn>
                              </p:par>
                              <p:par>
                                <p:cTn id="76" presetID="22" presetClass="entr" presetSubtype="2" fill="hold" grpId="0" nodeType="withEffect">
                                  <p:stCondLst>
                                    <p:cond delay="0"/>
                                  </p:stCondLst>
                                  <p:childTnLst>
                                    <p:set>
                                      <p:cBhvr>
                                        <p:cTn id="77" dur="1" fill="hold">
                                          <p:stCondLst>
                                            <p:cond delay="0"/>
                                          </p:stCondLst>
                                        </p:cTn>
                                        <p:tgtEl>
                                          <p:spTgt spid="88"/>
                                        </p:tgtEl>
                                        <p:attrNameLst>
                                          <p:attrName>style.visibility</p:attrName>
                                        </p:attrNameLst>
                                      </p:cBhvr>
                                      <p:to>
                                        <p:strVal val="visible"/>
                                      </p:to>
                                    </p:set>
                                    <p:animEffect transition="in" filter="wipe(right)">
                                      <p:cBhvr>
                                        <p:cTn id="78" dur="750"/>
                                        <p:tgtEl>
                                          <p:spTgt spid="88"/>
                                        </p:tgtEl>
                                      </p:cBhvr>
                                    </p:animEffect>
                                  </p:childTnLst>
                                </p:cTn>
                              </p:par>
                            </p:childTnLst>
                          </p:cTn>
                        </p:par>
                        <p:par>
                          <p:cTn id="79" fill="hold">
                            <p:stCondLst>
                              <p:cond delay="5950"/>
                            </p:stCondLst>
                            <p:childTnLst>
                              <p:par>
                                <p:cTn id="80" presetID="31" presetClass="entr" presetSubtype="0" fill="hold" nodeType="afterEffect">
                                  <p:stCondLst>
                                    <p:cond delay="0"/>
                                  </p:stCondLst>
                                  <p:childTnLst>
                                    <p:set>
                                      <p:cBhvr>
                                        <p:cTn id="81" dur="1" fill="hold">
                                          <p:stCondLst>
                                            <p:cond delay="0"/>
                                          </p:stCondLst>
                                        </p:cTn>
                                        <p:tgtEl>
                                          <p:spTgt spid="94"/>
                                        </p:tgtEl>
                                        <p:attrNameLst>
                                          <p:attrName>style.visibility</p:attrName>
                                        </p:attrNameLst>
                                      </p:cBhvr>
                                      <p:to>
                                        <p:strVal val="visible"/>
                                      </p:to>
                                    </p:set>
                                    <p:anim calcmode="lin" valueType="num">
                                      <p:cBhvr>
                                        <p:cTn id="82" dur="500" fill="hold"/>
                                        <p:tgtEl>
                                          <p:spTgt spid="94"/>
                                        </p:tgtEl>
                                        <p:attrNameLst>
                                          <p:attrName>ppt_w</p:attrName>
                                        </p:attrNameLst>
                                      </p:cBhvr>
                                      <p:tavLst>
                                        <p:tav tm="0">
                                          <p:val>
                                            <p:fltVal val="0"/>
                                          </p:val>
                                        </p:tav>
                                        <p:tav tm="100000">
                                          <p:val>
                                            <p:strVal val="#ppt_w"/>
                                          </p:val>
                                        </p:tav>
                                      </p:tavLst>
                                    </p:anim>
                                    <p:anim calcmode="lin" valueType="num">
                                      <p:cBhvr>
                                        <p:cTn id="83" dur="500" fill="hold"/>
                                        <p:tgtEl>
                                          <p:spTgt spid="94"/>
                                        </p:tgtEl>
                                        <p:attrNameLst>
                                          <p:attrName>ppt_h</p:attrName>
                                        </p:attrNameLst>
                                      </p:cBhvr>
                                      <p:tavLst>
                                        <p:tav tm="0">
                                          <p:val>
                                            <p:fltVal val="0"/>
                                          </p:val>
                                        </p:tav>
                                        <p:tav tm="100000">
                                          <p:val>
                                            <p:strVal val="#ppt_h"/>
                                          </p:val>
                                        </p:tav>
                                      </p:tavLst>
                                    </p:anim>
                                    <p:anim calcmode="lin" valueType="num">
                                      <p:cBhvr>
                                        <p:cTn id="84" dur="500" fill="hold"/>
                                        <p:tgtEl>
                                          <p:spTgt spid="94"/>
                                        </p:tgtEl>
                                        <p:attrNameLst>
                                          <p:attrName>style.rotation</p:attrName>
                                        </p:attrNameLst>
                                      </p:cBhvr>
                                      <p:tavLst>
                                        <p:tav tm="0">
                                          <p:val>
                                            <p:fltVal val="90"/>
                                          </p:val>
                                        </p:tav>
                                        <p:tav tm="100000">
                                          <p:val>
                                            <p:fltVal val="0"/>
                                          </p:val>
                                        </p:tav>
                                      </p:tavLst>
                                    </p:anim>
                                    <p:animEffect transition="in" filter="fade">
                                      <p:cBhvr>
                                        <p:cTn id="85" dur="500"/>
                                        <p:tgtEl>
                                          <p:spTgt spid="94"/>
                                        </p:tgtEl>
                                      </p:cBhvr>
                                    </p:animEffect>
                                  </p:childTnLst>
                                </p:cTn>
                              </p:par>
                            </p:childTnLst>
                          </p:cTn>
                        </p:par>
                        <p:par>
                          <p:cTn id="86" fill="hold">
                            <p:stCondLst>
                              <p:cond delay="6450"/>
                            </p:stCondLst>
                            <p:childTnLst>
                              <p:par>
                                <p:cTn id="87" presetID="22" presetClass="entr" presetSubtype="8" fill="hold" grpId="0" nodeType="afterEffect">
                                  <p:stCondLst>
                                    <p:cond delay="0"/>
                                  </p:stCondLst>
                                  <p:childTnLst>
                                    <p:set>
                                      <p:cBhvr>
                                        <p:cTn id="88" dur="1" fill="hold">
                                          <p:stCondLst>
                                            <p:cond delay="0"/>
                                          </p:stCondLst>
                                        </p:cTn>
                                        <p:tgtEl>
                                          <p:spTgt spid="92"/>
                                        </p:tgtEl>
                                        <p:attrNameLst>
                                          <p:attrName>style.visibility</p:attrName>
                                        </p:attrNameLst>
                                      </p:cBhvr>
                                      <p:to>
                                        <p:strVal val="visible"/>
                                      </p:to>
                                    </p:set>
                                    <p:animEffect transition="in" filter="wipe(left)">
                                      <p:cBhvr>
                                        <p:cTn id="89" dur="500"/>
                                        <p:tgtEl>
                                          <p:spTgt spid="92"/>
                                        </p:tgtEl>
                                      </p:cBhvr>
                                    </p:animEffect>
                                  </p:childTnLst>
                                </p:cTn>
                              </p:par>
                              <p:par>
                                <p:cTn id="90" presetID="22" presetClass="entr" presetSubtype="2" fill="hold" grpId="0" nodeType="withEffect">
                                  <p:stCondLst>
                                    <p:cond delay="0"/>
                                  </p:stCondLst>
                                  <p:childTnLst>
                                    <p:set>
                                      <p:cBhvr>
                                        <p:cTn id="91" dur="1" fill="hold">
                                          <p:stCondLst>
                                            <p:cond delay="0"/>
                                          </p:stCondLst>
                                        </p:cTn>
                                        <p:tgtEl>
                                          <p:spTgt spid="93"/>
                                        </p:tgtEl>
                                        <p:attrNameLst>
                                          <p:attrName>style.visibility</p:attrName>
                                        </p:attrNameLst>
                                      </p:cBhvr>
                                      <p:to>
                                        <p:strVal val="visible"/>
                                      </p:to>
                                    </p:set>
                                    <p:animEffect transition="in" filter="wipe(right)">
                                      <p:cBhvr>
                                        <p:cTn id="92" dur="750"/>
                                        <p:tgtEl>
                                          <p:spTgt spid="93"/>
                                        </p:tgtEl>
                                      </p:cBhvr>
                                    </p:animEffect>
                                  </p:childTnLst>
                                </p:cTn>
                              </p:par>
                            </p:childTnLst>
                          </p:cTn>
                        </p:par>
                        <p:par>
                          <p:cTn id="93" fill="hold">
                            <p:stCondLst>
                              <p:cond delay="7200"/>
                            </p:stCondLst>
                            <p:childTnLst>
                              <p:par>
                                <p:cTn id="94" presetID="31" presetClass="entr" presetSubtype="0" fill="hold" nodeType="afterEffect">
                                  <p:stCondLst>
                                    <p:cond delay="0"/>
                                  </p:stCondLst>
                                  <p:childTnLst>
                                    <p:set>
                                      <p:cBhvr>
                                        <p:cTn id="95" dur="1" fill="hold">
                                          <p:stCondLst>
                                            <p:cond delay="0"/>
                                          </p:stCondLst>
                                        </p:cTn>
                                        <p:tgtEl>
                                          <p:spTgt spid="108"/>
                                        </p:tgtEl>
                                        <p:attrNameLst>
                                          <p:attrName>style.visibility</p:attrName>
                                        </p:attrNameLst>
                                      </p:cBhvr>
                                      <p:to>
                                        <p:strVal val="visible"/>
                                      </p:to>
                                    </p:set>
                                    <p:anim calcmode="lin" valueType="num">
                                      <p:cBhvr>
                                        <p:cTn id="96" dur="500" fill="hold"/>
                                        <p:tgtEl>
                                          <p:spTgt spid="108"/>
                                        </p:tgtEl>
                                        <p:attrNameLst>
                                          <p:attrName>ppt_w</p:attrName>
                                        </p:attrNameLst>
                                      </p:cBhvr>
                                      <p:tavLst>
                                        <p:tav tm="0">
                                          <p:val>
                                            <p:fltVal val="0"/>
                                          </p:val>
                                        </p:tav>
                                        <p:tav tm="100000">
                                          <p:val>
                                            <p:strVal val="#ppt_w"/>
                                          </p:val>
                                        </p:tav>
                                      </p:tavLst>
                                    </p:anim>
                                    <p:anim calcmode="lin" valueType="num">
                                      <p:cBhvr>
                                        <p:cTn id="97" dur="500" fill="hold"/>
                                        <p:tgtEl>
                                          <p:spTgt spid="108"/>
                                        </p:tgtEl>
                                        <p:attrNameLst>
                                          <p:attrName>ppt_h</p:attrName>
                                        </p:attrNameLst>
                                      </p:cBhvr>
                                      <p:tavLst>
                                        <p:tav tm="0">
                                          <p:val>
                                            <p:fltVal val="0"/>
                                          </p:val>
                                        </p:tav>
                                        <p:tav tm="100000">
                                          <p:val>
                                            <p:strVal val="#ppt_h"/>
                                          </p:val>
                                        </p:tav>
                                      </p:tavLst>
                                    </p:anim>
                                    <p:anim calcmode="lin" valueType="num">
                                      <p:cBhvr>
                                        <p:cTn id="98" dur="500" fill="hold"/>
                                        <p:tgtEl>
                                          <p:spTgt spid="108"/>
                                        </p:tgtEl>
                                        <p:attrNameLst>
                                          <p:attrName>style.rotation</p:attrName>
                                        </p:attrNameLst>
                                      </p:cBhvr>
                                      <p:tavLst>
                                        <p:tav tm="0">
                                          <p:val>
                                            <p:fltVal val="90"/>
                                          </p:val>
                                        </p:tav>
                                        <p:tav tm="100000">
                                          <p:val>
                                            <p:fltVal val="0"/>
                                          </p:val>
                                        </p:tav>
                                      </p:tavLst>
                                    </p:anim>
                                    <p:animEffect transition="in" filter="fade">
                                      <p:cBhvr>
                                        <p:cTn id="99" dur="500"/>
                                        <p:tgtEl>
                                          <p:spTgt spid="108"/>
                                        </p:tgtEl>
                                      </p:cBhvr>
                                    </p:animEffect>
                                  </p:childTnLst>
                                </p:cTn>
                              </p:par>
                            </p:childTnLst>
                          </p:cTn>
                        </p:par>
                        <p:par>
                          <p:cTn id="100" fill="hold">
                            <p:stCondLst>
                              <p:cond delay="7700"/>
                            </p:stCondLst>
                            <p:childTnLst>
                              <p:par>
                                <p:cTn id="101" presetID="22" presetClass="entr" presetSubtype="8" fill="hold" grpId="0" nodeType="afterEffect">
                                  <p:stCondLst>
                                    <p:cond delay="0"/>
                                  </p:stCondLst>
                                  <p:childTnLst>
                                    <p:set>
                                      <p:cBhvr>
                                        <p:cTn id="102" dur="1" fill="hold">
                                          <p:stCondLst>
                                            <p:cond delay="0"/>
                                          </p:stCondLst>
                                        </p:cTn>
                                        <p:tgtEl>
                                          <p:spTgt spid="106"/>
                                        </p:tgtEl>
                                        <p:attrNameLst>
                                          <p:attrName>style.visibility</p:attrName>
                                        </p:attrNameLst>
                                      </p:cBhvr>
                                      <p:to>
                                        <p:strVal val="visible"/>
                                      </p:to>
                                    </p:set>
                                    <p:animEffect transition="in" filter="wipe(left)">
                                      <p:cBhvr>
                                        <p:cTn id="103" dur="500"/>
                                        <p:tgtEl>
                                          <p:spTgt spid="106"/>
                                        </p:tgtEl>
                                      </p:cBhvr>
                                    </p:animEffect>
                                  </p:childTnLst>
                                </p:cTn>
                              </p:par>
                              <p:par>
                                <p:cTn id="104" presetID="22" presetClass="entr" presetSubtype="2" fill="hold" grpId="0" nodeType="withEffect">
                                  <p:stCondLst>
                                    <p:cond delay="0"/>
                                  </p:stCondLst>
                                  <p:childTnLst>
                                    <p:set>
                                      <p:cBhvr>
                                        <p:cTn id="105" dur="1" fill="hold">
                                          <p:stCondLst>
                                            <p:cond delay="0"/>
                                          </p:stCondLst>
                                        </p:cTn>
                                        <p:tgtEl>
                                          <p:spTgt spid="107"/>
                                        </p:tgtEl>
                                        <p:attrNameLst>
                                          <p:attrName>style.visibility</p:attrName>
                                        </p:attrNameLst>
                                      </p:cBhvr>
                                      <p:to>
                                        <p:strVal val="visible"/>
                                      </p:to>
                                    </p:set>
                                    <p:animEffect transition="in" filter="wipe(right)">
                                      <p:cBhvr>
                                        <p:cTn id="106" dur="750"/>
                                        <p:tgtEl>
                                          <p:spTgt spid="107"/>
                                        </p:tgtEl>
                                      </p:cBhvr>
                                    </p:animEffect>
                                  </p:childTnLst>
                                </p:cTn>
                              </p:par>
                            </p:childTnLst>
                          </p:cTn>
                        </p:par>
                        <p:par>
                          <p:cTn id="107" fill="hold">
                            <p:stCondLst>
                              <p:cond delay="8450"/>
                            </p:stCondLst>
                            <p:childTnLst>
                              <p:par>
                                <p:cTn id="108" presetID="31" presetClass="entr" presetSubtype="0" fill="hold" nodeType="afterEffect">
                                  <p:stCondLst>
                                    <p:cond delay="0"/>
                                  </p:stCondLst>
                                  <p:childTnLst>
                                    <p:set>
                                      <p:cBhvr>
                                        <p:cTn id="109" dur="1" fill="hold">
                                          <p:stCondLst>
                                            <p:cond delay="0"/>
                                          </p:stCondLst>
                                        </p:cTn>
                                        <p:tgtEl>
                                          <p:spTgt spid="130"/>
                                        </p:tgtEl>
                                        <p:attrNameLst>
                                          <p:attrName>style.visibility</p:attrName>
                                        </p:attrNameLst>
                                      </p:cBhvr>
                                      <p:to>
                                        <p:strVal val="visible"/>
                                      </p:to>
                                    </p:set>
                                    <p:anim calcmode="lin" valueType="num">
                                      <p:cBhvr>
                                        <p:cTn id="110" dur="500" fill="hold"/>
                                        <p:tgtEl>
                                          <p:spTgt spid="130"/>
                                        </p:tgtEl>
                                        <p:attrNameLst>
                                          <p:attrName>ppt_w</p:attrName>
                                        </p:attrNameLst>
                                      </p:cBhvr>
                                      <p:tavLst>
                                        <p:tav tm="0">
                                          <p:val>
                                            <p:fltVal val="0"/>
                                          </p:val>
                                        </p:tav>
                                        <p:tav tm="100000">
                                          <p:val>
                                            <p:strVal val="#ppt_w"/>
                                          </p:val>
                                        </p:tav>
                                      </p:tavLst>
                                    </p:anim>
                                    <p:anim calcmode="lin" valueType="num">
                                      <p:cBhvr>
                                        <p:cTn id="111" dur="500" fill="hold"/>
                                        <p:tgtEl>
                                          <p:spTgt spid="130"/>
                                        </p:tgtEl>
                                        <p:attrNameLst>
                                          <p:attrName>ppt_h</p:attrName>
                                        </p:attrNameLst>
                                      </p:cBhvr>
                                      <p:tavLst>
                                        <p:tav tm="0">
                                          <p:val>
                                            <p:fltVal val="0"/>
                                          </p:val>
                                        </p:tav>
                                        <p:tav tm="100000">
                                          <p:val>
                                            <p:strVal val="#ppt_h"/>
                                          </p:val>
                                        </p:tav>
                                      </p:tavLst>
                                    </p:anim>
                                    <p:anim calcmode="lin" valueType="num">
                                      <p:cBhvr>
                                        <p:cTn id="112" dur="500" fill="hold"/>
                                        <p:tgtEl>
                                          <p:spTgt spid="130"/>
                                        </p:tgtEl>
                                        <p:attrNameLst>
                                          <p:attrName>style.rotation</p:attrName>
                                        </p:attrNameLst>
                                      </p:cBhvr>
                                      <p:tavLst>
                                        <p:tav tm="0">
                                          <p:val>
                                            <p:fltVal val="90"/>
                                          </p:val>
                                        </p:tav>
                                        <p:tav tm="100000">
                                          <p:val>
                                            <p:fltVal val="0"/>
                                          </p:val>
                                        </p:tav>
                                      </p:tavLst>
                                    </p:anim>
                                    <p:animEffect transition="in" filter="fade">
                                      <p:cBhvr>
                                        <p:cTn id="113" dur="500"/>
                                        <p:tgtEl>
                                          <p:spTgt spid="130"/>
                                        </p:tgtEl>
                                      </p:cBhvr>
                                    </p:animEffect>
                                  </p:childTnLst>
                                </p:cTn>
                              </p:par>
                            </p:childTnLst>
                          </p:cTn>
                        </p:par>
                        <p:par>
                          <p:cTn id="114" fill="hold">
                            <p:stCondLst>
                              <p:cond delay="8950"/>
                            </p:stCondLst>
                            <p:childTnLst>
                              <p:par>
                                <p:cTn id="115" presetID="22" presetClass="entr" presetSubtype="8" fill="hold" grpId="0" nodeType="afterEffect">
                                  <p:stCondLst>
                                    <p:cond delay="0"/>
                                  </p:stCondLst>
                                  <p:childTnLst>
                                    <p:set>
                                      <p:cBhvr>
                                        <p:cTn id="116" dur="1" fill="hold">
                                          <p:stCondLst>
                                            <p:cond delay="0"/>
                                          </p:stCondLst>
                                        </p:cTn>
                                        <p:tgtEl>
                                          <p:spTgt spid="125"/>
                                        </p:tgtEl>
                                        <p:attrNameLst>
                                          <p:attrName>style.visibility</p:attrName>
                                        </p:attrNameLst>
                                      </p:cBhvr>
                                      <p:to>
                                        <p:strVal val="visible"/>
                                      </p:to>
                                    </p:set>
                                    <p:animEffect transition="in" filter="wipe(left)">
                                      <p:cBhvr>
                                        <p:cTn id="117" dur="500"/>
                                        <p:tgtEl>
                                          <p:spTgt spid="125"/>
                                        </p:tgtEl>
                                      </p:cBhvr>
                                    </p:animEffect>
                                  </p:childTnLst>
                                </p:cTn>
                              </p:par>
                              <p:par>
                                <p:cTn id="118" presetID="22" presetClass="entr" presetSubtype="2" fill="hold" grpId="0" nodeType="withEffect">
                                  <p:stCondLst>
                                    <p:cond delay="0"/>
                                  </p:stCondLst>
                                  <p:childTnLst>
                                    <p:set>
                                      <p:cBhvr>
                                        <p:cTn id="119" dur="1" fill="hold">
                                          <p:stCondLst>
                                            <p:cond delay="0"/>
                                          </p:stCondLst>
                                        </p:cTn>
                                        <p:tgtEl>
                                          <p:spTgt spid="126"/>
                                        </p:tgtEl>
                                        <p:attrNameLst>
                                          <p:attrName>style.visibility</p:attrName>
                                        </p:attrNameLst>
                                      </p:cBhvr>
                                      <p:to>
                                        <p:strVal val="visible"/>
                                      </p:to>
                                    </p:set>
                                    <p:animEffect transition="in" filter="wipe(right)">
                                      <p:cBhvr>
                                        <p:cTn id="120" dur="750"/>
                                        <p:tgtEl>
                                          <p:spTgt spid="1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p:bldP spid="83" grpId="0"/>
      <p:bldP spid="84" grpId="0"/>
      <p:bldP spid="85" grpId="0"/>
      <p:bldP spid="86" grpId="0" animBg="1"/>
      <p:bldP spid="87" grpId="0"/>
      <p:bldP spid="88" grpId="0"/>
      <p:bldP spid="92" grpId="0"/>
      <p:bldP spid="93" grpId="0"/>
      <p:bldP spid="106" grpId="0"/>
      <p:bldP spid="107" grpId="0"/>
      <p:bldP spid="125" grpId="0"/>
      <p:bldP spid="12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9"/>
          <p:cNvGrpSpPr/>
          <p:nvPr/>
        </p:nvGrpSpPr>
        <p:grpSpPr>
          <a:xfrm>
            <a:off x="1011203" y="208731"/>
            <a:ext cx="553964" cy="558108"/>
            <a:chOff x="304800" y="673100"/>
            <a:chExt cx="4000500" cy="4000500"/>
          </a:xfrm>
          <a:effectLst>
            <a:outerShdw blurRad="444500" dist="254000" dir="8100000" algn="tr" rotWithShape="0">
              <a:prstClr val="black">
                <a:alpha val="24000"/>
              </a:prstClr>
            </a:outerShdw>
          </a:effectLst>
        </p:grpSpPr>
        <p:sp>
          <p:nvSpPr>
            <p:cNvPr id="21" name="同心圆 2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2" name="椭圆 21"/>
            <p:cNvSpPr/>
            <p:nvPr/>
          </p:nvSpPr>
          <p:spPr>
            <a:xfrm>
              <a:off x="392109" y="760409"/>
              <a:ext cx="3825870" cy="382587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3" name="组合 22"/>
          <p:cNvGrpSpPr/>
          <p:nvPr/>
        </p:nvGrpSpPr>
        <p:grpSpPr>
          <a:xfrm>
            <a:off x="796889" y="851674"/>
            <a:ext cx="357190" cy="359864"/>
            <a:chOff x="304800" y="673100"/>
            <a:chExt cx="4000500" cy="4000500"/>
          </a:xfrm>
          <a:effectLst>
            <a:outerShdw blurRad="444500" dist="254000" dir="8100000" algn="tr" rotWithShape="0">
              <a:prstClr val="black">
                <a:alpha val="24000"/>
              </a:prstClr>
            </a:outerShdw>
          </a:effectLst>
        </p:grpSpPr>
        <p:sp>
          <p:nvSpPr>
            <p:cNvPr id="24" name="同心圆 2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5" name="椭圆 24"/>
            <p:cNvSpPr/>
            <p:nvPr/>
          </p:nvSpPr>
          <p:spPr>
            <a:xfrm>
              <a:off x="392109" y="760409"/>
              <a:ext cx="3825870" cy="3825870"/>
            </a:xfrm>
            <a:prstGeom prst="ellipse">
              <a:avLst/>
            </a:prstGeom>
            <a:ln/>
          </p:spPr>
          <p:style>
            <a:lnRef idx="3">
              <a:schemeClr val="lt1"/>
            </a:lnRef>
            <a:fillRef idx="1">
              <a:schemeClr val="accent1"/>
            </a:fillRef>
            <a:effectRef idx="1">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4" name="组合 25"/>
          <p:cNvGrpSpPr/>
          <p:nvPr/>
        </p:nvGrpSpPr>
        <p:grpSpPr>
          <a:xfrm>
            <a:off x="-203243" y="-230052"/>
            <a:ext cx="1357322" cy="1367477"/>
            <a:chOff x="304800" y="673100"/>
            <a:chExt cx="4000500" cy="4000500"/>
          </a:xfrm>
          <a:effectLst>
            <a:outerShdw blurRad="444500" dist="254000" dir="8100000" algn="tr" rotWithShape="0">
              <a:prstClr val="black">
                <a:alpha val="24000"/>
              </a:prstClr>
            </a:outerShdw>
          </a:effectLst>
        </p:grpSpPr>
        <p:sp>
          <p:nvSpPr>
            <p:cNvPr id="27" name="同心圆 2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8" name="椭圆 27"/>
            <p:cNvSpPr/>
            <p:nvPr/>
          </p:nvSpPr>
          <p:spPr>
            <a:xfrm>
              <a:off x="392100" y="760400"/>
              <a:ext cx="3825879" cy="3825879"/>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cxnSp>
        <p:nvCxnSpPr>
          <p:cNvPr id="29" name="直接连接符 28"/>
          <p:cNvCxnSpPr/>
          <p:nvPr/>
        </p:nvCxnSpPr>
        <p:spPr>
          <a:xfrm>
            <a:off x="1797021" y="827749"/>
            <a:ext cx="8286808" cy="23924"/>
          </a:xfrm>
          <a:prstGeom prst="line">
            <a:avLst/>
          </a:prstGeom>
          <a:ln/>
        </p:spPr>
        <p:style>
          <a:lnRef idx="3">
            <a:schemeClr val="accent5"/>
          </a:lnRef>
          <a:fillRef idx="0">
            <a:schemeClr val="accent5"/>
          </a:fillRef>
          <a:effectRef idx="2">
            <a:schemeClr val="accent5"/>
          </a:effectRef>
          <a:fontRef idx="minor">
            <a:schemeClr val="tx1"/>
          </a:fontRef>
        </p:style>
      </p:cxnSp>
      <p:sp>
        <p:nvSpPr>
          <p:cNvPr id="94" name="标题 1"/>
          <p:cNvSpPr txBox="1">
            <a:spLocks/>
          </p:cNvSpPr>
          <p:nvPr/>
        </p:nvSpPr>
        <p:spPr>
          <a:xfrm>
            <a:off x="1868459" y="351607"/>
            <a:ext cx="2857520" cy="642942"/>
          </a:xfrm>
          <a:prstGeom prst="rect">
            <a:avLst/>
          </a:prstGeom>
        </p:spPr>
        <p:txBody>
          <a:bodyPr/>
          <a:lstStyle/>
          <a:p>
            <a:pPr marL="0" marR="0" lvl="0" indent="0" algn="l" defTabSz="1110905" rtl="0" eaLnBrk="1" fontAlgn="auto" latinLnBrk="0" hangingPunct="1">
              <a:lnSpc>
                <a:spcPct val="100000"/>
              </a:lnSpc>
              <a:spcBef>
                <a:spcPct val="0"/>
              </a:spcBef>
              <a:spcAft>
                <a:spcPts val="0"/>
              </a:spcAft>
              <a:buClrTx/>
              <a:buSzTx/>
              <a:buFontTx/>
              <a:buNone/>
              <a:tabLst/>
              <a:defRPr/>
            </a:pPr>
            <a:r>
              <a:rPr kumimoji="0" lang="zh-CN" altLang="en-US" sz="2800" b="0" i="0" u="none" strike="noStrike" kern="1200" cap="none" spc="0" normalizeH="0" baseline="0" noProof="0" dirty="0" smtClean="0">
                <a:ln>
                  <a:noFill/>
                </a:ln>
                <a:solidFill>
                  <a:srgbClr val="0070C0"/>
                </a:solidFill>
                <a:effectLst/>
                <a:uLnTx/>
                <a:uFillTx/>
                <a:latin typeface="方正粗倩简体" pitchFamily="65" charset="-122"/>
                <a:ea typeface="方正粗倩简体" pitchFamily="65" charset="-122"/>
                <a:cs typeface="+mj-cs"/>
              </a:rPr>
              <a:t>工作完成比例</a:t>
            </a:r>
            <a:endParaRPr kumimoji="0" lang="zh-CN" altLang="en-US" sz="2800" b="0" i="0" u="none" strike="noStrike" kern="1200" cap="none" spc="0" normalizeH="0" baseline="0" noProof="0" dirty="0">
              <a:ln>
                <a:noFill/>
              </a:ln>
              <a:solidFill>
                <a:srgbClr val="0070C0"/>
              </a:solidFill>
              <a:effectLst/>
              <a:uLnTx/>
              <a:uFillTx/>
              <a:latin typeface="方正粗倩简体" pitchFamily="65" charset="-122"/>
              <a:ea typeface="方正粗倩简体" pitchFamily="65" charset="-122"/>
              <a:cs typeface="+mj-cs"/>
            </a:endParaRPr>
          </a:p>
        </p:txBody>
      </p:sp>
      <p:grpSp>
        <p:nvGrpSpPr>
          <p:cNvPr id="108" name="组合 107"/>
          <p:cNvGrpSpPr/>
          <p:nvPr/>
        </p:nvGrpSpPr>
        <p:grpSpPr>
          <a:xfrm>
            <a:off x="2399936" y="3494879"/>
            <a:ext cx="1540224" cy="1457646"/>
            <a:chOff x="1664154" y="1934950"/>
            <a:chExt cx="975425" cy="897257"/>
          </a:xfrm>
        </p:grpSpPr>
        <p:grpSp>
          <p:nvGrpSpPr>
            <p:cNvPr id="118" name="组合 43"/>
            <p:cNvGrpSpPr/>
            <p:nvPr/>
          </p:nvGrpSpPr>
          <p:grpSpPr>
            <a:xfrm rot="18900000">
              <a:off x="1664154" y="1934950"/>
              <a:ext cx="897259" cy="897257"/>
              <a:chOff x="304800" y="673100"/>
              <a:chExt cx="4000500" cy="4000500"/>
            </a:xfrm>
            <a:effectLst>
              <a:outerShdw blurRad="444500" dist="254000" dir="4800000" algn="tr" rotWithShape="0">
                <a:prstClr val="black">
                  <a:alpha val="50000"/>
                </a:prstClr>
              </a:outerShdw>
            </a:effectLst>
          </p:grpSpPr>
          <p:sp>
            <p:nvSpPr>
              <p:cNvPr id="122" name="同心圆 12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23" name="椭圆 122"/>
              <p:cNvSpPr/>
              <p:nvPr/>
            </p:nvSpPr>
            <p:spPr>
              <a:xfrm>
                <a:off x="366203" y="734507"/>
                <a:ext cx="3877701" cy="3877693"/>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9" name="TextBox 118"/>
            <p:cNvSpPr txBox="1"/>
            <p:nvPr/>
          </p:nvSpPr>
          <p:spPr>
            <a:xfrm>
              <a:off x="1819233" y="2234748"/>
              <a:ext cx="820346" cy="403783"/>
            </a:xfrm>
            <a:prstGeom prst="rect">
              <a:avLst/>
            </a:prstGeom>
            <a:noFill/>
          </p:spPr>
          <p:txBody>
            <a:bodyPr wrap="square" rtlCol="0">
              <a:spAutoFit/>
            </a:bodyPr>
            <a:lstStyle/>
            <a:p>
              <a:r>
                <a:rPr lang="en-US" altLang="zh-CN" sz="2100" b="1" dirty="0">
                  <a:solidFill>
                    <a:schemeClr val="tx1">
                      <a:lumMod val="65000"/>
                      <a:lumOff val="35000"/>
                    </a:schemeClr>
                  </a:solidFill>
                  <a:latin typeface="微软雅黑" panose="020B0503020204020204" pitchFamily="34" charset="-122"/>
                  <a:ea typeface="微软雅黑" panose="020B0503020204020204" pitchFamily="34" charset="-122"/>
                </a:rPr>
                <a:t>45%</a:t>
              </a:r>
              <a:endParaRPr lang="zh-CN" altLang="en-US" sz="21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124" name="组合 123"/>
          <p:cNvGrpSpPr/>
          <p:nvPr/>
        </p:nvGrpSpPr>
        <p:grpSpPr>
          <a:xfrm>
            <a:off x="4284841" y="3423441"/>
            <a:ext cx="1655583" cy="1539167"/>
            <a:chOff x="3293884" y="1912625"/>
            <a:chExt cx="992950" cy="897258"/>
          </a:xfrm>
        </p:grpSpPr>
        <p:grpSp>
          <p:nvGrpSpPr>
            <p:cNvPr id="127" name="组合 48"/>
            <p:cNvGrpSpPr/>
            <p:nvPr/>
          </p:nvGrpSpPr>
          <p:grpSpPr>
            <a:xfrm rot="18900000">
              <a:off x="3293884" y="1912625"/>
              <a:ext cx="897259" cy="897258"/>
              <a:chOff x="304800" y="673100"/>
              <a:chExt cx="4000500" cy="4000500"/>
            </a:xfrm>
            <a:effectLst>
              <a:outerShdw blurRad="444500" dist="254000" dir="5280000" algn="tr" rotWithShape="0">
                <a:prstClr val="black">
                  <a:alpha val="50000"/>
                </a:prstClr>
              </a:outerShdw>
            </a:effectLst>
          </p:grpSpPr>
          <p:sp>
            <p:nvSpPr>
              <p:cNvPr id="129" name="同心圆 12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30" name="椭圆 129"/>
              <p:cNvSpPr/>
              <p:nvPr/>
            </p:nvSpPr>
            <p:spPr>
              <a:xfrm>
                <a:off x="366204" y="734505"/>
                <a:ext cx="3877703" cy="3877691"/>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8" name="TextBox 127"/>
            <p:cNvSpPr txBox="1"/>
            <p:nvPr/>
          </p:nvSpPr>
          <p:spPr>
            <a:xfrm>
              <a:off x="3533603" y="2273403"/>
              <a:ext cx="753231" cy="388829"/>
            </a:xfrm>
            <a:prstGeom prst="rect">
              <a:avLst/>
            </a:prstGeom>
            <a:noFill/>
          </p:spPr>
          <p:txBody>
            <a:bodyPr wrap="square" rtlCol="0">
              <a:spAutoFit/>
            </a:bodyPr>
            <a:lstStyle/>
            <a:p>
              <a:r>
                <a:rPr lang="en-US" altLang="zh-CN" sz="2000" b="1" dirty="0">
                  <a:solidFill>
                    <a:schemeClr val="tx1">
                      <a:lumMod val="65000"/>
                      <a:lumOff val="35000"/>
                    </a:schemeClr>
                  </a:solidFill>
                  <a:latin typeface="微软雅黑" panose="020B0503020204020204" pitchFamily="34" charset="-122"/>
                  <a:ea typeface="微软雅黑" panose="020B0503020204020204" pitchFamily="34" charset="-122"/>
                </a:rPr>
                <a:t>68%</a:t>
              </a:r>
              <a:endPar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132" name="组合 131"/>
          <p:cNvGrpSpPr/>
          <p:nvPr/>
        </p:nvGrpSpPr>
        <p:grpSpPr>
          <a:xfrm>
            <a:off x="6083304" y="3421575"/>
            <a:ext cx="1734800" cy="1535519"/>
            <a:chOff x="4849324" y="1995712"/>
            <a:chExt cx="1042932" cy="897257"/>
          </a:xfrm>
        </p:grpSpPr>
        <p:grpSp>
          <p:nvGrpSpPr>
            <p:cNvPr id="133" name="组合 53"/>
            <p:cNvGrpSpPr/>
            <p:nvPr/>
          </p:nvGrpSpPr>
          <p:grpSpPr>
            <a:xfrm rot="18900000">
              <a:off x="4849324" y="1995712"/>
              <a:ext cx="897259" cy="897257"/>
              <a:chOff x="304800" y="673100"/>
              <a:chExt cx="4000500" cy="4000500"/>
            </a:xfrm>
            <a:effectLst>
              <a:outerShdw blurRad="444500" dist="254000" dir="5640000" algn="tr" rotWithShape="0">
                <a:prstClr val="black">
                  <a:alpha val="50000"/>
                </a:prstClr>
              </a:outerShdw>
            </a:effectLst>
          </p:grpSpPr>
          <p:sp>
            <p:nvSpPr>
              <p:cNvPr id="135" name="同心圆 13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36" name="椭圆 135"/>
              <p:cNvSpPr/>
              <p:nvPr/>
            </p:nvSpPr>
            <p:spPr>
              <a:xfrm>
                <a:off x="366203" y="734507"/>
                <a:ext cx="3877701" cy="3877693"/>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4" name="TextBox 133"/>
            <p:cNvSpPr txBox="1"/>
            <p:nvPr/>
          </p:nvSpPr>
          <p:spPr>
            <a:xfrm>
              <a:off x="5064060" y="2344406"/>
              <a:ext cx="828196" cy="403783"/>
            </a:xfrm>
            <a:prstGeom prst="rect">
              <a:avLst/>
            </a:prstGeom>
            <a:noFill/>
          </p:spPr>
          <p:txBody>
            <a:bodyPr wrap="square" rtlCol="0">
              <a:spAutoFit/>
            </a:bodyPr>
            <a:lstStyle/>
            <a:p>
              <a:r>
                <a:rPr lang="en-US" altLang="zh-CN" sz="2100" b="1" dirty="0">
                  <a:solidFill>
                    <a:schemeClr val="tx1">
                      <a:lumMod val="65000"/>
                      <a:lumOff val="35000"/>
                    </a:schemeClr>
                  </a:solidFill>
                  <a:latin typeface="微软雅黑" panose="020B0503020204020204" pitchFamily="34" charset="-122"/>
                  <a:ea typeface="微软雅黑" panose="020B0503020204020204" pitchFamily="34" charset="-122"/>
                </a:rPr>
                <a:t>79%</a:t>
              </a:r>
              <a:endParaRPr lang="zh-CN" altLang="en-US" sz="21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137" name="组合 136"/>
          <p:cNvGrpSpPr/>
          <p:nvPr/>
        </p:nvGrpSpPr>
        <p:grpSpPr>
          <a:xfrm>
            <a:off x="8009940" y="3423441"/>
            <a:ext cx="1716699" cy="1527634"/>
            <a:chOff x="6380261" y="2029113"/>
            <a:chExt cx="1037378" cy="897257"/>
          </a:xfrm>
        </p:grpSpPr>
        <p:grpSp>
          <p:nvGrpSpPr>
            <p:cNvPr id="138" name="组合 58"/>
            <p:cNvGrpSpPr/>
            <p:nvPr/>
          </p:nvGrpSpPr>
          <p:grpSpPr>
            <a:xfrm rot="18900000">
              <a:off x="6380261" y="2029113"/>
              <a:ext cx="897259" cy="897257"/>
              <a:chOff x="304800" y="673100"/>
              <a:chExt cx="4000500" cy="4000500"/>
            </a:xfrm>
            <a:effectLst>
              <a:outerShdw blurRad="444500" dist="254000" dir="5700000" sx="104000" sy="104000" algn="tr" rotWithShape="0">
                <a:prstClr val="black">
                  <a:alpha val="50000"/>
                </a:prstClr>
              </a:outerShdw>
            </a:effectLst>
          </p:grpSpPr>
          <p:sp>
            <p:nvSpPr>
              <p:cNvPr id="140" name="同心圆 13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41" name="椭圆 140"/>
              <p:cNvSpPr/>
              <p:nvPr/>
            </p:nvSpPr>
            <p:spPr>
              <a:xfrm>
                <a:off x="366203" y="734507"/>
                <a:ext cx="3877701" cy="3877693"/>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9" name="TextBox 138"/>
            <p:cNvSpPr txBox="1"/>
            <p:nvPr/>
          </p:nvSpPr>
          <p:spPr>
            <a:xfrm>
              <a:off x="6587652" y="2338636"/>
              <a:ext cx="829987" cy="403783"/>
            </a:xfrm>
            <a:prstGeom prst="rect">
              <a:avLst/>
            </a:prstGeom>
            <a:noFill/>
          </p:spPr>
          <p:txBody>
            <a:bodyPr wrap="square" rtlCol="0">
              <a:spAutoFit/>
            </a:bodyPr>
            <a:lstStyle/>
            <a:p>
              <a:r>
                <a:rPr lang="en-US" altLang="zh-CN" sz="2100" b="1" dirty="0">
                  <a:solidFill>
                    <a:schemeClr val="tx1">
                      <a:lumMod val="65000"/>
                      <a:lumOff val="35000"/>
                    </a:schemeClr>
                  </a:solidFill>
                  <a:latin typeface="微软雅黑" panose="020B0503020204020204" pitchFamily="34" charset="-122"/>
                  <a:ea typeface="微软雅黑" panose="020B0503020204020204" pitchFamily="34" charset="-122"/>
                </a:rPr>
                <a:t>92%</a:t>
              </a:r>
              <a:endParaRPr lang="zh-CN" altLang="en-US" sz="21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142" name="Freeform 8"/>
          <p:cNvSpPr>
            <a:spLocks/>
          </p:cNvSpPr>
          <p:nvPr/>
        </p:nvSpPr>
        <p:spPr bwMode="auto">
          <a:xfrm rot="18900000">
            <a:off x="2424082" y="3954399"/>
            <a:ext cx="1725872" cy="938118"/>
          </a:xfrm>
          <a:custGeom>
            <a:avLst/>
            <a:gdLst>
              <a:gd name="T0" fmla="*/ 8098 w 8105"/>
              <a:gd name="T1" fmla="*/ 0 h 4285"/>
              <a:gd name="T2" fmla="*/ 8105 w 8105"/>
              <a:gd name="T3" fmla="*/ 233 h 4285"/>
              <a:gd name="T4" fmla="*/ 4053 w 8105"/>
              <a:gd name="T5" fmla="*/ 4285 h 4285"/>
              <a:gd name="T6" fmla="*/ 0 w 8105"/>
              <a:gd name="T7" fmla="*/ 233 h 4285"/>
              <a:gd name="T8" fmla="*/ 7 w 8105"/>
              <a:gd name="T9" fmla="*/ 0 h 4285"/>
              <a:gd name="T10" fmla="*/ 1080 w 8105"/>
              <a:gd name="T11" fmla="*/ 0 h 4285"/>
              <a:gd name="T12" fmla="*/ 1071 w 8105"/>
              <a:gd name="T13" fmla="*/ 233 h 4285"/>
              <a:gd name="T14" fmla="*/ 4053 w 8105"/>
              <a:gd name="T15" fmla="*/ 3214 h 4285"/>
              <a:gd name="T16" fmla="*/ 7034 w 8105"/>
              <a:gd name="T17" fmla="*/ 233 h 4285"/>
              <a:gd name="T18" fmla="*/ 7025 w 8105"/>
              <a:gd name="T19" fmla="*/ 0 h 4285"/>
              <a:gd name="T20" fmla="*/ 8098 w 8105"/>
              <a:gd name="T21" fmla="*/ 0 h 4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05" h="4285">
                <a:moveTo>
                  <a:pt x="8098" y="0"/>
                </a:moveTo>
                <a:cubicBezTo>
                  <a:pt x="8103" y="77"/>
                  <a:pt x="8105" y="155"/>
                  <a:pt x="8105" y="233"/>
                </a:cubicBezTo>
                <a:cubicBezTo>
                  <a:pt x="8105" y="2471"/>
                  <a:pt x="6291" y="4285"/>
                  <a:pt x="4053" y="4285"/>
                </a:cubicBezTo>
                <a:cubicBezTo>
                  <a:pt x="1814" y="4285"/>
                  <a:pt x="0" y="2471"/>
                  <a:pt x="0" y="233"/>
                </a:cubicBezTo>
                <a:cubicBezTo>
                  <a:pt x="0" y="155"/>
                  <a:pt x="2" y="77"/>
                  <a:pt x="7" y="0"/>
                </a:cubicBezTo>
                <a:lnTo>
                  <a:pt x="1080" y="0"/>
                </a:lnTo>
                <a:cubicBezTo>
                  <a:pt x="1074" y="77"/>
                  <a:pt x="1071" y="154"/>
                  <a:pt x="1071" y="233"/>
                </a:cubicBezTo>
                <a:cubicBezTo>
                  <a:pt x="1071" y="1879"/>
                  <a:pt x="2406" y="3214"/>
                  <a:pt x="4053" y="3214"/>
                </a:cubicBezTo>
                <a:cubicBezTo>
                  <a:pt x="5699" y="3214"/>
                  <a:pt x="7034" y="1879"/>
                  <a:pt x="7034" y="233"/>
                </a:cubicBezTo>
                <a:cubicBezTo>
                  <a:pt x="7034" y="154"/>
                  <a:pt x="7031" y="77"/>
                  <a:pt x="7025" y="0"/>
                </a:cubicBezTo>
                <a:lnTo>
                  <a:pt x="8098" y="0"/>
                </a:lnTo>
                <a:close/>
              </a:path>
            </a:pathLst>
          </a:custGeom>
          <a:solidFill>
            <a:schemeClr val="accent1"/>
          </a:solidFill>
          <a:ln w="3175" cap="flat">
            <a:noFill/>
            <a:prstDash val="solid"/>
            <a:miter lim="800000"/>
            <a:headEnd/>
            <a:tailEnd/>
          </a:ln>
        </p:spPr>
        <p:txBody>
          <a:bodyPr vert="horz" wrap="square" lIns="92354" tIns="46177" rIns="92354" bIns="46177" numCol="1" anchor="t" anchorCtr="0" compatLnSpc="1">
            <a:prstTxWarp prst="textNoShape">
              <a:avLst/>
            </a:prstTxWarp>
          </a:bodyPr>
          <a:lstStyle/>
          <a:p>
            <a:endParaRPr lang="zh-CN" altLang="en-US"/>
          </a:p>
        </p:txBody>
      </p:sp>
      <p:sp>
        <p:nvSpPr>
          <p:cNvPr id="143" name="Freeform 7"/>
          <p:cNvSpPr>
            <a:spLocks/>
          </p:cNvSpPr>
          <p:nvPr/>
        </p:nvSpPr>
        <p:spPr bwMode="auto">
          <a:xfrm rot="19087048">
            <a:off x="4329066" y="3808145"/>
            <a:ext cx="1686576" cy="1139792"/>
          </a:xfrm>
          <a:custGeom>
            <a:avLst/>
            <a:gdLst>
              <a:gd name="T0" fmla="*/ 7997 w 8105"/>
              <a:gd name="T1" fmla="*/ 0 h 4984"/>
              <a:gd name="T2" fmla="*/ 8105 w 8105"/>
              <a:gd name="T3" fmla="*/ 932 h 4984"/>
              <a:gd name="T4" fmla="*/ 4053 w 8105"/>
              <a:gd name="T5" fmla="*/ 4984 h 4984"/>
              <a:gd name="T6" fmla="*/ 0 w 8105"/>
              <a:gd name="T7" fmla="*/ 932 h 4984"/>
              <a:gd name="T8" fmla="*/ 108 w 8105"/>
              <a:gd name="T9" fmla="*/ 0 h 4984"/>
              <a:gd name="T10" fmla="*/ 1212 w 8105"/>
              <a:gd name="T11" fmla="*/ 0 h 4984"/>
              <a:gd name="T12" fmla="*/ 1218 w 8105"/>
              <a:gd name="T13" fmla="*/ 6 h 4984"/>
              <a:gd name="T14" fmla="*/ 1071 w 8105"/>
              <a:gd name="T15" fmla="*/ 932 h 4984"/>
              <a:gd name="T16" fmla="*/ 4053 w 8105"/>
              <a:gd name="T17" fmla="*/ 3913 h 4984"/>
              <a:gd name="T18" fmla="*/ 7034 w 8105"/>
              <a:gd name="T19" fmla="*/ 932 h 4984"/>
              <a:gd name="T20" fmla="*/ 6887 w 8105"/>
              <a:gd name="T21" fmla="*/ 6 h 4984"/>
              <a:gd name="T22" fmla="*/ 6893 w 8105"/>
              <a:gd name="T23" fmla="*/ 0 h 4984"/>
              <a:gd name="T24" fmla="*/ 7997 w 8105"/>
              <a:gd name="T25" fmla="*/ 0 h 49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105" h="4984">
                <a:moveTo>
                  <a:pt x="7997" y="0"/>
                </a:moveTo>
                <a:cubicBezTo>
                  <a:pt x="8068" y="299"/>
                  <a:pt x="8105" y="611"/>
                  <a:pt x="8105" y="932"/>
                </a:cubicBezTo>
                <a:cubicBezTo>
                  <a:pt x="8105" y="3170"/>
                  <a:pt x="6291" y="4984"/>
                  <a:pt x="4053" y="4984"/>
                </a:cubicBezTo>
                <a:cubicBezTo>
                  <a:pt x="1814" y="4984"/>
                  <a:pt x="0" y="3170"/>
                  <a:pt x="0" y="932"/>
                </a:cubicBezTo>
                <a:cubicBezTo>
                  <a:pt x="0" y="611"/>
                  <a:pt x="37" y="299"/>
                  <a:pt x="108" y="0"/>
                </a:cubicBezTo>
                <a:lnTo>
                  <a:pt x="1212" y="0"/>
                </a:lnTo>
                <a:lnTo>
                  <a:pt x="1218" y="6"/>
                </a:lnTo>
                <a:cubicBezTo>
                  <a:pt x="1123" y="297"/>
                  <a:pt x="1071" y="609"/>
                  <a:pt x="1071" y="932"/>
                </a:cubicBezTo>
                <a:cubicBezTo>
                  <a:pt x="1071" y="2578"/>
                  <a:pt x="2406" y="3913"/>
                  <a:pt x="4053" y="3913"/>
                </a:cubicBezTo>
                <a:cubicBezTo>
                  <a:pt x="5699" y="3913"/>
                  <a:pt x="7034" y="2578"/>
                  <a:pt x="7034" y="932"/>
                </a:cubicBezTo>
                <a:cubicBezTo>
                  <a:pt x="7034" y="609"/>
                  <a:pt x="6982" y="297"/>
                  <a:pt x="6887" y="6"/>
                </a:cubicBezTo>
                <a:lnTo>
                  <a:pt x="6893" y="0"/>
                </a:lnTo>
                <a:lnTo>
                  <a:pt x="7997" y="0"/>
                </a:lnTo>
                <a:close/>
              </a:path>
            </a:pathLst>
          </a:custGeom>
          <a:solidFill>
            <a:schemeClr val="accent2"/>
          </a:solidFill>
          <a:ln w="3175" cap="flat">
            <a:noFill/>
            <a:prstDash val="solid"/>
            <a:miter lim="800000"/>
            <a:headEnd/>
            <a:tailEnd/>
          </a:ln>
        </p:spPr>
        <p:txBody>
          <a:bodyPr vert="horz" wrap="square" lIns="92354" tIns="46177" rIns="92354" bIns="46177" numCol="1" anchor="t" anchorCtr="0" compatLnSpc="1">
            <a:prstTxWarp prst="textNoShape">
              <a:avLst/>
            </a:prstTxWarp>
          </a:bodyPr>
          <a:lstStyle/>
          <a:p>
            <a:endParaRPr lang="zh-CN" altLang="en-US"/>
          </a:p>
        </p:txBody>
      </p:sp>
      <p:sp>
        <p:nvSpPr>
          <p:cNvPr id="145" name="Freeform 6"/>
          <p:cNvSpPr>
            <a:spLocks/>
          </p:cNvSpPr>
          <p:nvPr/>
        </p:nvSpPr>
        <p:spPr bwMode="auto">
          <a:xfrm rot="19290703">
            <a:off x="6066723" y="3614683"/>
            <a:ext cx="1724358" cy="1342782"/>
          </a:xfrm>
          <a:custGeom>
            <a:avLst/>
            <a:gdLst>
              <a:gd name="T0" fmla="*/ 7492 w 8105"/>
              <a:gd name="T1" fmla="*/ 0 h 6195"/>
              <a:gd name="T2" fmla="*/ 8105 w 8105"/>
              <a:gd name="T3" fmla="*/ 2143 h 6195"/>
              <a:gd name="T4" fmla="*/ 4052 w 8105"/>
              <a:gd name="T5" fmla="*/ 6195 h 6195"/>
              <a:gd name="T6" fmla="*/ 0 w 8105"/>
              <a:gd name="T7" fmla="*/ 2143 h 6195"/>
              <a:gd name="T8" fmla="*/ 612 w 8105"/>
              <a:gd name="T9" fmla="*/ 0 h 6195"/>
              <a:gd name="T10" fmla="*/ 1957 w 8105"/>
              <a:gd name="T11" fmla="*/ 0 h 6195"/>
              <a:gd name="T12" fmla="*/ 1968 w 8105"/>
              <a:gd name="T13" fmla="*/ 11 h 6195"/>
              <a:gd name="T14" fmla="*/ 1071 w 8105"/>
              <a:gd name="T15" fmla="*/ 2143 h 6195"/>
              <a:gd name="T16" fmla="*/ 4052 w 8105"/>
              <a:gd name="T17" fmla="*/ 5124 h 6195"/>
              <a:gd name="T18" fmla="*/ 7033 w 8105"/>
              <a:gd name="T19" fmla="*/ 2143 h 6195"/>
              <a:gd name="T20" fmla="*/ 6136 w 8105"/>
              <a:gd name="T21" fmla="*/ 11 h 6195"/>
              <a:gd name="T22" fmla="*/ 6147 w 8105"/>
              <a:gd name="T23" fmla="*/ 0 h 6195"/>
              <a:gd name="T24" fmla="*/ 7492 w 8105"/>
              <a:gd name="T25" fmla="*/ 0 h 6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105" h="6195">
                <a:moveTo>
                  <a:pt x="7492" y="0"/>
                </a:moveTo>
                <a:cubicBezTo>
                  <a:pt x="7880" y="622"/>
                  <a:pt x="8105" y="1356"/>
                  <a:pt x="8105" y="2143"/>
                </a:cubicBezTo>
                <a:cubicBezTo>
                  <a:pt x="8105" y="4381"/>
                  <a:pt x="6290" y="6195"/>
                  <a:pt x="4052" y="6195"/>
                </a:cubicBezTo>
                <a:cubicBezTo>
                  <a:pt x="1814" y="6195"/>
                  <a:pt x="0" y="4381"/>
                  <a:pt x="0" y="2143"/>
                </a:cubicBezTo>
                <a:cubicBezTo>
                  <a:pt x="0" y="1356"/>
                  <a:pt x="224" y="622"/>
                  <a:pt x="612" y="0"/>
                </a:cubicBezTo>
                <a:lnTo>
                  <a:pt x="1957" y="0"/>
                </a:lnTo>
                <a:lnTo>
                  <a:pt x="1968" y="11"/>
                </a:lnTo>
                <a:cubicBezTo>
                  <a:pt x="1415" y="552"/>
                  <a:pt x="1071" y="1307"/>
                  <a:pt x="1071" y="2143"/>
                </a:cubicBezTo>
                <a:cubicBezTo>
                  <a:pt x="1071" y="3789"/>
                  <a:pt x="2406" y="5124"/>
                  <a:pt x="4052" y="5124"/>
                </a:cubicBezTo>
                <a:cubicBezTo>
                  <a:pt x="5699" y="5124"/>
                  <a:pt x="7033" y="3789"/>
                  <a:pt x="7033" y="2143"/>
                </a:cubicBezTo>
                <a:cubicBezTo>
                  <a:pt x="7033" y="1307"/>
                  <a:pt x="6690" y="552"/>
                  <a:pt x="6136" y="11"/>
                </a:cubicBezTo>
                <a:lnTo>
                  <a:pt x="6147" y="0"/>
                </a:lnTo>
                <a:lnTo>
                  <a:pt x="7492" y="0"/>
                </a:lnTo>
                <a:close/>
              </a:path>
            </a:pathLst>
          </a:custGeom>
          <a:solidFill>
            <a:schemeClr val="accent3"/>
          </a:solidFill>
          <a:ln w="3175" cap="flat">
            <a:noFill/>
            <a:prstDash val="solid"/>
            <a:miter lim="800000"/>
            <a:headEnd/>
            <a:tailEnd/>
          </a:ln>
        </p:spPr>
        <p:txBody>
          <a:bodyPr vert="horz" wrap="square" lIns="92354" tIns="46177" rIns="92354" bIns="46177" numCol="1" anchor="t" anchorCtr="0" compatLnSpc="1">
            <a:prstTxWarp prst="textNoShape">
              <a:avLst/>
            </a:prstTxWarp>
          </a:bodyPr>
          <a:lstStyle/>
          <a:p>
            <a:endParaRPr lang="zh-CN" altLang="en-US"/>
          </a:p>
        </p:txBody>
      </p:sp>
      <p:sp>
        <p:nvSpPr>
          <p:cNvPr id="146" name="Freeform 5"/>
          <p:cNvSpPr>
            <a:spLocks/>
          </p:cNvSpPr>
          <p:nvPr/>
        </p:nvSpPr>
        <p:spPr bwMode="auto">
          <a:xfrm rot="19810786">
            <a:off x="7893228" y="3361506"/>
            <a:ext cx="1661063" cy="1620648"/>
          </a:xfrm>
          <a:custGeom>
            <a:avLst/>
            <a:gdLst>
              <a:gd name="T0" fmla="*/ 5799 w 8105"/>
              <a:gd name="T1" fmla="*/ 0 h 7710"/>
              <a:gd name="T2" fmla="*/ 8105 w 8105"/>
              <a:gd name="T3" fmla="*/ 3658 h 7710"/>
              <a:gd name="T4" fmla="*/ 4052 w 8105"/>
              <a:gd name="T5" fmla="*/ 7710 h 7710"/>
              <a:gd name="T6" fmla="*/ 0 w 8105"/>
              <a:gd name="T7" fmla="*/ 3658 h 7710"/>
              <a:gd name="T8" fmla="*/ 2306 w 8105"/>
              <a:gd name="T9" fmla="*/ 0 h 7710"/>
              <a:gd name="T10" fmla="*/ 3128 w 8105"/>
              <a:gd name="T11" fmla="*/ 823 h 7710"/>
              <a:gd name="T12" fmla="*/ 1071 w 8105"/>
              <a:gd name="T13" fmla="*/ 3658 h 7710"/>
              <a:gd name="T14" fmla="*/ 4052 w 8105"/>
              <a:gd name="T15" fmla="*/ 6639 h 7710"/>
              <a:gd name="T16" fmla="*/ 7034 w 8105"/>
              <a:gd name="T17" fmla="*/ 3658 h 7710"/>
              <a:gd name="T18" fmla="*/ 4976 w 8105"/>
              <a:gd name="T19" fmla="*/ 823 h 7710"/>
              <a:gd name="T20" fmla="*/ 5799 w 8105"/>
              <a:gd name="T21" fmla="*/ 0 h 77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05" h="7710">
                <a:moveTo>
                  <a:pt x="5799" y="0"/>
                </a:moveTo>
                <a:cubicBezTo>
                  <a:pt x="7163" y="653"/>
                  <a:pt x="8105" y="2045"/>
                  <a:pt x="8105" y="3658"/>
                </a:cubicBezTo>
                <a:cubicBezTo>
                  <a:pt x="8105" y="5896"/>
                  <a:pt x="6291" y="7710"/>
                  <a:pt x="4052" y="7710"/>
                </a:cubicBezTo>
                <a:cubicBezTo>
                  <a:pt x="1814" y="7710"/>
                  <a:pt x="0" y="5896"/>
                  <a:pt x="0" y="3658"/>
                </a:cubicBezTo>
                <a:cubicBezTo>
                  <a:pt x="0" y="2045"/>
                  <a:pt x="942" y="653"/>
                  <a:pt x="2306" y="0"/>
                </a:cubicBezTo>
                <a:lnTo>
                  <a:pt x="3128" y="823"/>
                </a:lnTo>
                <a:cubicBezTo>
                  <a:pt x="1934" y="1212"/>
                  <a:pt x="1071" y="2334"/>
                  <a:pt x="1071" y="3658"/>
                </a:cubicBezTo>
                <a:cubicBezTo>
                  <a:pt x="1071" y="5304"/>
                  <a:pt x="2406" y="6639"/>
                  <a:pt x="4052" y="6639"/>
                </a:cubicBezTo>
                <a:cubicBezTo>
                  <a:pt x="5699" y="6639"/>
                  <a:pt x="7034" y="5304"/>
                  <a:pt x="7034" y="3658"/>
                </a:cubicBezTo>
                <a:cubicBezTo>
                  <a:pt x="7034" y="2334"/>
                  <a:pt x="6171" y="1212"/>
                  <a:pt x="4976" y="823"/>
                </a:cubicBezTo>
                <a:lnTo>
                  <a:pt x="5799" y="0"/>
                </a:lnTo>
                <a:close/>
              </a:path>
            </a:pathLst>
          </a:custGeom>
          <a:solidFill>
            <a:schemeClr val="accent4"/>
          </a:solidFill>
          <a:ln w="3175" cap="flat">
            <a:noFill/>
            <a:prstDash val="solid"/>
            <a:miter lim="800000"/>
            <a:headEnd/>
            <a:tailEnd/>
          </a:ln>
        </p:spPr>
        <p:txBody>
          <a:bodyPr vert="horz" wrap="square" lIns="92354" tIns="46177" rIns="92354" bIns="46177" numCol="1" anchor="t" anchorCtr="0" compatLnSpc="1">
            <a:prstTxWarp prst="textNoShape">
              <a:avLst/>
            </a:prstTxWarp>
          </a:bodyPr>
          <a:lstStyle/>
          <a:p>
            <a:endParaRPr lang="zh-CN" altLang="en-US"/>
          </a:p>
        </p:txBody>
      </p:sp>
      <p:grpSp>
        <p:nvGrpSpPr>
          <p:cNvPr id="147" name="组合 146"/>
          <p:cNvGrpSpPr/>
          <p:nvPr/>
        </p:nvGrpSpPr>
        <p:grpSpPr>
          <a:xfrm>
            <a:off x="2225649" y="2444916"/>
            <a:ext cx="2021993" cy="476081"/>
            <a:chOff x="3477359" y="8032286"/>
            <a:chExt cx="2534423" cy="584775"/>
          </a:xfrm>
          <a:effectLst>
            <a:outerShdw blurRad="203200" dist="114300" dir="5400000" sx="102000" sy="102000" algn="t" rotWithShape="0">
              <a:prstClr val="black">
                <a:alpha val="29000"/>
              </a:prstClr>
            </a:outerShdw>
          </a:effectLst>
        </p:grpSpPr>
        <p:sp>
          <p:nvSpPr>
            <p:cNvPr id="148" name="流程图: 可选过程 147"/>
            <p:cNvSpPr/>
            <p:nvPr/>
          </p:nvSpPr>
          <p:spPr>
            <a:xfrm>
              <a:off x="3477359" y="8032286"/>
              <a:ext cx="2534423" cy="584775"/>
            </a:xfrm>
            <a:prstGeom prst="flowChartAlternateProcess">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9" name="TextBox 148"/>
            <p:cNvSpPr txBox="1"/>
            <p:nvPr/>
          </p:nvSpPr>
          <p:spPr>
            <a:xfrm>
              <a:off x="3879414" y="8078580"/>
              <a:ext cx="1388793" cy="453654"/>
            </a:xfrm>
            <a:prstGeom prst="rect">
              <a:avLst/>
            </a:prstGeom>
            <a:noFill/>
          </p:spPr>
          <p:txBody>
            <a:bodyPr wrap="none" rtlCol="0">
              <a:spAutoFit/>
            </a:bodyPr>
            <a:lstStyle/>
            <a:p>
              <a:pPr algn="ctr"/>
              <a:r>
                <a:rPr lang="zh-CN" altLang="en-US" sz="1800" dirty="0">
                  <a:solidFill>
                    <a:schemeClr val="bg1"/>
                  </a:solidFill>
                  <a:latin typeface="微软雅黑" panose="020B0503020204020204" pitchFamily="34" charset="-122"/>
                  <a:ea typeface="微软雅黑" panose="020B0503020204020204" pitchFamily="34" charset="-122"/>
                </a:rPr>
                <a:t>添加标题</a:t>
              </a:r>
            </a:p>
          </p:txBody>
        </p:sp>
      </p:grpSp>
      <p:grpSp>
        <p:nvGrpSpPr>
          <p:cNvPr id="150" name="组合 149"/>
          <p:cNvGrpSpPr/>
          <p:nvPr/>
        </p:nvGrpSpPr>
        <p:grpSpPr>
          <a:xfrm>
            <a:off x="4041432" y="2444916"/>
            <a:ext cx="2021993" cy="476081"/>
            <a:chOff x="3477359" y="8032286"/>
            <a:chExt cx="2534423" cy="584775"/>
          </a:xfrm>
          <a:effectLst>
            <a:outerShdw blurRad="203200" dist="114300" dir="5400000" sx="102000" sy="102000" algn="t" rotWithShape="0">
              <a:prstClr val="black">
                <a:alpha val="29000"/>
              </a:prstClr>
            </a:outerShdw>
          </a:effectLst>
        </p:grpSpPr>
        <p:sp>
          <p:nvSpPr>
            <p:cNvPr id="151" name="流程图: 可选过程 150"/>
            <p:cNvSpPr/>
            <p:nvPr/>
          </p:nvSpPr>
          <p:spPr>
            <a:xfrm>
              <a:off x="3477359" y="8032286"/>
              <a:ext cx="2534423" cy="584775"/>
            </a:xfrm>
            <a:prstGeom prst="flowChartAlternateProcess">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2" name="TextBox 151"/>
            <p:cNvSpPr txBox="1"/>
            <p:nvPr/>
          </p:nvSpPr>
          <p:spPr>
            <a:xfrm>
              <a:off x="3842020" y="8078580"/>
              <a:ext cx="1388793" cy="453654"/>
            </a:xfrm>
            <a:prstGeom prst="rect">
              <a:avLst/>
            </a:prstGeom>
            <a:noFill/>
          </p:spPr>
          <p:txBody>
            <a:bodyPr wrap="none" rtlCol="0">
              <a:spAutoFit/>
            </a:bodyPr>
            <a:lstStyle/>
            <a:p>
              <a:pPr algn="ctr"/>
              <a:r>
                <a:rPr lang="zh-CN" altLang="en-US" sz="1800" dirty="0">
                  <a:solidFill>
                    <a:schemeClr val="bg1"/>
                  </a:solidFill>
                  <a:latin typeface="微软雅黑" panose="020B0503020204020204" pitchFamily="34" charset="-122"/>
                  <a:ea typeface="微软雅黑" panose="020B0503020204020204" pitchFamily="34" charset="-122"/>
                </a:rPr>
                <a:t>添加标题</a:t>
              </a:r>
            </a:p>
          </p:txBody>
        </p:sp>
      </p:grpSp>
      <p:grpSp>
        <p:nvGrpSpPr>
          <p:cNvPr id="153" name="组合 152"/>
          <p:cNvGrpSpPr/>
          <p:nvPr/>
        </p:nvGrpSpPr>
        <p:grpSpPr>
          <a:xfrm>
            <a:off x="5831864" y="2444916"/>
            <a:ext cx="2021993" cy="476081"/>
            <a:chOff x="3477359" y="8032286"/>
            <a:chExt cx="2534423" cy="584775"/>
          </a:xfrm>
          <a:effectLst>
            <a:outerShdw blurRad="203200" dist="114300" dir="5400000" sx="102000" sy="102000" algn="t" rotWithShape="0">
              <a:prstClr val="black">
                <a:alpha val="29000"/>
              </a:prstClr>
            </a:outerShdw>
          </a:effectLst>
        </p:grpSpPr>
        <p:sp>
          <p:nvSpPr>
            <p:cNvPr id="154" name="流程图: 可选过程 153"/>
            <p:cNvSpPr/>
            <p:nvPr/>
          </p:nvSpPr>
          <p:spPr>
            <a:xfrm>
              <a:off x="3477359" y="8032286"/>
              <a:ext cx="2534423" cy="584775"/>
            </a:xfrm>
            <a:prstGeom prst="flowChartAlternateProcess">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5" name="TextBox 154"/>
            <p:cNvSpPr txBox="1"/>
            <p:nvPr/>
          </p:nvSpPr>
          <p:spPr>
            <a:xfrm>
              <a:off x="4015487" y="8078580"/>
              <a:ext cx="1388793" cy="453654"/>
            </a:xfrm>
            <a:prstGeom prst="rect">
              <a:avLst/>
            </a:prstGeom>
            <a:noFill/>
          </p:spPr>
          <p:txBody>
            <a:bodyPr wrap="none" rtlCol="0">
              <a:spAutoFit/>
            </a:bodyPr>
            <a:lstStyle/>
            <a:p>
              <a:pPr algn="ctr"/>
              <a:r>
                <a:rPr lang="zh-CN" altLang="en-US" sz="1800" dirty="0">
                  <a:solidFill>
                    <a:schemeClr val="bg1"/>
                  </a:solidFill>
                  <a:latin typeface="微软雅黑" panose="020B0503020204020204" pitchFamily="34" charset="-122"/>
                  <a:ea typeface="微软雅黑" panose="020B0503020204020204" pitchFamily="34" charset="-122"/>
                </a:rPr>
                <a:t>添加标题</a:t>
              </a:r>
            </a:p>
          </p:txBody>
        </p:sp>
      </p:grpSp>
      <p:grpSp>
        <p:nvGrpSpPr>
          <p:cNvPr id="156" name="组合 155"/>
          <p:cNvGrpSpPr/>
          <p:nvPr/>
        </p:nvGrpSpPr>
        <p:grpSpPr>
          <a:xfrm>
            <a:off x="7727432" y="2444916"/>
            <a:ext cx="2021993" cy="476081"/>
            <a:chOff x="3477359" y="8032286"/>
            <a:chExt cx="2534423" cy="584775"/>
          </a:xfrm>
          <a:effectLst>
            <a:outerShdw blurRad="203200" dist="114300" dir="5400000" sx="102000" sy="102000" algn="t" rotWithShape="0">
              <a:prstClr val="black">
                <a:alpha val="29000"/>
              </a:prstClr>
            </a:outerShdw>
          </a:effectLst>
        </p:grpSpPr>
        <p:sp>
          <p:nvSpPr>
            <p:cNvPr id="157" name="流程图: 可选过程 156"/>
            <p:cNvSpPr/>
            <p:nvPr/>
          </p:nvSpPr>
          <p:spPr>
            <a:xfrm>
              <a:off x="3477359" y="8032286"/>
              <a:ext cx="2534423" cy="584775"/>
            </a:xfrm>
            <a:prstGeom prst="flowChartAlternateProcess">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8" name="TextBox 157"/>
            <p:cNvSpPr txBox="1"/>
            <p:nvPr/>
          </p:nvSpPr>
          <p:spPr>
            <a:xfrm>
              <a:off x="4057174" y="8078580"/>
              <a:ext cx="1388793" cy="453654"/>
            </a:xfrm>
            <a:prstGeom prst="rect">
              <a:avLst/>
            </a:prstGeom>
            <a:noFill/>
          </p:spPr>
          <p:txBody>
            <a:bodyPr wrap="none" rtlCol="0">
              <a:spAutoFit/>
            </a:bodyPr>
            <a:lstStyle/>
            <a:p>
              <a:pPr algn="ctr"/>
              <a:r>
                <a:rPr lang="zh-CN" altLang="en-US" sz="1800" dirty="0">
                  <a:solidFill>
                    <a:schemeClr val="bg1"/>
                  </a:solidFill>
                  <a:latin typeface="微软雅黑" panose="020B0503020204020204" pitchFamily="34" charset="-122"/>
                  <a:ea typeface="微软雅黑" panose="020B0503020204020204" pitchFamily="34" charset="-122"/>
                </a:rPr>
                <a:t>添加标题</a:t>
              </a:r>
            </a:p>
          </p:txBody>
        </p:sp>
      </p:grpSp>
      <p:sp>
        <p:nvSpPr>
          <p:cNvPr id="159" name="TextBox 158"/>
          <p:cNvSpPr txBox="1"/>
          <p:nvPr/>
        </p:nvSpPr>
        <p:spPr>
          <a:xfrm>
            <a:off x="2368525" y="5326941"/>
            <a:ext cx="1647706" cy="699440"/>
          </a:xfrm>
          <a:prstGeom prst="rect">
            <a:avLst/>
          </a:prstGeom>
          <a:noFill/>
        </p:spPr>
        <p:txBody>
          <a:bodyPr wrap="square" lIns="68598" tIns="34299" rIns="68598" bIns="34299"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schemeClr val="tx1">
                    <a:lumMod val="85000"/>
                    <a:lumOff val="15000"/>
                  </a:schemeClr>
                </a:solidFill>
                <a:effectLst/>
                <a:uLnTx/>
                <a:uFillTx/>
                <a:latin typeface="微软雅黑" pitchFamily="34" charset="-122"/>
                <a:ea typeface="微软雅黑" pitchFamily="34" charset="-122"/>
              </a:rPr>
              <a:t>您的内容打在这里，或者通过复制您的文本后，在此框中选择</a:t>
            </a:r>
            <a:r>
              <a:rPr kumimoji="0" lang="zh-CN" altLang="en-US" sz="1050" b="0" i="0" u="none" strike="noStrike" kern="0" cap="none" spc="0" normalizeH="0" baseline="0" noProof="0" dirty="0" smtClean="0">
                <a:ln>
                  <a:noFill/>
                </a:ln>
                <a:solidFill>
                  <a:schemeClr val="tx1">
                    <a:lumMod val="85000"/>
                    <a:lumOff val="15000"/>
                  </a:schemeClr>
                </a:solidFill>
                <a:effectLst/>
                <a:uLnTx/>
                <a:uFillTx/>
                <a:latin typeface="微软雅黑" pitchFamily="34" charset="-122"/>
                <a:ea typeface="微软雅黑" pitchFamily="34" charset="-122"/>
              </a:rPr>
              <a:t>粘贴</a:t>
            </a:r>
            <a:endParaRPr kumimoji="0" lang="zh-CN" altLang="en-US" sz="1050" b="0" i="0" u="none" strike="noStrike" kern="0" cap="none" spc="0" normalizeH="0" baseline="0" noProof="0" dirty="0">
              <a:ln>
                <a:noFill/>
              </a:ln>
              <a:solidFill>
                <a:schemeClr val="tx1">
                  <a:lumMod val="85000"/>
                  <a:lumOff val="15000"/>
                </a:schemeClr>
              </a:solidFill>
              <a:effectLst/>
              <a:uLnTx/>
              <a:uFillTx/>
              <a:latin typeface="微软雅黑" pitchFamily="34" charset="-122"/>
              <a:ea typeface="微软雅黑" pitchFamily="34" charset="-122"/>
            </a:endParaRPr>
          </a:p>
        </p:txBody>
      </p:sp>
      <p:sp>
        <p:nvSpPr>
          <p:cNvPr id="160" name="TextBox 159"/>
          <p:cNvSpPr txBox="1"/>
          <p:nvPr/>
        </p:nvSpPr>
        <p:spPr>
          <a:xfrm>
            <a:off x="4208176" y="5326941"/>
            <a:ext cx="1647706" cy="699440"/>
          </a:xfrm>
          <a:prstGeom prst="rect">
            <a:avLst/>
          </a:prstGeom>
          <a:noFill/>
        </p:spPr>
        <p:txBody>
          <a:bodyPr wrap="square" lIns="68598" tIns="34299" rIns="68598" bIns="34299"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schemeClr val="tx1">
                    <a:lumMod val="85000"/>
                    <a:lumOff val="15000"/>
                  </a:schemeClr>
                </a:solidFill>
                <a:effectLst/>
                <a:uLnTx/>
                <a:uFillTx/>
                <a:latin typeface="微软雅黑" pitchFamily="34" charset="-122"/>
                <a:ea typeface="微软雅黑" pitchFamily="34" charset="-122"/>
              </a:rPr>
              <a:t>您的内容打在这里，或者通过复制您的文本后，在此框中选择</a:t>
            </a:r>
            <a:r>
              <a:rPr kumimoji="0" lang="zh-CN" altLang="en-US" sz="1050" b="0" i="0" u="none" strike="noStrike" kern="0" cap="none" spc="0" normalizeH="0" baseline="0" noProof="0" dirty="0" smtClean="0">
                <a:ln>
                  <a:noFill/>
                </a:ln>
                <a:solidFill>
                  <a:schemeClr val="tx1">
                    <a:lumMod val="85000"/>
                    <a:lumOff val="15000"/>
                  </a:schemeClr>
                </a:solidFill>
                <a:effectLst/>
                <a:uLnTx/>
                <a:uFillTx/>
                <a:latin typeface="微软雅黑" pitchFamily="34" charset="-122"/>
                <a:ea typeface="微软雅黑" pitchFamily="34" charset="-122"/>
              </a:rPr>
              <a:t>粘贴</a:t>
            </a:r>
            <a:endParaRPr kumimoji="0" lang="zh-CN" altLang="en-US" sz="1050" b="0" i="0" u="none" strike="noStrike" kern="0" cap="none" spc="0" normalizeH="0" baseline="0" noProof="0" dirty="0">
              <a:ln>
                <a:noFill/>
              </a:ln>
              <a:solidFill>
                <a:schemeClr val="tx1">
                  <a:lumMod val="85000"/>
                  <a:lumOff val="15000"/>
                </a:schemeClr>
              </a:solidFill>
              <a:effectLst/>
              <a:uLnTx/>
              <a:uFillTx/>
              <a:latin typeface="微软雅黑" pitchFamily="34" charset="-122"/>
              <a:ea typeface="微软雅黑" pitchFamily="34" charset="-122"/>
            </a:endParaRPr>
          </a:p>
        </p:txBody>
      </p:sp>
      <p:sp>
        <p:nvSpPr>
          <p:cNvPr id="161" name="TextBox 160"/>
          <p:cNvSpPr txBox="1"/>
          <p:nvPr/>
        </p:nvSpPr>
        <p:spPr>
          <a:xfrm>
            <a:off x="5977403" y="5326941"/>
            <a:ext cx="1647706" cy="699440"/>
          </a:xfrm>
          <a:prstGeom prst="rect">
            <a:avLst/>
          </a:prstGeom>
          <a:noFill/>
        </p:spPr>
        <p:txBody>
          <a:bodyPr wrap="square" lIns="68598" tIns="34299" rIns="68598" bIns="34299"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schemeClr val="tx1">
                    <a:lumMod val="85000"/>
                    <a:lumOff val="15000"/>
                  </a:schemeClr>
                </a:solidFill>
                <a:effectLst/>
                <a:uLnTx/>
                <a:uFillTx/>
                <a:latin typeface="微软雅黑" pitchFamily="34" charset="-122"/>
                <a:ea typeface="微软雅黑" pitchFamily="34" charset="-122"/>
              </a:rPr>
              <a:t>您的内容打在这里，或者通过复制您的文本后，在此框中选择</a:t>
            </a:r>
            <a:r>
              <a:rPr kumimoji="0" lang="zh-CN" altLang="en-US" sz="1050" b="0" i="0" u="none" strike="noStrike" kern="0" cap="none" spc="0" normalizeH="0" baseline="0" noProof="0" dirty="0" smtClean="0">
                <a:ln>
                  <a:noFill/>
                </a:ln>
                <a:solidFill>
                  <a:schemeClr val="tx1">
                    <a:lumMod val="85000"/>
                    <a:lumOff val="15000"/>
                  </a:schemeClr>
                </a:solidFill>
                <a:effectLst/>
                <a:uLnTx/>
                <a:uFillTx/>
                <a:latin typeface="微软雅黑" pitchFamily="34" charset="-122"/>
                <a:ea typeface="微软雅黑" pitchFamily="34" charset="-122"/>
              </a:rPr>
              <a:t>粘贴</a:t>
            </a:r>
            <a:endParaRPr kumimoji="0" lang="zh-CN" altLang="en-US" sz="1050" b="0" i="0" u="none" strike="noStrike" kern="0" cap="none" spc="0" normalizeH="0" baseline="0" noProof="0" dirty="0">
              <a:ln>
                <a:noFill/>
              </a:ln>
              <a:solidFill>
                <a:schemeClr val="tx1">
                  <a:lumMod val="85000"/>
                  <a:lumOff val="15000"/>
                </a:schemeClr>
              </a:solidFill>
              <a:effectLst/>
              <a:uLnTx/>
              <a:uFillTx/>
              <a:latin typeface="微软雅黑" pitchFamily="34" charset="-122"/>
              <a:ea typeface="微软雅黑" pitchFamily="34" charset="-122"/>
            </a:endParaRPr>
          </a:p>
        </p:txBody>
      </p:sp>
      <p:sp>
        <p:nvSpPr>
          <p:cNvPr id="162" name="TextBox 161"/>
          <p:cNvSpPr txBox="1"/>
          <p:nvPr/>
        </p:nvSpPr>
        <p:spPr>
          <a:xfrm>
            <a:off x="7921619" y="5326941"/>
            <a:ext cx="1647706" cy="699440"/>
          </a:xfrm>
          <a:prstGeom prst="rect">
            <a:avLst/>
          </a:prstGeom>
          <a:noFill/>
        </p:spPr>
        <p:txBody>
          <a:bodyPr wrap="square" lIns="68598" tIns="34299" rIns="68598" bIns="34299"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schemeClr val="tx1">
                    <a:lumMod val="85000"/>
                    <a:lumOff val="15000"/>
                  </a:schemeClr>
                </a:solidFill>
                <a:effectLst/>
                <a:uLnTx/>
                <a:uFillTx/>
                <a:latin typeface="微软雅黑" pitchFamily="34" charset="-122"/>
                <a:ea typeface="微软雅黑" pitchFamily="34" charset="-122"/>
              </a:rPr>
              <a:t>您的内容打在这里，或者通过复制您的文本后，在此框中选择</a:t>
            </a:r>
            <a:r>
              <a:rPr kumimoji="0" lang="zh-CN" altLang="en-US" sz="1050" b="0" i="0" u="none" strike="noStrike" kern="0" cap="none" spc="0" normalizeH="0" baseline="0" noProof="0" dirty="0" smtClean="0">
                <a:ln>
                  <a:noFill/>
                </a:ln>
                <a:solidFill>
                  <a:schemeClr val="tx1">
                    <a:lumMod val="85000"/>
                    <a:lumOff val="15000"/>
                  </a:schemeClr>
                </a:solidFill>
                <a:effectLst/>
                <a:uLnTx/>
                <a:uFillTx/>
                <a:latin typeface="微软雅黑" pitchFamily="34" charset="-122"/>
                <a:ea typeface="微软雅黑" pitchFamily="34" charset="-122"/>
              </a:rPr>
              <a:t>粘贴</a:t>
            </a:r>
            <a:endParaRPr kumimoji="0" lang="zh-CN" altLang="en-US" sz="1050" b="0" i="0" u="none" strike="noStrike" kern="0" cap="none" spc="0" normalizeH="0" baseline="0" noProof="0" dirty="0">
              <a:ln>
                <a:noFill/>
              </a:ln>
              <a:solidFill>
                <a:schemeClr val="tx1">
                  <a:lumMod val="85000"/>
                  <a:lumOff val="15000"/>
                </a:schemeClr>
              </a:solidFill>
              <a:effectLst/>
              <a:uLnTx/>
              <a:uFillTx/>
              <a:latin typeface="微软雅黑" pitchFamily="34" charset="-122"/>
              <a:ea typeface="微软雅黑"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left)">
                                      <p:cBhvr>
                                        <p:cTn id="7" dur="300"/>
                                        <p:tgtEl>
                                          <p:spTgt spid="29"/>
                                        </p:tgtEl>
                                      </p:cBhvr>
                                    </p:animEffect>
                                  </p:childTnLst>
                                </p:cTn>
                              </p:par>
                            </p:childTnLst>
                          </p:cTn>
                        </p:par>
                        <p:par>
                          <p:cTn id="8" fill="hold">
                            <p:stCondLst>
                              <p:cond delay="300"/>
                            </p:stCondLst>
                            <p:childTnLst>
                              <p:par>
                                <p:cTn id="9" presetID="47" presetClass="entr" presetSubtype="0" fill="hold" nodeType="afterEffect">
                                  <p:stCondLst>
                                    <p:cond delay="0"/>
                                  </p:stCondLst>
                                  <p:childTnLst>
                                    <p:set>
                                      <p:cBhvr>
                                        <p:cTn id="10" dur="1" fill="hold">
                                          <p:stCondLst>
                                            <p:cond delay="0"/>
                                          </p:stCondLst>
                                        </p:cTn>
                                        <p:tgtEl>
                                          <p:spTgt spid="147"/>
                                        </p:tgtEl>
                                        <p:attrNameLst>
                                          <p:attrName>style.visibility</p:attrName>
                                        </p:attrNameLst>
                                      </p:cBhvr>
                                      <p:to>
                                        <p:strVal val="visible"/>
                                      </p:to>
                                    </p:set>
                                    <p:animEffect transition="in" filter="fade">
                                      <p:cBhvr>
                                        <p:cTn id="11" dur="500"/>
                                        <p:tgtEl>
                                          <p:spTgt spid="147"/>
                                        </p:tgtEl>
                                      </p:cBhvr>
                                    </p:animEffect>
                                    <p:anim calcmode="lin" valueType="num">
                                      <p:cBhvr>
                                        <p:cTn id="12" dur="500" fill="hold"/>
                                        <p:tgtEl>
                                          <p:spTgt spid="147"/>
                                        </p:tgtEl>
                                        <p:attrNameLst>
                                          <p:attrName>ppt_x</p:attrName>
                                        </p:attrNameLst>
                                      </p:cBhvr>
                                      <p:tavLst>
                                        <p:tav tm="0">
                                          <p:val>
                                            <p:strVal val="#ppt_x"/>
                                          </p:val>
                                        </p:tav>
                                        <p:tav tm="100000">
                                          <p:val>
                                            <p:strVal val="#ppt_x"/>
                                          </p:val>
                                        </p:tav>
                                      </p:tavLst>
                                    </p:anim>
                                    <p:anim calcmode="lin" valueType="num">
                                      <p:cBhvr>
                                        <p:cTn id="13" dur="500" fill="hold"/>
                                        <p:tgtEl>
                                          <p:spTgt spid="147"/>
                                        </p:tgtEl>
                                        <p:attrNameLst>
                                          <p:attrName>ppt_y</p:attrName>
                                        </p:attrNameLst>
                                      </p:cBhvr>
                                      <p:tavLst>
                                        <p:tav tm="0">
                                          <p:val>
                                            <p:strVal val="#ppt_y-.1"/>
                                          </p:val>
                                        </p:tav>
                                        <p:tav tm="100000">
                                          <p:val>
                                            <p:strVal val="#ppt_y"/>
                                          </p:val>
                                        </p:tav>
                                      </p:tavLst>
                                    </p:anim>
                                  </p:childTnLst>
                                </p:cTn>
                              </p:par>
                            </p:childTnLst>
                          </p:cTn>
                        </p:par>
                        <p:par>
                          <p:cTn id="14" fill="hold">
                            <p:stCondLst>
                              <p:cond delay="800"/>
                            </p:stCondLst>
                            <p:childTnLst>
                              <p:par>
                                <p:cTn id="15" presetID="47" presetClass="entr" presetSubtype="0" fill="hold" nodeType="afterEffect">
                                  <p:stCondLst>
                                    <p:cond delay="0"/>
                                  </p:stCondLst>
                                  <p:childTnLst>
                                    <p:set>
                                      <p:cBhvr>
                                        <p:cTn id="16" dur="1" fill="hold">
                                          <p:stCondLst>
                                            <p:cond delay="0"/>
                                          </p:stCondLst>
                                        </p:cTn>
                                        <p:tgtEl>
                                          <p:spTgt spid="150"/>
                                        </p:tgtEl>
                                        <p:attrNameLst>
                                          <p:attrName>style.visibility</p:attrName>
                                        </p:attrNameLst>
                                      </p:cBhvr>
                                      <p:to>
                                        <p:strVal val="visible"/>
                                      </p:to>
                                    </p:set>
                                    <p:animEffect transition="in" filter="fade">
                                      <p:cBhvr>
                                        <p:cTn id="17" dur="500"/>
                                        <p:tgtEl>
                                          <p:spTgt spid="150"/>
                                        </p:tgtEl>
                                      </p:cBhvr>
                                    </p:animEffect>
                                    <p:anim calcmode="lin" valueType="num">
                                      <p:cBhvr>
                                        <p:cTn id="18" dur="500" fill="hold"/>
                                        <p:tgtEl>
                                          <p:spTgt spid="150"/>
                                        </p:tgtEl>
                                        <p:attrNameLst>
                                          <p:attrName>ppt_x</p:attrName>
                                        </p:attrNameLst>
                                      </p:cBhvr>
                                      <p:tavLst>
                                        <p:tav tm="0">
                                          <p:val>
                                            <p:strVal val="#ppt_x"/>
                                          </p:val>
                                        </p:tav>
                                        <p:tav tm="100000">
                                          <p:val>
                                            <p:strVal val="#ppt_x"/>
                                          </p:val>
                                        </p:tav>
                                      </p:tavLst>
                                    </p:anim>
                                    <p:anim calcmode="lin" valueType="num">
                                      <p:cBhvr>
                                        <p:cTn id="19" dur="500" fill="hold"/>
                                        <p:tgtEl>
                                          <p:spTgt spid="150"/>
                                        </p:tgtEl>
                                        <p:attrNameLst>
                                          <p:attrName>ppt_y</p:attrName>
                                        </p:attrNameLst>
                                      </p:cBhvr>
                                      <p:tavLst>
                                        <p:tav tm="0">
                                          <p:val>
                                            <p:strVal val="#ppt_y-.1"/>
                                          </p:val>
                                        </p:tav>
                                        <p:tav tm="100000">
                                          <p:val>
                                            <p:strVal val="#ppt_y"/>
                                          </p:val>
                                        </p:tav>
                                      </p:tavLst>
                                    </p:anim>
                                  </p:childTnLst>
                                </p:cTn>
                              </p:par>
                            </p:childTnLst>
                          </p:cTn>
                        </p:par>
                        <p:par>
                          <p:cTn id="20" fill="hold">
                            <p:stCondLst>
                              <p:cond delay="1300"/>
                            </p:stCondLst>
                            <p:childTnLst>
                              <p:par>
                                <p:cTn id="21" presetID="47" presetClass="entr" presetSubtype="0" fill="hold" nodeType="afterEffect">
                                  <p:stCondLst>
                                    <p:cond delay="0"/>
                                  </p:stCondLst>
                                  <p:childTnLst>
                                    <p:set>
                                      <p:cBhvr>
                                        <p:cTn id="22" dur="1" fill="hold">
                                          <p:stCondLst>
                                            <p:cond delay="0"/>
                                          </p:stCondLst>
                                        </p:cTn>
                                        <p:tgtEl>
                                          <p:spTgt spid="153"/>
                                        </p:tgtEl>
                                        <p:attrNameLst>
                                          <p:attrName>style.visibility</p:attrName>
                                        </p:attrNameLst>
                                      </p:cBhvr>
                                      <p:to>
                                        <p:strVal val="visible"/>
                                      </p:to>
                                    </p:set>
                                    <p:animEffect transition="in" filter="fade">
                                      <p:cBhvr>
                                        <p:cTn id="23" dur="500"/>
                                        <p:tgtEl>
                                          <p:spTgt spid="153"/>
                                        </p:tgtEl>
                                      </p:cBhvr>
                                    </p:animEffect>
                                    <p:anim calcmode="lin" valueType="num">
                                      <p:cBhvr>
                                        <p:cTn id="24" dur="500" fill="hold"/>
                                        <p:tgtEl>
                                          <p:spTgt spid="153"/>
                                        </p:tgtEl>
                                        <p:attrNameLst>
                                          <p:attrName>ppt_x</p:attrName>
                                        </p:attrNameLst>
                                      </p:cBhvr>
                                      <p:tavLst>
                                        <p:tav tm="0">
                                          <p:val>
                                            <p:strVal val="#ppt_x"/>
                                          </p:val>
                                        </p:tav>
                                        <p:tav tm="100000">
                                          <p:val>
                                            <p:strVal val="#ppt_x"/>
                                          </p:val>
                                        </p:tav>
                                      </p:tavLst>
                                    </p:anim>
                                    <p:anim calcmode="lin" valueType="num">
                                      <p:cBhvr>
                                        <p:cTn id="25" dur="500" fill="hold"/>
                                        <p:tgtEl>
                                          <p:spTgt spid="153"/>
                                        </p:tgtEl>
                                        <p:attrNameLst>
                                          <p:attrName>ppt_y</p:attrName>
                                        </p:attrNameLst>
                                      </p:cBhvr>
                                      <p:tavLst>
                                        <p:tav tm="0">
                                          <p:val>
                                            <p:strVal val="#ppt_y-.1"/>
                                          </p:val>
                                        </p:tav>
                                        <p:tav tm="100000">
                                          <p:val>
                                            <p:strVal val="#ppt_y"/>
                                          </p:val>
                                        </p:tav>
                                      </p:tavLst>
                                    </p:anim>
                                  </p:childTnLst>
                                </p:cTn>
                              </p:par>
                            </p:childTnLst>
                          </p:cTn>
                        </p:par>
                        <p:par>
                          <p:cTn id="26" fill="hold">
                            <p:stCondLst>
                              <p:cond delay="1800"/>
                            </p:stCondLst>
                            <p:childTnLst>
                              <p:par>
                                <p:cTn id="27" presetID="47" presetClass="entr" presetSubtype="0" fill="hold" nodeType="afterEffect">
                                  <p:stCondLst>
                                    <p:cond delay="0"/>
                                  </p:stCondLst>
                                  <p:childTnLst>
                                    <p:set>
                                      <p:cBhvr>
                                        <p:cTn id="28" dur="1" fill="hold">
                                          <p:stCondLst>
                                            <p:cond delay="0"/>
                                          </p:stCondLst>
                                        </p:cTn>
                                        <p:tgtEl>
                                          <p:spTgt spid="156"/>
                                        </p:tgtEl>
                                        <p:attrNameLst>
                                          <p:attrName>style.visibility</p:attrName>
                                        </p:attrNameLst>
                                      </p:cBhvr>
                                      <p:to>
                                        <p:strVal val="visible"/>
                                      </p:to>
                                    </p:set>
                                    <p:animEffect transition="in" filter="fade">
                                      <p:cBhvr>
                                        <p:cTn id="29" dur="500"/>
                                        <p:tgtEl>
                                          <p:spTgt spid="156"/>
                                        </p:tgtEl>
                                      </p:cBhvr>
                                    </p:animEffect>
                                    <p:anim calcmode="lin" valueType="num">
                                      <p:cBhvr>
                                        <p:cTn id="30" dur="500" fill="hold"/>
                                        <p:tgtEl>
                                          <p:spTgt spid="156"/>
                                        </p:tgtEl>
                                        <p:attrNameLst>
                                          <p:attrName>ppt_x</p:attrName>
                                        </p:attrNameLst>
                                      </p:cBhvr>
                                      <p:tavLst>
                                        <p:tav tm="0">
                                          <p:val>
                                            <p:strVal val="#ppt_x"/>
                                          </p:val>
                                        </p:tav>
                                        <p:tav tm="100000">
                                          <p:val>
                                            <p:strVal val="#ppt_x"/>
                                          </p:val>
                                        </p:tav>
                                      </p:tavLst>
                                    </p:anim>
                                    <p:anim calcmode="lin" valueType="num">
                                      <p:cBhvr>
                                        <p:cTn id="31" dur="500" fill="hold"/>
                                        <p:tgtEl>
                                          <p:spTgt spid="156"/>
                                        </p:tgtEl>
                                        <p:attrNameLst>
                                          <p:attrName>ppt_y</p:attrName>
                                        </p:attrNameLst>
                                      </p:cBhvr>
                                      <p:tavLst>
                                        <p:tav tm="0">
                                          <p:val>
                                            <p:strVal val="#ppt_y-.1"/>
                                          </p:val>
                                        </p:tav>
                                        <p:tav tm="100000">
                                          <p:val>
                                            <p:strVal val="#ppt_y"/>
                                          </p:val>
                                        </p:tav>
                                      </p:tavLst>
                                    </p:anim>
                                  </p:childTnLst>
                                </p:cTn>
                              </p:par>
                            </p:childTnLst>
                          </p:cTn>
                        </p:par>
                        <p:par>
                          <p:cTn id="32" fill="hold">
                            <p:stCondLst>
                              <p:cond delay="2300"/>
                            </p:stCondLst>
                            <p:childTnLst>
                              <p:par>
                                <p:cTn id="33" presetID="23" presetClass="entr" presetSubtype="272" fill="hold" nodeType="afterEffect">
                                  <p:stCondLst>
                                    <p:cond delay="0"/>
                                  </p:stCondLst>
                                  <p:childTnLst>
                                    <p:set>
                                      <p:cBhvr>
                                        <p:cTn id="34" dur="1" fill="hold">
                                          <p:stCondLst>
                                            <p:cond delay="0"/>
                                          </p:stCondLst>
                                        </p:cTn>
                                        <p:tgtEl>
                                          <p:spTgt spid="108"/>
                                        </p:tgtEl>
                                        <p:attrNameLst>
                                          <p:attrName>style.visibility</p:attrName>
                                        </p:attrNameLst>
                                      </p:cBhvr>
                                      <p:to>
                                        <p:strVal val="visible"/>
                                      </p:to>
                                    </p:set>
                                    <p:anim calcmode="lin" valueType="num">
                                      <p:cBhvr>
                                        <p:cTn id="35" dur="500" fill="hold"/>
                                        <p:tgtEl>
                                          <p:spTgt spid="108"/>
                                        </p:tgtEl>
                                        <p:attrNameLst>
                                          <p:attrName>ppt_w</p:attrName>
                                        </p:attrNameLst>
                                      </p:cBhvr>
                                      <p:tavLst>
                                        <p:tav tm="0">
                                          <p:val>
                                            <p:strVal val="2/3*#ppt_w"/>
                                          </p:val>
                                        </p:tav>
                                        <p:tav tm="100000">
                                          <p:val>
                                            <p:strVal val="#ppt_w"/>
                                          </p:val>
                                        </p:tav>
                                      </p:tavLst>
                                    </p:anim>
                                    <p:anim calcmode="lin" valueType="num">
                                      <p:cBhvr>
                                        <p:cTn id="36" dur="500" fill="hold"/>
                                        <p:tgtEl>
                                          <p:spTgt spid="108"/>
                                        </p:tgtEl>
                                        <p:attrNameLst>
                                          <p:attrName>ppt_h</p:attrName>
                                        </p:attrNameLst>
                                      </p:cBhvr>
                                      <p:tavLst>
                                        <p:tav tm="0">
                                          <p:val>
                                            <p:strVal val="2/3*#ppt_h"/>
                                          </p:val>
                                        </p:tav>
                                        <p:tav tm="100000">
                                          <p:val>
                                            <p:strVal val="#ppt_h"/>
                                          </p:val>
                                        </p:tav>
                                      </p:tavLst>
                                    </p:anim>
                                  </p:childTnLst>
                                </p:cTn>
                              </p:par>
                              <p:par>
                                <p:cTn id="37" presetID="21" presetClass="entr" presetSubtype="1" fill="hold" grpId="0" nodeType="withEffect">
                                  <p:stCondLst>
                                    <p:cond delay="0"/>
                                  </p:stCondLst>
                                  <p:childTnLst>
                                    <p:set>
                                      <p:cBhvr>
                                        <p:cTn id="38" dur="1" fill="hold">
                                          <p:stCondLst>
                                            <p:cond delay="0"/>
                                          </p:stCondLst>
                                        </p:cTn>
                                        <p:tgtEl>
                                          <p:spTgt spid="142"/>
                                        </p:tgtEl>
                                        <p:attrNameLst>
                                          <p:attrName>style.visibility</p:attrName>
                                        </p:attrNameLst>
                                      </p:cBhvr>
                                      <p:to>
                                        <p:strVal val="visible"/>
                                      </p:to>
                                    </p:set>
                                    <p:animEffect transition="in" filter="wheel(1)">
                                      <p:cBhvr>
                                        <p:cTn id="39" dur="1000"/>
                                        <p:tgtEl>
                                          <p:spTgt spid="142"/>
                                        </p:tgtEl>
                                      </p:cBhvr>
                                    </p:animEffect>
                                  </p:childTnLst>
                                </p:cTn>
                              </p:par>
                            </p:childTnLst>
                          </p:cTn>
                        </p:par>
                        <p:par>
                          <p:cTn id="40" fill="hold">
                            <p:stCondLst>
                              <p:cond delay="3300"/>
                            </p:stCondLst>
                            <p:childTnLst>
                              <p:par>
                                <p:cTn id="41" presetID="23" presetClass="entr" presetSubtype="272" fill="hold" nodeType="afterEffect">
                                  <p:stCondLst>
                                    <p:cond delay="0"/>
                                  </p:stCondLst>
                                  <p:childTnLst>
                                    <p:set>
                                      <p:cBhvr>
                                        <p:cTn id="42" dur="1" fill="hold">
                                          <p:stCondLst>
                                            <p:cond delay="0"/>
                                          </p:stCondLst>
                                        </p:cTn>
                                        <p:tgtEl>
                                          <p:spTgt spid="124"/>
                                        </p:tgtEl>
                                        <p:attrNameLst>
                                          <p:attrName>style.visibility</p:attrName>
                                        </p:attrNameLst>
                                      </p:cBhvr>
                                      <p:to>
                                        <p:strVal val="visible"/>
                                      </p:to>
                                    </p:set>
                                    <p:anim calcmode="lin" valueType="num">
                                      <p:cBhvr>
                                        <p:cTn id="43" dur="500" fill="hold"/>
                                        <p:tgtEl>
                                          <p:spTgt spid="124"/>
                                        </p:tgtEl>
                                        <p:attrNameLst>
                                          <p:attrName>ppt_w</p:attrName>
                                        </p:attrNameLst>
                                      </p:cBhvr>
                                      <p:tavLst>
                                        <p:tav tm="0">
                                          <p:val>
                                            <p:strVal val="2/3*#ppt_w"/>
                                          </p:val>
                                        </p:tav>
                                        <p:tav tm="100000">
                                          <p:val>
                                            <p:strVal val="#ppt_w"/>
                                          </p:val>
                                        </p:tav>
                                      </p:tavLst>
                                    </p:anim>
                                    <p:anim calcmode="lin" valueType="num">
                                      <p:cBhvr>
                                        <p:cTn id="44" dur="500" fill="hold"/>
                                        <p:tgtEl>
                                          <p:spTgt spid="124"/>
                                        </p:tgtEl>
                                        <p:attrNameLst>
                                          <p:attrName>ppt_h</p:attrName>
                                        </p:attrNameLst>
                                      </p:cBhvr>
                                      <p:tavLst>
                                        <p:tav tm="0">
                                          <p:val>
                                            <p:strVal val="2/3*#ppt_h"/>
                                          </p:val>
                                        </p:tav>
                                        <p:tav tm="100000">
                                          <p:val>
                                            <p:strVal val="#ppt_h"/>
                                          </p:val>
                                        </p:tav>
                                      </p:tavLst>
                                    </p:anim>
                                  </p:childTnLst>
                                </p:cTn>
                              </p:par>
                              <p:par>
                                <p:cTn id="45" presetID="21" presetClass="entr" presetSubtype="1" fill="hold" grpId="0" nodeType="withEffect">
                                  <p:stCondLst>
                                    <p:cond delay="0"/>
                                  </p:stCondLst>
                                  <p:childTnLst>
                                    <p:set>
                                      <p:cBhvr>
                                        <p:cTn id="46" dur="1" fill="hold">
                                          <p:stCondLst>
                                            <p:cond delay="0"/>
                                          </p:stCondLst>
                                        </p:cTn>
                                        <p:tgtEl>
                                          <p:spTgt spid="143"/>
                                        </p:tgtEl>
                                        <p:attrNameLst>
                                          <p:attrName>style.visibility</p:attrName>
                                        </p:attrNameLst>
                                      </p:cBhvr>
                                      <p:to>
                                        <p:strVal val="visible"/>
                                      </p:to>
                                    </p:set>
                                    <p:animEffect transition="in" filter="wheel(1)">
                                      <p:cBhvr>
                                        <p:cTn id="47" dur="1000"/>
                                        <p:tgtEl>
                                          <p:spTgt spid="143"/>
                                        </p:tgtEl>
                                      </p:cBhvr>
                                    </p:animEffect>
                                  </p:childTnLst>
                                </p:cTn>
                              </p:par>
                            </p:childTnLst>
                          </p:cTn>
                        </p:par>
                        <p:par>
                          <p:cTn id="48" fill="hold">
                            <p:stCondLst>
                              <p:cond delay="4300"/>
                            </p:stCondLst>
                            <p:childTnLst>
                              <p:par>
                                <p:cTn id="49" presetID="23" presetClass="entr" presetSubtype="272" fill="hold" nodeType="afterEffect">
                                  <p:stCondLst>
                                    <p:cond delay="0"/>
                                  </p:stCondLst>
                                  <p:childTnLst>
                                    <p:set>
                                      <p:cBhvr>
                                        <p:cTn id="50" dur="1" fill="hold">
                                          <p:stCondLst>
                                            <p:cond delay="0"/>
                                          </p:stCondLst>
                                        </p:cTn>
                                        <p:tgtEl>
                                          <p:spTgt spid="132"/>
                                        </p:tgtEl>
                                        <p:attrNameLst>
                                          <p:attrName>style.visibility</p:attrName>
                                        </p:attrNameLst>
                                      </p:cBhvr>
                                      <p:to>
                                        <p:strVal val="visible"/>
                                      </p:to>
                                    </p:set>
                                    <p:anim calcmode="lin" valueType="num">
                                      <p:cBhvr>
                                        <p:cTn id="51" dur="500" fill="hold"/>
                                        <p:tgtEl>
                                          <p:spTgt spid="132"/>
                                        </p:tgtEl>
                                        <p:attrNameLst>
                                          <p:attrName>ppt_w</p:attrName>
                                        </p:attrNameLst>
                                      </p:cBhvr>
                                      <p:tavLst>
                                        <p:tav tm="0">
                                          <p:val>
                                            <p:strVal val="2/3*#ppt_w"/>
                                          </p:val>
                                        </p:tav>
                                        <p:tav tm="100000">
                                          <p:val>
                                            <p:strVal val="#ppt_w"/>
                                          </p:val>
                                        </p:tav>
                                      </p:tavLst>
                                    </p:anim>
                                    <p:anim calcmode="lin" valueType="num">
                                      <p:cBhvr>
                                        <p:cTn id="52" dur="500" fill="hold"/>
                                        <p:tgtEl>
                                          <p:spTgt spid="132"/>
                                        </p:tgtEl>
                                        <p:attrNameLst>
                                          <p:attrName>ppt_h</p:attrName>
                                        </p:attrNameLst>
                                      </p:cBhvr>
                                      <p:tavLst>
                                        <p:tav tm="0">
                                          <p:val>
                                            <p:strVal val="2/3*#ppt_h"/>
                                          </p:val>
                                        </p:tav>
                                        <p:tav tm="100000">
                                          <p:val>
                                            <p:strVal val="#ppt_h"/>
                                          </p:val>
                                        </p:tav>
                                      </p:tavLst>
                                    </p:anim>
                                  </p:childTnLst>
                                </p:cTn>
                              </p:par>
                              <p:par>
                                <p:cTn id="53" presetID="21" presetClass="entr" presetSubtype="1" fill="hold" grpId="0" nodeType="withEffect">
                                  <p:stCondLst>
                                    <p:cond delay="0"/>
                                  </p:stCondLst>
                                  <p:childTnLst>
                                    <p:set>
                                      <p:cBhvr>
                                        <p:cTn id="54" dur="1" fill="hold">
                                          <p:stCondLst>
                                            <p:cond delay="0"/>
                                          </p:stCondLst>
                                        </p:cTn>
                                        <p:tgtEl>
                                          <p:spTgt spid="145"/>
                                        </p:tgtEl>
                                        <p:attrNameLst>
                                          <p:attrName>style.visibility</p:attrName>
                                        </p:attrNameLst>
                                      </p:cBhvr>
                                      <p:to>
                                        <p:strVal val="visible"/>
                                      </p:to>
                                    </p:set>
                                    <p:animEffect transition="in" filter="wheel(1)">
                                      <p:cBhvr>
                                        <p:cTn id="55" dur="1000"/>
                                        <p:tgtEl>
                                          <p:spTgt spid="145"/>
                                        </p:tgtEl>
                                      </p:cBhvr>
                                    </p:animEffect>
                                  </p:childTnLst>
                                </p:cTn>
                              </p:par>
                            </p:childTnLst>
                          </p:cTn>
                        </p:par>
                        <p:par>
                          <p:cTn id="56" fill="hold">
                            <p:stCondLst>
                              <p:cond delay="5300"/>
                            </p:stCondLst>
                            <p:childTnLst>
                              <p:par>
                                <p:cTn id="57" presetID="23" presetClass="entr" presetSubtype="272" fill="hold" nodeType="afterEffect">
                                  <p:stCondLst>
                                    <p:cond delay="0"/>
                                  </p:stCondLst>
                                  <p:childTnLst>
                                    <p:set>
                                      <p:cBhvr>
                                        <p:cTn id="58" dur="1" fill="hold">
                                          <p:stCondLst>
                                            <p:cond delay="0"/>
                                          </p:stCondLst>
                                        </p:cTn>
                                        <p:tgtEl>
                                          <p:spTgt spid="137"/>
                                        </p:tgtEl>
                                        <p:attrNameLst>
                                          <p:attrName>style.visibility</p:attrName>
                                        </p:attrNameLst>
                                      </p:cBhvr>
                                      <p:to>
                                        <p:strVal val="visible"/>
                                      </p:to>
                                    </p:set>
                                    <p:anim calcmode="lin" valueType="num">
                                      <p:cBhvr>
                                        <p:cTn id="59" dur="500" fill="hold"/>
                                        <p:tgtEl>
                                          <p:spTgt spid="137"/>
                                        </p:tgtEl>
                                        <p:attrNameLst>
                                          <p:attrName>ppt_w</p:attrName>
                                        </p:attrNameLst>
                                      </p:cBhvr>
                                      <p:tavLst>
                                        <p:tav tm="0">
                                          <p:val>
                                            <p:strVal val="2/3*#ppt_w"/>
                                          </p:val>
                                        </p:tav>
                                        <p:tav tm="100000">
                                          <p:val>
                                            <p:strVal val="#ppt_w"/>
                                          </p:val>
                                        </p:tav>
                                      </p:tavLst>
                                    </p:anim>
                                    <p:anim calcmode="lin" valueType="num">
                                      <p:cBhvr>
                                        <p:cTn id="60" dur="500" fill="hold"/>
                                        <p:tgtEl>
                                          <p:spTgt spid="137"/>
                                        </p:tgtEl>
                                        <p:attrNameLst>
                                          <p:attrName>ppt_h</p:attrName>
                                        </p:attrNameLst>
                                      </p:cBhvr>
                                      <p:tavLst>
                                        <p:tav tm="0">
                                          <p:val>
                                            <p:strVal val="2/3*#ppt_h"/>
                                          </p:val>
                                        </p:tav>
                                        <p:tav tm="100000">
                                          <p:val>
                                            <p:strVal val="#ppt_h"/>
                                          </p:val>
                                        </p:tav>
                                      </p:tavLst>
                                    </p:anim>
                                  </p:childTnLst>
                                </p:cTn>
                              </p:par>
                              <p:par>
                                <p:cTn id="61" presetID="21" presetClass="entr" presetSubtype="1" fill="hold" grpId="0" nodeType="withEffect">
                                  <p:stCondLst>
                                    <p:cond delay="0"/>
                                  </p:stCondLst>
                                  <p:childTnLst>
                                    <p:set>
                                      <p:cBhvr>
                                        <p:cTn id="62" dur="1" fill="hold">
                                          <p:stCondLst>
                                            <p:cond delay="0"/>
                                          </p:stCondLst>
                                        </p:cTn>
                                        <p:tgtEl>
                                          <p:spTgt spid="146"/>
                                        </p:tgtEl>
                                        <p:attrNameLst>
                                          <p:attrName>style.visibility</p:attrName>
                                        </p:attrNameLst>
                                      </p:cBhvr>
                                      <p:to>
                                        <p:strVal val="visible"/>
                                      </p:to>
                                    </p:set>
                                    <p:animEffect transition="in" filter="wheel(1)">
                                      <p:cBhvr>
                                        <p:cTn id="63" dur="1000"/>
                                        <p:tgtEl>
                                          <p:spTgt spid="146"/>
                                        </p:tgtEl>
                                      </p:cBhvr>
                                    </p:animEffect>
                                  </p:childTnLst>
                                </p:cTn>
                              </p:par>
                            </p:childTnLst>
                          </p:cTn>
                        </p:par>
                        <p:par>
                          <p:cTn id="64" fill="hold">
                            <p:stCondLst>
                              <p:cond delay="6300"/>
                            </p:stCondLst>
                            <p:childTnLst>
                              <p:par>
                                <p:cTn id="65" presetID="14" presetClass="entr" presetSubtype="10" fill="hold" grpId="0" nodeType="afterEffect">
                                  <p:stCondLst>
                                    <p:cond delay="0"/>
                                  </p:stCondLst>
                                  <p:childTnLst>
                                    <p:set>
                                      <p:cBhvr>
                                        <p:cTn id="66" dur="1" fill="hold">
                                          <p:stCondLst>
                                            <p:cond delay="0"/>
                                          </p:stCondLst>
                                        </p:cTn>
                                        <p:tgtEl>
                                          <p:spTgt spid="159"/>
                                        </p:tgtEl>
                                        <p:attrNameLst>
                                          <p:attrName>style.visibility</p:attrName>
                                        </p:attrNameLst>
                                      </p:cBhvr>
                                      <p:to>
                                        <p:strVal val="visible"/>
                                      </p:to>
                                    </p:set>
                                    <p:animEffect transition="in" filter="randombar(horizontal)">
                                      <p:cBhvr>
                                        <p:cTn id="67" dur="500"/>
                                        <p:tgtEl>
                                          <p:spTgt spid="159"/>
                                        </p:tgtEl>
                                      </p:cBhvr>
                                    </p:animEffect>
                                  </p:childTnLst>
                                </p:cTn>
                              </p:par>
                            </p:childTnLst>
                          </p:cTn>
                        </p:par>
                        <p:par>
                          <p:cTn id="68" fill="hold">
                            <p:stCondLst>
                              <p:cond delay="6800"/>
                            </p:stCondLst>
                            <p:childTnLst>
                              <p:par>
                                <p:cTn id="69" presetID="14" presetClass="entr" presetSubtype="10" fill="hold" grpId="0" nodeType="afterEffect">
                                  <p:stCondLst>
                                    <p:cond delay="0"/>
                                  </p:stCondLst>
                                  <p:childTnLst>
                                    <p:set>
                                      <p:cBhvr>
                                        <p:cTn id="70" dur="1" fill="hold">
                                          <p:stCondLst>
                                            <p:cond delay="0"/>
                                          </p:stCondLst>
                                        </p:cTn>
                                        <p:tgtEl>
                                          <p:spTgt spid="160"/>
                                        </p:tgtEl>
                                        <p:attrNameLst>
                                          <p:attrName>style.visibility</p:attrName>
                                        </p:attrNameLst>
                                      </p:cBhvr>
                                      <p:to>
                                        <p:strVal val="visible"/>
                                      </p:to>
                                    </p:set>
                                    <p:animEffect transition="in" filter="randombar(horizontal)">
                                      <p:cBhvr>
                                        <p:cTn id="71" dur="500"/>
                                        <p:tgtEl>
                                          <p:spTgt spid="160"/>
                                        </p:tgtEl>
                                      </p:cBhvr>
                                    </p:animEffect>
                                  </p:childTnLst>
                                </p:cTn>
                              </p:par>
                            </p:childTnLst>
                          </p:cTn>
                        </p:par>
                        <p:par>
                          <p:cTn id="72" fill="hold">
                            <p:stCondLst>
                              <p:cond delay="7300"/>
                            </p:stCondLst>
                            <p:childTnLst>
                              <p:par>
                                <p:cTn id="73" presetID="14" presetClass="entr" presetSubtype="10" fill="hold" grpId="0" nodeType="afterEffect">
                                  <p:stCondLst>
                                    <p:cond delay="0"/>
                                  </p:stCondLst>
                                  <p:childTnLst>
                                    <p:set>
                                      <p:cBhvr>
                                        <p:cTn id="74" dur="1" fill="hold">
                                          <p:stCondLst>
                                            <p:cond delay="0"/>
                                          </p:stCondLst>
                                        </p:cTn>
                                        <p:tgtEl>
                                          <p:spTgt spid="161"/>
                                        </p:tgtEl>
                                        <p:attrNameLst>
                                          <p:attrName>style.visibility</p:attrName>
                                        </p:attrNameLst>
                                      </p:cBhvr>
                                      <p:to>
                                        <p:strVal val="visible"/>
                                      </p:to>
                                    </p:set>
                                    <p:animEffect transition="in" filter="randombar(horizontal)">
                                      <p:cBhvr>
                                        <p:cTn id="75" dur="500"/>
                                        <p:tgtEl>
                                          <p:spTgt spid="161"/>
                                        </p:tgtEl>
                                      </p:cBhvr>
                                    </p:animEffect>
                                  </p:childTnLst>
                                </p:cTn>
                              </p:par>
                            </p:childTnLst>
                          </p:cTn>
                        </p:par>
                        <p:par>
                          <p:cTn id="76" fill="hold">
                            <p:stCondLst>
                              <p:cond delay="7800"/>
                            </p:stCondLst>
                            <p:childTnLst>
                              <p:par>
                                <p:cTn id="77" presetID="14" presetClass="entr" presetSubtype="10" fill="hold" grpId="0" nodeType="afterEffect">
                                  <p:stCondLst>
                                    <p:cond delay="0"/>
                                  </p:stCondLst>
                                  <p:childTnLst>
                                    <p:set>
                                      <p:cBhvr>
                                        <p:cTn id="78" dur="1" fill="hold">
                                          <p:stCondLst>
                                            <p:cond delay="0"/>
                                          </p:stCondLst>
                                        </p:cTn>
                                        <p:tgtEl>
                                          <p:spTgt spid="162"/>
                                        </p:tgtEl>
                                        <p:attrNameLst>
                                          <p:attrName>style.visibility</p:attrName>
                                        </p:attrNameLst>
                                      </p:cBhvr>
                                      <p:to>
                                        <p:strVal val="visible"/>
                                      </p:to>
                                    </p:set>
                                    <p:animEffect transition="in" filter="randombar(horizontal)">
                                      <p:cBhvr>
                                        <p:cTn id="79" dur="500"/>
                                        <p:tgtEl>
                                          <p:spTgt spid="1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2" grpId="0" animBg="1"/>
      <p:bldP spid="143" grpId="0" animBg="1"/>
      <p:bldP spid="145" grpId="0" animBg="1"/>
      <p:bldP spid="146" grpId="0" animBg="1"/>
      <p:bldP spid="159" grpId="0"/>
      <p:bldP spid="160" grpId="0"/>
      <p:bldP spid="161" grpId="0"/>
      <p:bldP spid="16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9"/>
          <p:cNvGrpSpPr/>
          <p:nvPr/>
        </p:nvGrpSpPr>
        <p:grpSpPr>
          <a:xfrm>
            <a:off x="1011203" y="208731"/>
            <a:ext cx="553964" cy="558108"/>
            <a:chOff x="304800" y="673100"/>
            <a:chExt cx="4000500" cy="4000500"/>
          </a:xfrm>
          <a:effectLst>
            <a:outerShdw blurRad="444500" dist="254000" dir="8100000" algn="tr" rotWithShape="0">
              <a:prstClr val="black">
                <a:alpha val="24000"/>
              </a:prstClr>
            </a:outerShdw>
          </a:effectLst>
        </p:grpSpPr>
        <p:sp>
          <p:nvSpPr>
            <p:cNvPr id="21" name="同心圆 2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2" name="椭圆 21"/>
            <p:cNvSpPr/>
            <p:nvPr/>
          </p:nvSpPr>
          <p:spPr>
            <a:xfrm>
              <a:off x="392109" y="760409"/>
              <a:ext cx="3825870" cy="382587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3" name="组合 22"/>
          <p:cNvGrpSpPr/>
          <p:nvPr/>
        </p:nvGrpSpPr>
        <p:grpSpPr>
          <a:xfrm>
            <a:off x="796889" y="851674"/>
            <a:ext cx="357190" cy="359864"/>
            <a:chOff x="304800" y="673100"/>
            <a:chExt cx="4000500" cy="4000500"/>
          </a:xfrm>
          <a:effectLst>
            <a:outerShdw blurRad="444500" dist="254000" dir="8100000" algn="tr" rotWithShape="0">
              <a:prstClr val="black">
                <a:alpha val="24000"/>
              </a:prstClr>
            </a:outerShdw>
          </a:effectLst>
        </p:grpSpPr>
        <p:sp>
          <p:nvSpPr>
            <p:cNvPr id="24" name="同心圆 2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5" name="椭圆 24"/>
            <p:cNvSpPr/>
            <p:nvPr/>
          </p:nvSpPr>
          <p:spPr>
            <a:xfrm>
              <a:off x="392109" y="760409"/>
              <a:ext cx="3825870" cy="3825870"/>
            </a:xfrm>
            <a:prstGeom prst="ellipse">
              <a:avLst/>
            </a:prstGeom>
            <a:ln/>
          </p:spPr>
          <p:style>
            <a:lnRef idx="3">
              <a:schemeClr val="lt1"/>
            </a:lnRef>
            <a:fillRef idx="1">
              <a:schemeClr val="accent1"/>
            </a:fillRef>
            <a:effectRef idx="1">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4" name="组合 25"/>
          <p:cNvGrpSpPr/>
          <p:nvPr/>
        </p:nvGrpSpPr>
        <p:grpSpPr>
          <a:xfrm>
            <a:off x="-203243" y="-230052"/>
            <a:ext cx="1357322" cy="1367477"/>
            <a:chOff x="304800" y="673100"/>
            <a:chExt cx="4000500" cy="4000500"/>
          </a:xfrm>
          <a:effectLst>
            <a:outerShdw blurRad="444500" dist="254000" dir="8100000" algn="tr" rotWithShape="0">
              <a:prstClr val="black">
                <a:alpha val="24000"/>
              </a:prstClr>
            </a:outerShdw>
          </a:effectLst>
        </p:grpSpPr>
        <p:sp>
          <p:nvSpPr>
            <p:cNvPr id="27" name="同心圆 2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8" name="椭圆 27"/>
            <p:cNvSpPr/>
            <p:nvPr/>
          </p:nvSpPr>
          <p:spPr>
            <a:xfrm>
              <a:off x="392100" y="760400"/>
              <a:ext cx="3825879" cy="3825879"/>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cxnSp>
        <p:nvCxnSpPr>
          <p:cNvPr id="29" name="直接连接符 28"/>
          <p:cNvCxnSpPr/>
          <p:nvPr/>
        </p:nvCxnSpPr>
        <p:spPr>
          <a:xfrm>
            <a:off x="1797021" y="827749"/>
            <a:ext cx="8286808" cy="23924"/>
          </a:xfrm>
          <a:prstGeom prst="line">
            <a:avLst/>
          </a:prstGeom>
          <a:ln/>
        </p:spPr>
        <p:style>
          <a:lnRef idx="3">
            <a:schemeClr val="accent5"/>
          </a:lnRef>
          <a:fillRef idx="0">
            <a:schemeClr val="accent5"/>
          </a:fillRef>
          <a:effectRef idx="2">
            <a:schemeClr val="accent5"/>
          </a:effectRef>
          <a:fontRef idx="minor">
            <a:schemeClr val="tx1"/>
          </a:fontRef>
        </p:style>
      </p:cxnSp>
      <p:sp>
        <p:nvSpPr>
          <p:cNvPr id="94" name="标题 1"/>
          <p:cNvSpPr txBox="1">
            <a:spLocks/>
          </p:cNvSpPr>
          <p:nvPr/>
        </p:nvSpPr>
        <p:spPr>
          <a:xfrm>
            <a:off x="1868459" y="351607"/>
            <a:ext cx="2857520" cy="642942"/>
          </a:xfrm>
          <a:prstGeom prst="rect">
            <a:avLst/>
          </a:prstGeom>
        </p:spPr>
        <p:txBody>
          <a:bodyPr/>
          <a:lstStyle/>
          <a:p>
            <a:pPr marL="0" marR="0" lvl="0" indent="0" algn="l" defTabSz="1110905" rtl="0" eaLnBrk="1" fontAlgn="auto" latinLnBrk="0" hangingPunct="1">
              <a:lnSpc>
                <a:spcPct val="100000"/>
              </a:lnSpc>
              <a:spcBef>
                <a:spcPct val="0"/>
              </a:spcBef>
              <a:spcAft>
                <a:spcPts val="0"/>
              </a:spcAft>
              <a:buClrTx/>
              <a:buSzTx/>
              <a:buFontTx/>
              <a:buNone/>
              <a:tabLst/>
              <a:defRPr/>
            </a:pPr>
            <a:r>
              <a:rPr kumimoji="0" lang="zh-CN" altLang="en-US" sz="2800" b="0" i="0" u="none" strike="noStrike" kern="1200" cap="none" spc="0" normalizeH="0" baseline="0" noProof="0" dirty="0" smtClean="0">
                <a:ln>
                  <a:noFill/>
                </a:ln>
                <a:solidFill>
                  <a:srgbClr val="0070C0"/>
                </a:solidFill>
                <a:effectLst/>
                <a:uLnTx/>
                <a:uFillTx/>
                <a:latin typeface="方正粗倩简体" pitchFamily="65" charset="-122"/>
                <a:ea typeface="方正粗倩简体" pitchFamily="65" charset="-122"/>
                <a:cs typeface="+mj-cs"/>
              </a:rPr>
              <a:t>工作完成比例</a:t>
            </a:r>
            <a:endParaRPr kumimoji="0" lang="zh-CN" altLang="en-US" sz="2800" b="0" i="0" u="none" strike="noStrike" kern="1200" cap="none" spc="0" normalizeH="0" baseline="0" noProof="0" dirty="0">
              <a:ln>
                <a:noFill/>
              </a:ln>
              <a:solidFill>
                <a:srgbClr val="0070C0"/>
              </a:solidFill>
              <a:effectLst/>
              <a:uLnTx/>
              <a:uFillTx/>
              <a:latin typeface="方正粗倩简体" pitchFamily="65" charset="-122"/>
              <a:ea typeface="方正粗倩简体" pitchFamily="65" charset="-122"/>
              <a:cs typeface="+mj-cs"/>
            </a:endParaRPr>
          </a:p>
        </p:txBody>
      </p:sp>
      <p:sp>
        <p:nvSpPr>
          <p:cNvPr id="55" name="TextBox 54"/>
          <p:cNvSpPr txBox="1"/>
          <p:nvPr/>
        </p:nvSpPr>
        <p:spPr>
          <a:xfrm>
            <a:off x="9298011" y="3368546"/>
            <a:ext cx="679649" cy="408513"/>
          </a:xfrm>
          <a:prstGeom prst="rect">
            <a:avLst/>
          </a:prstGeom>
          <a:noFill/>
        </p:spPr>
        <p:txBody>
          <a:bodyPr wrap="square" lIns="69284" tIns="34641" rIns="69284" bIns="34641" rtlCol="0">
            <a:spAutoFit/>
          </a:bodyPr>
          <a:lstStyle/>
          <a:p>
            <a:r>
              <a:rPr lang="en-US" altLang="zh-CN" spc="-114" dirty="0">
                <a:solidFill>
                  <a:schemeClr val="bg1">
                    <a:lumMod val="50000"/>
                  </a:schemeClr>
                </a:solidFill>
              </a:rPr>
              <a:t>82%</a:t>
            </a:r>
            <a:endParaRPr lang="zh-CN" altLang="en-US" spc="-114" dirty="0">
              <a:solidFill>
                <a:schemeClr val="bg1">
                  <a:lumMod val="50000"/>
                </a:schemeClr>
              </a:solidFill>
            </a:endParaRPr>
          </a:p>
        </p:txBody>
      </p:sp>
      <p:sp>
        <p:nvSpPr>
          <p:cNvPr id="56" name="TextBox 55"/>
          <p:cNvSpPr txBox="1"/>
          <p:nvPr/>
        </p:nvSpPr>
        <p:spPr>
          <a:xfrm>
            <a:off x="8369317" y="3514994"/>
            <a:ext cx="679649" cy="408513"/>
          </a:xfrm>
          <a:prstGeom prst="rect">
            <a:avLst/>
          </a:prstGeom>
          <a:noFill/>
        </p:spPr>
        <p:txBody>
          <a:bodyPr wrap="square" lIns="69284" tIns="34641" rIns="69284" bIns="34641" rtlCol="0">
            <a:spAutoFit/>
          </a:bodyPr>
          <a:lstStyle/>
          <a:p>
            <a:r>
              <a:rPr lang="en-US" altLang="zh-CN" spc="-114" dirty="0">
                <a:solidFill>
                  <a:schemeClr val="bg1">
                    <a:lumMod val="50000"/>
                  </a:schemeClr>
                </a:solidFill>
              </a:rPr>
              <a:t>73%</a:t>
            </a:r>
            <a:endParaRPr lang="zh-CN" altLang="en-US" spc="-114" dirty="0">
              <a:solidFill>
                <a:schemeClr val="bg1">
                  <a:lumMod val="50000"/>
                </a:schemeClr>
              </a:solidFill>
            </a:endParaRPr>
          </a:p>
        </p:txBody>
      </p:sp>
      <p:sp>
        <p:nvSpPr>
          <p:cNvPr id="57" name="TextBox 56"/>
          <p:cNvSpPr txBox="1"/>
          <p:nvPr/>
        </p:nvSpPr>
        <p:spPr>
          <a:xfrm>
            <a:off x="7512061" y="4086498"/>
            <a:ext cx="679649" cy="408513"/>
          </a:xfrm>
          <a:prstGeom prst="rect">
            <a:avLst/>
          </a:prstGeom>
          <a:noFill/>
        </p:spPr>
        <p:txBody>
          <a:bodyPr wrap="square" lIns="69284" tIns="34641" rIns="69284" bIns="34641" rtlCol="0">
            <a:spAutoFit/>
          </a:bodyPr>
          <a:lstStyle/>
          <a:p>
            <a:r>
              <a:rPr lang="en-US" altLang="zh-CN" spc="-114" dirty="0">
                <a:solidFill>
                  <a:schemeClr val="bg1">
                    <a:lumMod val="50000"/>
                  </a:schemeClr>
                </a:solidFill>
              </a:rPr>
              <a:t>56%</a:t>
            </a:r>
            <a:endParaRPr lang="zh-CN" altLang="en-US" spc="-114" dirty="0">
              <a:solidFill>
                <a:schemeClr val="bg1">
                  <a:lumMod val="50000"/>
                </a:schemeClr>
              </a:solidFill>
            </a:endParaRPr>
          </a:p>
        </p:txBody>
      </p:sp>
      <p:sp>
        <p:nvSpPr>
          <p:cNvPr id="58" name="TextBox 57"/>
          <p:cNvSpPr txBox="1"/>
          <p:nvPr/>
        </p:nvSpPr>
        <p:spPr>
          <a:xfrm>
            <a:off x="6760974" y="4566449"/>
            <a:ext cx="679649" cy="408513"/>
          </a:xfrm>
          <a:prstGeom prst="rect">
            <a:avLst/>
          </a:prstGeom>
          <a:noFill/>
        </p:spPr>
        <p:txBody>
          <a:bodyPr wrap="square" lIns="69284" tIns="34641" rIns="69284" bIns="34641" rtlCol="0">
            <a:spAutoFit/>
          </a:bodyPr>
          <a:lstStyle/>
          <a:p>
            <a:r>
              <a:rPr lang="en-US" altLang="zh-CN" spc="-114" dirty="0">
                <a:solidFill>
                  <a:schemeClr val="bg1">
                    <a:lumMod val="50000"/>
                  </a:schemeClr>
                </a:solidFill>
              </a:rPr>
              <a:t>32%</a:t>
            </a:r>
            <a:endParaRPr lang="zh-CN" altLang="en-US" spc="-114" dirty="0">
              <a:solidFill>
                <a:schemeClr val="bg1">
                  <a:lumMod val="50000"/>
                </a:schemeClr>
              </a:solidFill>
            </a:endParaRPr>
          </a:p>
        </p:txBody>
      </p:sp>
      <p:grpSp>
        <p:nvGrpSpPr>
          <p:cNvPr id="59" name="组合 58"/>
          <p:cNvGrpSpPr/>
          <p:nvPr/>
        </p:nvGrpSpPr>
        <p:grpSpPr>
          <a:xfrm rot="5400000" flipH="1">
            <a:off x="7144707" y="3468156"/>
            <a:ext cx="2266163" cy="2922122"/>
            <a:chOff x="8155995" y="3063800"/>
            <a:chExt cx="4110065" cy="2647126"/>
          </a:xfrm>
          <a:effectLst>
            <a:outerShdw blurRad="114300" dist="88900" algn="l" rotWithShape="0">
              <a:prstClr val="black">
                <a:alpha val="22000"/>
              </a:prstClr>
            </a:outerShdw>
          </a:effectLst>
        </p:grpSpPr>
        <p:sp>
          <p:nvSpPr>
            <p:cNvPr id="60" name="矩形 59"/>
            <p:cNvSpPr/>
            <p:nvPr/>
          </p:nvSpPr>
          <p:spPr>
            <a:xfrm>
              <a:off x="8156003" y="3063800"/>
              <a:ext cx="1680799" cy="33266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03683" tIns="51841" rIns="103683" bIns="51841" spcCol="0" rtlCol="0" anchor="ctr"/>
            <a:lstStyle/>
            <a:p>
              <a:pPr algn="ctr"/>
              <a:endParaRPr lang="zh-CN" altLang="en-US"/>
            </a:p>
          </p:txBody>
        </p:sp>
        <p:sp>
          <p:nvSpPr>
            <p:cNvPr id="61" name="矩形 60"/>
            <p:cNvSpPr/>
            <p:nvPr/>
          </p:nvSpPr>
          <p:spPr>
            <a:xfrm>
              <a:off x="9889504" y="3063800"/>
              <a:ext cx="2376556" cy="33266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03683" tIns="51841" rIns="103683" bIns="51841" spcCol="0" rtlCol="0" anchor="ctr"/>
            <a:lstStyle/>
            <a:p>
              <a:pPr algn="ctr"/>
              <a:endParaRPr lang="zh-CN" altLang="en-US"/>
            </a:p>
          </p:txBody>
        </p:sp>
        <p:sp>
          <p:nvSpPr>
            <p:cNvPr id="62" name="矩形 61"/>
            <p:cNvSpPr/>
            <p:nvPr/>
          </p:nvSpPr>
          <p:spPr>
            <a:xfrm>
              <a:off x="8156001" y="3899089"/>
              <a:ext cx="1555419" cy="33266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03683" tIns="51841" rIns="103683" bIns="51841" spcCol="0" rtlCol="0" anchor="ctr"/>
            <a:lstStyle/>
            <a:p>
              <a:pPr algn="ctr"/>
              <a:endParaRPr lang="zh-CN" altLang="en-US"/>
            </a:p>
          </p:txBody>
        </p:sp>
        <p:sp>
          <p:nvSpPr>
            <p:cNvPr id="63" name="矩形 62"/>
            <p:cNvSpPr/>
            <p:nvPr/>
          </p:nvSpPr>
          <p:spPr>
            <a:xfrm>
              <a:off x="9763824" y="3899089"/>
              <a:ext cx="2199274" cy="33266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03683" tIns="51841" rIns="103683" bIns="51841" spcCol="0" rtlCol="0" anchor="ctr"/>
            <a:lstStyle/>
            <a:p>
              <a:pPr algn="ctr"/>
              <a:endParaRPr lang="zh-CN" altLang="en-US"/>
            </a:p>
          </p:txBody>
        </p:sp>
        <p:sp>
          <p:nvSpPr>
            <p:cNvPr id="64" name="矩形 63"/>
            <p:cNvSpPr/>
            <p:nvPr/>
          </p:nvSpPr>
          <p:spPr>
            <a:xfrm>
              <a:off x="8155998" y="4671503"/>
              <a:ext cx="1174131" cy="33266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03683" tIns="51841" rIns="103683" bIns="51841" spcCol="0" rtlCol="0" anchor="ctr"/>
            <a:lstStyle/>
            <a:p>
              <a:pPr algn="ctr"/>
              <a:endParaRPr lang="zh-CN" altLang="en-US"/>
            </a:p>
          </p:txBody>
        </p:sp>
        <p:sp>
          <p:nvSpPr>
            <p:cNvPr id="65" name="矩形 64"/>
            <p:cNvSpPr/>
            <p:nvPr/>
          </p:nvSpPr>
          <p:spPr>
            <a:xfrm>
              <a:off x="9381625" y="4671501"/>
              <a:ext cx="1660158" cy="33266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03683" tIns="51841" rIns="103683" bIns="51841" spcCol="0" rtlCol="0" anchor="ctr"/>
            <a:lstStyle/>
            <a:p>
              <a:pPr algn="ctr"/>
              <a:endParaRPr lang="zh-CN" altLang="en-US"/>
            </a:p>
          </p:txBody>
        </p:sp>
        <p:sp>
          <p:nvSpPr>
            <p:cNvPr id="66" name="矩形 65"/>
            <p:cNvSpPr/>
            <p:nvPr/>
          </p:nvSpPr>
          <p:spPr>
            <a:xfrm>
              <a:off x="8155995" y="5378253"/>
              <a:ext cx="810249" cy="33266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03683" tIns="51841" rIns="103683" bIns="51841" spcCol="0" rtlCol="0" anchor="ctr"/>
            <a:lstStyle/>
            <a:p>
              <a:pPr algn="ctr"/>
              <a:endParaRPr lang="zh-CN" altLang="en-US"/>
            </a:p>
          </p:txBody>
        </p:sp>
        <p:sp>
          <p:nvSpPr>
            <p:cNvPr id="67" name="矩形 66"/>
            <p:cNvSpPr/>
            <p:nvPr/>
          </p:nvSpPr>
          <p:spPr>
            <a:xfrm>
              <a:off x="9018774" y="5378259"/>
              <a:ext cx="1145643" cy="33266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03683" tIns="51841" rIns="103683" bIns="51841" spcCol="0" rtlCol="0" anchor="ctr"/>
            <a:lstStyle/>
            <a:p>
              <a:pPr algn="ctr"/>
              <a:endParaRPr lang="zh-CN" altLang="en-US"/>
            </a:p>
          </p:txBody>
        </p:sp>
      </p:grpSp>
      <p:grpSp>
        <p:nvGrpSpPr>
          <p:cNvPr id="68" name="组合 67"/>
          <p:cNvGrpSpPr/>
          <p:nvPr/>
        </p:nvGrpSpPr>
        <p:grpSpPr>
          <a:xfrm>
            <a:off x="466387" y="2494747"/>
            <a:ext cx="1902138" cy="1660387"/>
            <a:chOff x="1397291" y="3132277"/>
            <a:chExt cx="1948823" cy="1702026"/>
          </a:xfrm>
        </p:grpSpPr>
        <p:grpSp>
          <p:nvGrpSpPr>
            <p:cNvPr id="69" name="组合 53"/>
            <p:cNvGrpSpPr/>
            <p:nvPr/>
          </p:nvGrpSpPr>
          <p:grpSpPr>
            <a:xfrm>
              <a:off x="1397291" y="3132277"/>
              <a:ext cx="1948823" cy="1702026"/>
              <a:chOff x="1511944" y="2420246"/>
              <a:chExt cx="2627152" cy="2294453"/>
            </a:xfrm>
            <a:effectLst>
              <a:outerShdw blurRad="203200" dist="38100" dir="3780000" sx="103000" sy="103000" algn="t" rotWithShape="0">
                <a:prstClr val="black">
                  <a:alpha val="25000"/>
                </a:prstClr>
              </a:outerShdw>
            </a:effectLst>
          </p:grpSpPr>
          <p:sp>
            <p:nvSpPr>
              <p:cNvPr id="72" name="Freeform 6"/>
              <p:cNvSpPr>
                <a:spLocks/>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6"/>
              <p:cNvSpPr>
                <a:spLocks/>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p>
            </p:txBody>
          </p:sp>
        </p:grpSp>
        <p:sp>
          <p:nvSpPr>
            <p:cNvPr id="70" name="Freeform 7"/>
            <p:cNvSpPr>
              <a:spLocks/>
            </p:cNvSpPr>
            <p:nvPr/>
          </p:nvSpPr>
          <p:spPr bwMode="auto">
            <a:xfrm>
              <a:off x="1650672" y="3357062"/>
              <a:ext cx="1442061" cy="1252455"/>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chemeClr val="accent1"/>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p>
          </p:txBody>
        </p:sp>
        <p:sp>
          <p:nvSpPr>
            <p:cNvPr id="71" name="TextBox 70"/>
            <p:cNvSpPr txBox="1"/>
            <p:nvPr/>
          </p:nvSpPr>
          <p:spPr>
            <a:xfrm>
              <a:off x="1907194" y="3791887"/>
              <a:ext cx="1185538" cy="410144"/>
            </a:xfrm>
            <a:prstGeom prst="rect">
              <a:avLst/>
            </a:prstGeom>
            <a:noFill/>
          </p:spPr>
          <p:txBody>
            <a:bodyPr wrap="square" rtlCol="0">
              <a:spAutoFit/>
            </a:bodyPr>
            <a:lstStyle/>
            <a:p>
              <a:r>
                <a:rPr lang="zh-CN" altLang="en-US" sz="2000" dirty="0">
                  <a:solidFill>
                    <a:schemeClr val="bg1"/>
                  </a:solidFill>
                  <a:latin typeface="方正粗倩简体" pitchFamily="65" charset="-122"/>
                  <a:ea typeface="方正粗倩简体" pitchFamily="65" charset="-122"/>
                </a:rPr>
                <a:t>第一月</a:t>
              </a:r>
            </a:p>
          </p:txBody>
        </p:sp>
      </p:grpSp>
      <p:grpSp>
        <p:nvGrpSpPr>
          <p:cNvPr id="74" name="组合 73"/>
          <p:cNvGrpSpPr/>
          <p:nvPr/>
        </p:nvGrpSpPr>
        <p:grpSpPr>
          <a:xfrm>
            <a:off x="2011196" y="3349091"/>
            <a:ext cx="1902138" cy="1660387"/>
            <a:chOff x="2893203" y="3983290"/>
            <a:chExt cx="1948823" cy="1702026"/>
          </a:xfrm>
        </p:grpSpPr>
        <p:grpSp>
          <p:nvGrpSpPr>
            <p:cNvPr id="75" name="组合 59"/>
            <p:cNvGrpSpPr/>
            <p:nvPr/>
          </p:nvGrpSpPr>
          <p:grpSpPr>
            <a:xfrm>
              <a:off x="2893203" y="3983290"/>
              <a:ext cx="1948823" cy="1702026"/>
              <a:chOff x="1511944" y="2420246"/>
              <a:chExt cx="2627152" cy="2294453"/>
            </a:xfrm>
            <a:effectLst>
              <a:outerShdw blurRad="203200" dist="38100" dir="3780000" sx="103000" sy="103000" algn="t" rotWithShape="0">
                <a:prstClr val="black">
                  <a:alpha val="25000"/>
                </a:prstClr>
              </a:outerShdw>
            </a:effectLst>
          </p:grpSpPr>
          <p:sp>
            <p:nvSpPr>
              <p:cNvPr id="78" name="Freeform 6"/>
              <p:cNvSpPr>
                <a:spLocks/>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6"/>
              <p:cNvSpPr>
                <a:spLocks/>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p>
            </p:txBody>
          </p:sp>
        </p:grpSp>
        <p:sp>
          <p:nvSpPr>
            <p:cNvPr id="76" name="Freeform 7"/>
            <p:cNvSpPr>
              <a:spLocks/>
            </p:cNvSpPr>
            <p:nvPr/>
          </p:nvSpPr>
          <p:spPr bwMode="auto">
            <a:xfrm>
              <a:off x="3146586" y="4181609"/>
              <a:ext cx="1442061" cy="1252455"/>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chemeClr val="accent2"/>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p>
          </p:txBody>
        </p:sp>
        <p:sp>
          <p:nvSpPr>
            <p:cNvPr id="77" name="TextBox 76"/>
            <p:cNvSpPr txBox="1"/>
            <p:nvPr/>
          </p:nvSpPr>
          <p:spPr>
            <a:xfrm>
              <a:off x="3391208" y="4568805"/>
              <a:ext cx="1185538" cy="410144"/>
            </a:xfrm>
            <a:prstGeom prst="rect">
              <a:avLst/>
            </a:prstGeom>
            <a:noFill/>
          </p:spPr>
          <p:txBody>
            <a:bodyPr wrap="square" rtlCol="0">
              <a:spAutoFit/>
            </a:bodyPr>
            <a:lstStyle/>
            <a:p>
              <a:r>
                <a:rPr lang="zh-CN" altLang="en-US" sz="2000" dirty="0">
                  <a:solidFill>
                    <a:schemeClr val="bg1"/>
                  </a:solidFill>
                  <a:latin typeface="方正粗倩简体" pitchFamily="65" charset="-122"/>
                  <a:ea typeface="方正粗倩简体" pitchFamily="65" charset="-122"/>
                </a:rPr>
                <a:t>第二月</a:t>
              </a:r>
            </a:p>
          </p:txBody>
        </p:sp>
      </p:grpSp>
      <p:grpSp>
        <p:nvGrpSpPr>
          <p:cNvPr id="80" name="组合 79"/>
          <p:cNvGrpSpPr/>
          <p:nvPr/>
        </p:nvGrpSpPr>
        <p:grpSpPr>
          <a:xfrm>
            <a:off x="3511533" y="2423309"/>
            <a:ext cx="1902138" cy="1660387"/>
            <a:chOff x="4381974" y="3118200"/>
            <a:chExt cx="1948823" cy="1702026"/>
          </a:xfrm>
        </p:grpSpPr>
        <p:grpSp>
          <p:nvGrpSpPr>
            <p:cNvPr id="81" name="组合 65"/>
            <p:cNvGrpSpPr/>
            <p:nvPr/>
          </p:nvGrpSpPr>
          <p:grpSpPr>
            <a:xfrm>
              <a:off x="4381974" y="3118200"/>
              <a:ext cx="1948823" cy="1702026"/>
              <a:chOff x="1511944" y="2420246"/>
              <a:chExt cx="2627152" cy="2294453"/>
            </a:xfrm>
            <a:effectLst>
              <a:outerShdw blurRad="203200" dist="38100" dir="3780000" sx="103000" sy="103000" algn="t" rotWithShape="0">
                <a:prstClr val="black">
                  <a:alpha val="25000"/>
                </a:prstClr>
              </a:outerShdw>
            </a:effectLst>
          </p:grpSpPr>
          <p:sp>
            <p:nvSpPr>
              <p:cNvPr id="84" name="Freeform 6"/>
              <p:cNvSpPr>
                <a:spLocks/>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p>
            </p:txBody>
          </p:sp>
          <p:sp>
            <p:nvSpPr>
              <p:cNvPr id="85" name="Freeform 6"/>
              <p:cNvSpPr>
                <a:spLocks/>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p>
            </p:txBody>
          </p:sp>
        </p:grpSp>
        <p:sp>
          <p:nvSpPr>
            <p:cNvPr id="82" name="Freeform 7"/>
            <p:cNvSpPr>
              <a:spLocks/>
            </p:cNvSpPr>
            <p:nvPr/>
          </p:nvSpPr>
          <p:spPr bwMode="auto">
            <a:xfrm>
              <a:off x="4635357" y="3316519"/>
              <a:ext cx="1442061" cy="1252455"/>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chemeClr val="accent3"/>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p>
          </p:txBody>
        </p:sp>
        <p:sp>
          <p:nvSpPr>
            <p:cNvPr id="83" name="TextBox 82"/>
            <p:cNvSpPr txBox="1"/>
            <p:nvPr/>
          </p:nvSpPr>
          <p:spPr>
            <a:xfrm>
              <a:off x="4891878" y="3730069"/>
              <a:ext cx="1185538" cy="410144"/>
            </a:xfrm>
            <a:prstGeom prst="rect">
              <a:avLst/>
            </a:prstGeom>
            <a:noFill/>
          </p:spPr>
          <p:txBody>
            <a:bodyPr wrap="square" rtlCol="0">
              <a:spAutoFit/>
            </a:bodyPr>
            <a:lstStyle/>
            <a:p>
              <a:r>
                <a:rPr lang="zh-CN" altLang="en-US" sz="2000" dirty="0">
                  <a:solidFill>
                    <a:schemeClr val="bg1"/>
                  </a:solidFill>
                  <a:latin typeface="方正粗倩简体" pitchFamily="65" charset="-122"/>
                  <a:ea typeface="方正粗倩简体" pitchFamily="65" charset="-122"/>
                </a:rPr>
                <a:t>第三月</a:t>
              </a:r>
            </a:p>
          </p:txBody>
        </p:sp>
      </p:grpSp>
      <p:grpSp>
        <p:nvGrpSpPr>
          <p:cNvPr id="86" name="组合 85"/>
          <p:cNvGrpSpPr/>
          <p:nvPr/>
        </p:nvGrpSpPr>
        <p:grpSpPr>
          <a:xfrm>
            <a:off x="3297219" y="4566449"/>
            <a:ext cx="1902138" cy="1660387"/>
            <a:chOff x="4376494" y="4851074"/>
            <a:chExt cx="1948823" cy="1702026"/>
          </a:xfrm>
        </p:grpSpPr>
        <p:grpSp>
          <p:nvGrpSpPr>
            <p:cNvPr id="87" name="组合 71"/>
            <p:cNvGrpSpPr/>
            <p:nvPr/>
          </p:nvGrpSpPr>
          <p:grpSpPr>
            <a:xfrm>
              <a:off x="4376494" y="4851074"/>
              <a:ext cx="1948823" cy="1702026"/>
              <a:chOff x="1511944" y="2420246"/>
              <a:chExt cx="2627152" cy="2294453"/>
            </a:xfrm>
            <a:effectLst>
              <a:outerShdw blurRad="203200" dist="38100" dir="3780000" sx="103000" sy="103000" algn="t" rotWithShape="0">
                <a:prstClr val="black">
                  <a:alpha val="25000"/>
                </a:prstClr>
              </a:outerShdw>
            </a:effectLst>
          </p:grpSpPr>
          <p:sp>
            <p:nvSpPr>
              <p:cNvPr id="90" name="Freeform 6"/>
              <p:cNvSpPr>
                <a:spLocks/>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p>
            </p:txBody>
          </p:sp>
          <p:sp>
            <p:nvSpPr>
              <p:cNvPr id="91" name="Freeform 6"/>
              <p:cNvSpPr>
                <a:spLocks/>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p>
            </p:txBody>
          </p:sp>
        </p:grpSp>
        <p:sp>
          <p:nvSpPr>
            <p:cNvPr id="88" name="Freeform 7"/>
            <p:cNvSpPr>
              <a:spLocks/>
            </p:cNvSpPr>
            <p:nvPr/>
          </p:nvSpPr>
          <p:spPr bwMode="auto">
            <a:xfrm>
              <a:off x="4629876" y="5049394"/>
              <a:ext cx="1442061" cy="1252455"/>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chemeClr val="accent4"/>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p>
          </p:txBody>
        </p:sp>
        <p:sp>
          <p:nvSpPr>
            <p:cNvPr id="89" name="TextBox 88"/>
            <p:cNvSpPr txBox="1"/>
            <p:nvPr/>
          </p:nvSpPr>
          <p:spPr>
            <a:xfrm>
              <a:off x="4886398" y="5462945"/>
              <a:ext cx="1185538" cy="410144"/>
            </a:xfrm>
            <a:prstGeom prst="rect">
              <a:avLst/>
            </a:prstGeom>
            <a:noFill/>
          </p:spPr>
          <p:txBody>
            <a:bodyPr wrap="square" rtlCol="0">
              <a:spAutoFit/>
            </a:bodyPr>
            <a:lstStyle/>
            <a:p>
              <a:r>
                <a:rPr lang="zh-CN" altLang="en-US" sz="2000" dirty="0">
                  <a:solidFill>
                    <a:schemeClr val="bg1"/>
                  </a:solidFill>
                  <a:latin typeface="方正粗倩简体" pitchFamily="65" charset="-122"/>
                  <a:ea typeface="方正粗倩简体" pitchFamily="65" charset="-122"/>
                </a:rPr>
                <a:t>第四月</a:t>
              </a:r>
            </a:p>
          </p:txBody>
        </p:sp>
      </p:grpSp>
      <p:grpSp>
        <p:nvGrpSpPr>
          <p:cNvPr id="92" name="组合 91"/>
          <p:cNvGrpSpPr/>
          <p:nvPr/>
        </p:nvGrpSpPr>
        <p:grpSpPr>
          <a:xfrm>
            <a:off x="5718413" y="3209128"/>
            <a:ext cx="4947518" cy="2848752"/>
            <a:chOff x="7041153" y="3140803"/>
            <a:chExt cx="5470223" cy="3151364"/>
          </a:xfrm>
        </p:grpSpPr>
        <p:cxnSp>
          <p:nvCxnSpPr>
            <p:cNvPr id="93" name="直接箭头连接符 92"/>
            <p:cNvCxnSpPr/>
            <p:nvPr/>
          </p:nvCxnSpPr>
          <p:spPr>
            <a:xfrm>
              <a:off x="8039682" y="6292167"/>
              <a:ext cx="4471694" cy="0"/>
            </a:xfrm>
            <a:prstGeom prst="straightConnector1">
              <a:avLst/>
            </a:prstGeom>
            <a:ln>
              <a:solidFill>
                <a:schemeClr val="tx1">
                  <a:lumMod val="50000"/>
                  <a:lumOff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95" name="直接箭头连接符 94"/>
            <p:cNvCxnSpPr/>
            <p:nvPr/>
          </p:nvCxnSpPr>
          <p:spPr>
            <a:xfrm flipV="1">
              <a:off x="8039039" y="3140803"/>
              <a:ext cx="0" cy="3130693"/>
            </a:xfrm>
            <a:prstGeom prst="straightConnector1">
              <a:avLst/>
            </a:prstGeom>
            <a:ln>
              <a:solidFill>
                <a:schemeClr val="tx1">
                  <a:lumMod val="50000"/>
                  <a:lumOff val="50000"/>
                </a:schemeClr>
              </a:solidFill>
              <a:tailEnd type="arrow"/>
            </a:ln>
          </p:spPr>
          <p:style>
            <a:lnRef idx="1">
              <a:schemeClr val="accent1"/>
            </a:lnRef>
            <a:fillRef idx="0">
              <a:schemeClr val="accent1"/>
            </a:fillRef>
            <a:effectRef idx="0">
              <a:schemeClr val="accent1"/>
            </a:effectRef>
            <a:fontRef idx="minor">
              <a:schemeClr val="tx1"/>
            </a:fontRef>
          </p:style>
        </p:cxnSp>
        <p:sp>
          <p:nvSpPr>
            <p:cNvPr id="96" name="TextBox 95"/>
            <p:cNvSpPr txBox="1"/>
            <p:nvPr/>
          </p:nvSpPr>
          <p:spPr>
            <a:xfrm>
              <a:off x="7041153" y="3398595"/>
              <a:ext cx="997887" cy="414570"/>
            </a:xfrm>
            <a:prstGeom prst="rect">
              <a:avLst/>
            </a:prstGeom>
            <a:noFill/>
          </p:spPr>
          <p:txBody>
            <a:bodyPr wrap="square" lIns="91431" tIns="45715" rIns="91431" bIns="45715" rtlCol="0">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rPr>
                <a:t>第四月</a:t>
              </a:r>
            </a:p>
          </p:txBody>
        </p:sp>
        <p:sp>
          <p:nvSpPr>
            <p:cNvPr id="97" name="TextBox 96"/>
            <p:cNvSpPr txBox="1"/>
            <p:nvPr/>
          </p:nvSpPr>
          <p:spPr>
            <a:xfrm>
              <a:off x="7041153" y="4232255"/>
              <a:ext cx="997887" cy="414570"/>
            </a:xfrm>
            <a:prstGeom prst="rect">
              <a:avLst/>
            </a:prstGeom>
            <a:noFill/>
          </p:spPr>
          <p:txBody>
            <a:bodyPr wrap="square" lIns="91431" tIns="45715" rIns="91431" bIns="45715" rtlCol="0">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rPr>
                <a:t>第三月</a:t>
              </a:r>
            </a:p>
          </p:txBody>
        </p:sp>
        <p:sp>
          <p:nvSpPr>
            <p:cNvPr id="98" name="TextBox 97"/>
            <p:cNvSpPr txBox="1"/>
            <p:nvPr/>
          </p:nvSpPr>
          <p:spPr>
            <a:xfrm>
              <a:off x="7041153" y="5004668"/>
              <a:ext cx="997887" cy="414570"/>
            </a:xfrm>
            <a:prstGeom prst="rect">
              <a:avLst/>
            </a:prstGeom>
            <a:noFill/>
          </p:spPr>
          <p:txBody>
            <a:bodyPr wrap="square" lIns="91431" tIns="45715" rIns="91431" bIns="45715" rtlCol="0">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rPr>
                <a:t>第二月</a:t>
              </a:r>
            </a:p>
          </p:txBody>
        </p:sp>
        <p:sp>
          <p:nvSpPr>
            <p:cNvPr id="99" name="TextBox 98"/>
            <p:cNvSpPr txBox="1"/>
            <p:nvPr/>
          </p:nvSpPr>
          <p:spPr>
            <a:xfrm>
              <a:off x="7041153" y="5677402"/>
              <a:ext cx="997887" cy="414570"/>
            </a:xfrm>
            <a:prstGeom prst="rect">
              <a:avLst/>
            </a:prstGeom>
            <a:noFill/>
          </p:spPr>
          <p:txBody>
            <a:bodyPr wrap="square" lIns="91431" tIns="45715" rIns="91431" bIns="45715" rtlCol="0">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rPr>
                <a:t>第一月</a:t>
              </a:r>
            </a:p>
          </p:txBody>
        </p:sp>
      </p:grpSp>
      <p:grpSp>
        <p:nvGrpSpPr>
          <p:cNvPr id="100" name="组合 99"/>
          <p:cNvGrpSpPr/>
          <p:nvPr/>
        </p:nvGrpSpPr>
        <p:grpSpPr>
          <a:xfrm>
            <a:off x="1082641" y="1208863"/>
            <a:ext cx="3189700" cy="1272501"/>
            <a:chOff x="6084168" y="1274557"/>
            <a:chExt cx="2317853" cy="898772"/>
          </a:xfrm>
        </p:grpSpPr>
        <p:sp>
          <p:nvSpPr>
            <p:cNvPr id="101" name="TextBox 100"/>
            <p:cNvSpPr txBox="1"/>
            <p:nvPr/>
          </p:nvSpPr>
          <p:spPr>
            <a:xfrm>
              <a:off x="6084168" y="1514664"/>
              <a:ext cx="2317853" cy="658665"/>
            </a:xfrm>
            <a:prstGeom prst="rect">
              <a:avLst/>
            </a:prstGeom>
            <a:noFill/>
          </p:spPr>
          <p:txBody>
            <a:bodyPr wrap="square" lIns="91431" tIns="45715" rIns="91431" bIns="45715" rtlCol="0">
              <a:spAutoFit/>
            </a:bodyPr>
            <a:lstStyle/>
            <a:p>
              <a:pPr>
                <a:lnSpc>
                  <a:spcPct val="130000"/>
                </a:lnSpc>
              </a:pPr>
              <a:r>
                <a:rPr lang="zh-CN" altLang="en-US" sz="1400" dirty="0">
                  <a:solidFill>
                    <a:schemeClr val="tx1">
                      <a:lumMod val="75000"/>
                      <a:lumOff val="25000"/>
                    </a:schemeClr>
                  </a:solidFill>
                  <a:latin typeface="微软雅黑" pitchFamily="34" charset="-122"/>
                  <a:ea typeface="微软雅黑" pitchFamily="34" charset="-122"/>
                </a:rPr>
                <a:t>您的内容打在这里，或者通过您的内容打在这里，或者您的内容打在这里，或者您的内容打在这里，</a:t>
              </a:r>
            </a:p>
          </p:txBody>
        </p:sp>
        <p:sp>
          <p:nvSpPr>
            <p:cNvPr id="102" name="TextBox 101"/>
            <p:cNvSpPr txBox="1"/>
            <p:nvPr/>
          </p:nvSpPr>
          <p:spPr>
            <a:xfrm>
              <a:off x="6109640" y="1274557"/>
              <a:ext cx="1008112" cy="228253"/>
            </a:xfrm>
            <a:prstGeom prst="rect">
              <a:avLst/>
            </a:prstGeom>
            <a:noFill/>
          </p:spPr>
          <p:txBody>
            <a:bodyPr wrap="square" lIns="91431" tIns="0" rIns="91431" bIns="0" rtlCol="0" anchor="t">
              <a:spAutoFit/>
            </a:bodyPr>
            <a:lstStyle/>
            <a:p>
              <a:pPr>
                <a:lnSpc>
                  <a:spcPct val="150000"/>
                </a:lnSpc>
              </a:pPr>
              <a:r>
                <a:rPr lang="zh-CN" altLang="en-US" sz="1400" dirty="0">
                  <a:solidFill>
                    <a:schemeClr val="tx1">
                      <a:lumMod val="75000"/>
                      <a:lumOff val="25000"/>
                    </a:schemeClr>
                  </a:solidFill>
                  <a:latin typeface="微软雅黑" pitchFamily="34" charset="-122"/>
                  <a:ea typeface="微软雅黑" pitchFamily="34" charset="-122"/>
                  <a:cs typeface="华文黑体" pitchFamily="2" charset="-122"/>
                </a:rPr>
                <a:t>添加标题</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left)">
                                      <p:cBhvr>
                                        <p:cTn id="7" dur="300"/>
                                        <p:tgtEl>
                                          <p:spTgt spid="29"/>
                                        </p:tgtEl>
                                      </p:cBhvr>
                                    </p:animEffect>
                                  </p:childTnLst>
                                </p:cTn>
                              </p:par>
                            </p:childTnLst>
                          </p:cTn>
                        </p:par>
                        <p:par>
                          <p:cTn id="8" fill="hold">
                            <p:stCondLst>
                              <p:cond delay="300"/>
                            </p:stCondLst>
                            <p:childTnLst>
                              <p:par>
                                <p:cTn id="9" presetID="2" presetClass="entr" presetSubtype="9" accel="55000" fill="hold" nodeType="afterEffect">
                                  <p:stCondLst>
                                    <p:cond delay="0"/>
                                  </p:stCondLst>
                                  <p:childTnLst>
                                    <p:set>
                                      <p:cBhvr>
                                        <p:cTn id="10" dur="1" fill="hold">
                                          <p:stCondLst>
                                            <p:cond delay="0"/>
                                          </p:stCondLst>
                                        </p:cTn>
                                        <p:tgtEl>
                                          <p:spTgt spid="68"/>
                                        </p:tgtEl>
                                        <p:attrNameLst>
                                          <p:attrName>style.visibility</p:attrName>
                                        </p:attrNameLst>
                                      </p:cBhvr>
                                      <p:to>
                                        <p:strVal val="visible"/>
                                      </p:to>
                                    </p:set>
                                    <p:anim calcmode="lin" valueType="num">
                                      <p:cBhvr additive="base">
                                        <p:cTn id="11" dur="1500" fill="hold"/>
                                        <p:tgtEl>
                                          <p:spTgt spid="68"/>
                                        </p:tgtEl>
                                        <p:attrNameLst>
                                          <p:attrName>ppt_x</p:attrName>
                                        </p:attrNameLst>
                                      </p:cBhvr>
                                      <p:tavLst>
                                        <p:tav tm="0">
                                          <p:val>
                                            <p:strVal val="0-#ppt_w/2"/>
                                          </p:val>
                                        </p:tav>
                                        <p:tav tm="100000">
                                          <p:val>
                                            <p:strVal val="#ppt_x"/>
                                          </p:val>
                                        </p:tav>
                                      </p:tavLst>
                                    </p:anim>
                                    <p:anim calcmode="lin" valueType="num">
                                      <p:cBhvr additive="base">
                                        <p:cTn id="12" dur="1500" fill="hold"/>
                                        <p:tgtEl>
                                          <p:spTgt spid="68"/>
                                        </p:tgtEl>
                                        <p:attrNameLst>
                                          <p:attrName>ppt_y</p:attrName>
                                        </p:attrNameLst>
                                      </p:cBhvr>
                                      <p:tavLst>
                                        <p:tav tm="0">
                                          <p:val>
                                            <p:strVal val="0-#ppt_h/2"/>
                                          </p:val>
                                        </p:tav>
                                        <p:tav tm="100000">
                                          <p:val>
                                            <p:strVal val="#ppt_y"/>
                                          </p:val>
                                        </p:tav>
                                      </p:tavLst>
                                    </p:anim>
                                  </p:childTnLst>
                                </p:cTn>
                              </p:par>
                              <p:par>
                                <p:cTn id="13" presetID="2" presetClass="entr" presetSubtype="12" accel="55000" fill="hold" nodeType="withEffect">
                                  <p:stCondLst>
                                    <p:cond delay="0"/>
                                  </p:stCondLst>
                                  <p:childTnLst>
                                    <p:set>
                                      <p:cBhvr>
                                        <p:cTn id="14" dur="1" fill="hold">
                                          <p:stCondLst>
                                            <p:cond delay="0"/>
                                          </p:stCondLst>
                                        </p:cTn>
                                        <p:tgtEl>
                                          <p:spTgt spid="74"/>
                                        </p:tgtEl>
                                        <p:attrNameLst>
                                          <p:attrName>style.visibility</p:attrName>
                                        </p:attrNameLst>
                                      </p:cBhvr>
                                      <p:to>
                                        <p:strVal val="visible"/>
                                      </p:to>
                                    </p:set>
                                    <p:anim calcmode="lin" valueType="num">
                                      <p:cBhvr additive="base">
                                        <p:cTn id="15" dur="1500" fill="hold"/>
                                        <p:tgtEl>
                                          <p:spTgt spid="74"/>
                                        </p:tgtEl>
                                        <p:attrNameLst>
                                          <p:attrName>ppt_x</p:attrName>
                                        </p:attrNameLst>
                                      </p:cBhvr>
                                      <p:tavLst>
                                        <p:tav tm="0">
                                          <p:val>
                                            <p:strVal val="0-#ppt_w/2"/>
                                          </p:val>
                                        </p:tav>
                                        <p:tav tm="100000">
                                          <p:val>
                                            <p:strVal val="#ppt_x"/>
                                          </p:val>
                                        </p:tav>
                                      </p:tavLst>
                                    </p:anim>
                                    <p:anim calcmode="lin" valueType="num">
                                      <p:cBhvr additive="base">
                                        <p:cTn id="16" dur="1500" fill="hold"/>
                                        <p:tgtEl>
                                          <p:spTgt spid="74"/>
                                        </p:tgtEl>
                                        <p:attrNameLst>
                                          <p:attrName>ppt_y</p:attrName>
                                        </p:attrNameLst>
                                      </p:cBhvr>
                                      <p:tavLst>
                                        <p:tav tm="0">
                                          <p:val>
                                            <p:strVal val="1+#ppt_h/2"/>
                                          </p:val>
                                        </p:tav>
                                        <p:tav tm="100000">
                                          <p:val>
                                            <p:strVal val="#ppt_y"/>
                                          </p:val>
                                        </p:tav>
                                      </p:tavLst>
                                    </p:anim>
                                  </p:childTnLst>
                                </p:cTn>
                              </p:par>
                              <p:par>
                                <p:cTn id="17" presetID="2" presetClass="entr" presetSubtype="3" accel="55000" fill="hold" nodeType="withEffect">
                                  <p:stCondLst>
                                    <p:cond delay="0"/>
                                  </p:stCondLst>
                                  <p:childTnLst>
                                    <p:set>
                                      <p:cBhvr>
                                        <p:cTn id="18" dur="1" fill="hold">
                                          <p:stCondLst>
                                            <p:cond delay="0"/>
                                          </p:stCondLst>
                                        </p:cTn>
                                        <p:tgtEl>
                                          <p:spTgt spid="80"/>
                                        </p:tgtEl>
                                        <p:attrNameLst>
                                          <p:attrName>style.visibility</p:attrName>
                                        </p:attrNameLst>
                                      </p:cBhvr>
                                      <p:to>
                                        <p:strVal val="visible"/>
                                      </p:to>
                                    </p:set>
                                    <p:anim calcmode="lin" valueType="num">
                                      <p:cBhvr additive="base">
                                        <p:cTn id="19" dur="1500" fill="hold"/>
                                        <p:tgtEl>
                                          <p:spTgt spid="80"/>
                                        </p:tgtEl>
                                        <p:attrNameLst>
                                          <p:attrName>ppt_x</p:attrName>
                                        </p:attrNameLst>
                                      </p:cBhvr>
                                      <p:tavLst>
                                        <p:tav tm="0">
                                          <p:val>
                                            <p:strVal val="1+#ppt_w/2"/>
                                          </p:val>
                                        </p:tav>
                                        <p:tav tm="100000">
                                          <p:val>
                                            <p:strVal val="#ppt_x"/>
                                          </p:val>
                                        </p:tav>
                                      </p:tavLst>
                                    </p:anim>
                                    <p:anim calcmode="lin" valueType="num">
                                      <p:cBhvr additive="base">
                                        <p:cTn id="20" dur="1500" fill="hold"/>
                                        <p:tgtEl>
                                          <p:spTgt spid="80"/>
                                        </p:tgtEl>
                                        <p:attrNameLst>
                                          <p:attrName>ppt_y</p:attrName>
                                        </p:attrNameLst>
                                      </p:cBhvr>
                                      <p:tavLst>
                                        <p:tav tm="0">
                                          <p:val>
                                            <p:strVal val="0-#ppt_h/2"/>
                                          </p:val>
                                        </p:tav>
                                        <p:tav tm="100000">
                                          <p:val>
                                            <p:strVal val="#ppt_y"/>
                                          </p:val>
                                        </p:tav>
                                      </p:tavLst>
                                    </p:anim>
                                  </p:childTnLst>
                                </p:cTn>
                              </p:par>
                              <p:par>
                                <p:cTn id="21" presetID="2" presetClass="entr" presetSubtype="6" accel="55000" fill="hold" nodeType="withEffect">
                                  <p:stCondLst>
                                    <p:cond delay="0"/>
                                  </p:stCondLst>
                                  <p:childTnLst>
                                    <p:set>
                                      <p:cBhvr>
                                        <p:cTn id="22" dur="1" fill="hold">
                                          <p:stCondLst>
                                            <p:cond delay="0"/>
                                          </p:stCondLst>
                                        </p:cTn>
                                        <p:tgtEl>
                                          <p:spTgt spid="86"/>
                                        </p:tgtEl>
                                        <p:attrNameLst>
                                          <p:attrName>style.visibility</p:attrName>
                                        </p:attrNameLst>
                                      </p:cBhvr>
                                      <p:to>
                                        <p:strVal val="visible"/>
                                      </p:to>
                                    </p:set>
                                    <p:anim calcmode="lin" valueType="num">
                                      <p:cBhvr additive="base">
                                        <p:cTn id="23" dur="1500" fill="hold"/>
                                        <p:tgtEl>
                                          <p:spTgt spid="86"/>
                                        </p:tgtEl>
                                        <p:attrNameLst>
                                          <p:attrName>ppt_x</p:attrName>
                                        </p:attrNameLst>
                                      </p:cBhvr>
                                      <p:tavLst>
                                        <p:tav tm="0">
                                          <p:val>
                                            <p:strVal val="1+#ppt_w/2"/>
                                          </p:val>
                                        </p:tav>
                                        <p:tav tm="100000">
                                          <p:val>
                                            <p:strVal val="#ppt_x"/>
                                          </p:val>
                                        </p:tav>
                                      </p:tavLst>
                                    </p:anim>
                                    <p:anim calcmode="lin" valueType="num">
                                      <p:cBhvr additive="base">
                                        <p:cTn id="24" dur="1500" fill="hold"/>
                                        <p:tgtEl>
                                          <p:spTgt spid="86"/>
                                        </p:tgtEl>
                                        <p:attrNameLst>
                                          <p:attrName>ppt_y</p:attrName>
                                        </p:attrNameLst>
                                      </p:cBhvr>
                                      <p:tavLst>
                                        <p:tav tm="0">
                                          <p:val>
                                            <p:strVal val="1+#ppt_h/2"/>
                                          </p:val>
                                        </p:tav>
                                        <p:tav tm="100000">
                                          <p:val>
                                            <p:strVal val="#ppt_y"/>
                                          </p:val>
                                        </p:tav>
                                      </p:tavLst>
                                    </p:anim>
                                  </p:childTnLst>
                                </p:cTn>
                              </p:par>
                            </p:childTnLst>
                          </p:cTn>
                        </p:par>
                        <p:par>
                          <p:cTn id="25" fill="hold">
                            <p:stCondLst>
                              <p:cond delay="1800"/>
                            </p:stCondLst>
                            <p:childTnLst>
                              <p:par>
                                <p:cTn id="26" presetID="42" presetClass="entr" presetSubtype="0" fill="hold" nodeType="afterEffect">
                                  <p:stCondLst>
                                    <p:cond delay="0"/>
                                  </p:stCondLst>
                                  <p:childTnLst>
                                    <p:set>
                                      <p:cBhvr>
                                        <p:cTn id="27" dur="1" fill="hold">
                                          <p:stCondLst>
                                            <p:cond delay="0"/>
                                          </p:stCondLst>
                                        </p:cTn>
                                        <p:tgtEl>
                                          <p:spTgt spid="100"/>
                                        </p:tgtEl>
                                        <p:attrNameLst>
                                          <p:attrName>style.visibility</p:attrName>
                                        </p:attrNameLst>
                                      </p:cBhvr>
                                      <p:to>
                                        <p:strVal val="visible"/>
                                      </p:to>
                                    </p:set>
                                    <p:animEffect transition="in" filter="fade">
                                      <p:cBhvr>
                                        <p:cTn id="28" dur="1000"/>
                                        <p:tgtEl>
                                          <p:spTgt spid="100"/>
                                        </p:tgtEl>
                                      </p:cBhvr>
                                    </p:animEffect>
                                    <p:anim calcmode="lin" valueType="num">
                                      <p:cBhvr>
                                        <p:cTn id="29" dur="1000" fill="hold"/>
                                        <p:tgtEl>
                                          <p:spTgt spid="100"/>
                                        </p:tgtEl>
                                        <p:attrNameLst>
                                          <p:attrName>ppt_x</p:attrName>
                                        </p:attrNameLst>
                                      </p:cBhvr>
                                      <p:tavLst>
                                        <p:tav tm="0">
                                          <p:val>
                                            <p:strVal val="#ppt_x"/>
                                          </p:val>
                                        </p:tav>
                                        <p:tav tm="100000">
                                          <p:val>
                                            <p:strVal val="#ppt_x"/>
                                          </p:val>
                                        </p:tav>
                                      </p:tavLst>
                                    </p:anim>
                                    <p:anim calcmode="lin" valueType="num">
                                      <p:cBhvr>
                                        <p:cTn id="30" dur="1000" fill="hold"/>
                                        <p:tgtEl>
                                          <p:spTgt spid="100"/>
                                        </p:tgtEl>
                                        <p:attrNameLst>
                                          <p:attrName>ppt_y</p:attrName>
                                        </p:attrNameLst>
                                      </p:cBhvr>
                                      <p:tavLst>
                                        <p:tav tm="0">
                                          <p:val>
                                            <p:strVal val="#ppt_y+.1"/>
                                          </p:val>
                                        </p:tav>
                                        <p:tav tm="100000">
                                          <p:val>
                                            <p:strVal val="#ppt_y"/>
                                          </p:val>
                                        </p:tav>
                                      </p:tavLst>
                                    </p:anim>
                                  </p:childTnLst>
                                </p:cTn>
                              </p:par>
                            </p:childTnLst>
                          </p:cTn>
                        </p:par>
                        <p:par>
                          <p:cTn id="31" fill="hold">
                            <p:stCondLst>
                              <p:cond delay="2800"/>
                            </p:stCondLst>
                            <p:childTnLst>
                              <p:par>
                                <p:cTn id="32" presetID="22" presetClass="entr" presetSubtype="8" fill="hold" nodeType="afterEffect">
                                  <p:stCondLst>
                                    <p:cond delay="0"/>
                                  </p:stCondLst>
                                  <p:childTnLst>
                                    <p:set>
                                      <p:cBhvr>
                                        <p:cTn id="33" dur="1" fill="hold">
                                          <p:stCondLst>
                                            <p:cond delay="0"/>
                                          </p:stCondLst>
                                        </p:cTn>
                                        <p:tgtEl>
                                          <p:spTgt spid="92"/>
                                        </p:tgtEl>
                                        <p:attrNameLst>
                                          <p:attrName>style.visibility</p:attrName>
                                        </p:attrNameLst>
                                      </p:cBhvr>
                                      <p:to>
                                        <p:strVal val="visible"/>
                                      </p:to>
                                    </p:set>
                                    <p:animEffect transition="in" filter="wipe(left)">
                                      <p:cBhvr>
                                        <p:cTn id="34" dur="500"/>
                                        <p:tgtEl>
                                          <p:spTgt spid="92"/>
                                        </p:tgtEl>
                                      </p:cBhvr>
                                    </p:animEffect>
                                  </p:childTnLst>
                                </p:cTn>
                              </p:par>
                            </p:childTnLst>
                          </p:cTn>
                        </p:par>
                        <p:par>
                          <p:cTn id="35" fill="hold">
                            <p:stCondLst>
                              <p:cond delay="3300"/>
                            </p:stCondLst>
                            <p:childTnLst>
                              <p:par>
                                <p:cTn id="36" presetID="22" presetClass="entr" presetSubtype="4" fill="hold" nodeType="afterEffect">
                                  <p:stCondLst>
                                    <p:cond delay="0"/>
                                  </p:stCondLst>
                                  <p:childTnLst>
                                    <p:set>
                                      <p:cBhvr>
                                        <p:cTn id="37" dur="1" fill="hold">
                                          <p:stCondLst>
                                            <p:cond delay="0"/>
                                          </p:stCondLst>
                                        </p:cTn>
                                        <p:tgtEl>
                                          <p:spTgt spid="59"/>
                                        </p:tgtEl>
                                        <p:attrNameLst>
                                          <p:attrName>style.visibility</p:attrName>
                                        </p:attrNameLst>
                                      </p:cBhvr>
                                      <p:to>
                                        <p:strVal val="visible"/>
                                      </p:to>
                                    </p:set>
                                    <p:animEffect transition="in" filter="wipe(down)">
                                      <p:cBhvr>
                                        <p:cTn id="38" dur="500"/>
                                        <p:tgtEl>
                                          <p:spTgt spid="59"/>
                                        </p:tgtEl>
                                      </p:cBhvr>
                                    </p:animEffect>
                                  </p:childTnLst>
                                </p:cTn>
                              </p:par>
                            </p:childTnLst>
                          </p:cTn>
                        </p:par>
                        <p:par>
                          <p:cTn id="39" fill="hold">
                            <p:stCondLst>
                              <p:cond delay="3800"/>
                            </p:stCondLst>
                            <p:childTnLst>
                              <p:par>
                                <p:cTn id="40" presetID="10" presetClass="entr" presetSubtype="0" fill="hold" grpId="0" nodeType="afterEffect">
                                  <p:stCondLst>
                                    <p:cond delay="0"/>
                                  </p:stCondLst>
                                  <p:childTnLst>
                                    <p:set>
                                      <p:cBhvr>
                                        <p:cTn id="41" dur="1" fill="hold">
                                          <p:stCondLst>
                                            <p:cond delay="0"/>
                                          </p:stCondLst>
                                        </p:cTn>
                                        <p:tgtEl>
                                          <p:spTgt spid="58"/>
                                        </p:tgtEl>
                                        <p:attrNameLst>
                                          <p:attrName>style.visibility</p:attrName>
                                        </p:attrNameLst>
                                      </p:cBhvr>
                                      <p:to>
                                        <p:strVal val="visible"/>
                                      </p:to>
                                    </p:set>
                                    <p:animEffect transition="in" filter="fade">
                                      <p:cBhvr>
                                        <p:cTn id="42" dur="200"/>
                                        <p:tgtEl>
                                          <p:spTgt spid="58"/>
                                        </p:tgtEl>
                                      </p:cBhvr>
                                    </p:animEffect>
                                  </p:childTnLst>
                                </p:cTn>
                              </p:par>
                            </p:childTnLst>
                          </p:cTn>
                        </p:par>
                        <p:par>
                          <p:cTn id="43" fill="hold">
                            <p:stCondLst>
                              <p:cond delay="4000"/>
                            </p:stCondLst>
                            <p:childTnLst>
                              <p:par>
                                <p:cTn id="44" presetID="10" presetClass="entr" presetSubtype="0" fill="hold" grpId="0" nodeType="afterEffect">
                                  <p:stCondLst>
                                    <p:cond delay="0"/>
                                  </p:stCondLst>
                                  <p:childTnLst>
                                    <p:set>
                                      <p:cBhvr>
                                        <p:cTn id="45" dur="1" fill="hold">
                                          <p:stCondLst>
                                            <p:cond delay="0"/>
                                          </p:stCondLst>
                                        </p:cTn>
                                        <p:tgtEl>
                                          <p:spTgt spid="57"/>
                                        </p:tgtEl>
                                        <p:attrNameLst>
                                          <p:attrName>style.visibility</p:attrName>
                                        </p:attrNameLst>
                                      </p:cBhvr>
                                      <p:to>
                                        <p:strVal val="visible"/>
                                      </p:to>
                                    </p:set>
                                    <p:animEffect transition="in" filter="fade">
                                      <p:cBhvr>
                                        <p:cTn id="46" dur="200"/>
                                        <p:tgtEl>
                                          <p:spTgt spid="57"/>
                                        </p:tgtEl>
                                      </p:cBhvr>
                                    </p:animEffect>
                                  </p:childTnLst>
                                </p:cTn>
                              </p:par>
                            </p:childTnLst>
                          </p:cTn>
                        </p:par>
                        <p:par>
                          <p:cTn id="47" fill="hold">
                            <p:stCondLst>
                              <p:cond delay="4200"/>
                            </p:stCondLst>
                            <p:childTnLst>
                              <p:par>
                                <p:cTn id="48" presetID="10" presetClass="entr" presetSubtype="0" fill="hold" grpId="0" nodeType="afterEffect">
                                  <p:stCondLst>
                                    <p:cond delay="0"/>
                                  </p:stCondLst>
                                  <p:childTnLst>
                                    <p:set>
                                      <p:cBhvr>
                                        <p:cTn id="49" dur="1" fill="hold">
                                          <p:stCondLst>
                                            <p:cond delay="0"/>
                                          </p:stCondLst>
                                        </p:cTn>
                                        <p:tgtEl>
                                          <p:spTgt spid="56"/>
                                        </p:tgtEl>
                                        <p:attrNameLst>
                                          <p:attrName>style.visibility</p:attrName>
                                        </p:attrNameLst>
                                      </p:cBhvr>
                                      <p:to>
                                        <p:strVal val="visible"/>
                                      </p:to>
                                    </p:set>
                                    <p:animEffect transition="in" filter="fade">
                                      <p:cBhvr>
                                        <p:cTn id="50" dur="200"/>
                                        <p:tgtEl>
                                          <p:spTgt spid="56"/>
                                        </p:tgtEl>
                                      </p:cBhvr>
                                    </p:animEffect>
                                  </p:childTnLst>
                                </p:cTn>
                              </p:par>
                            </p:childTnLst>
                          </p:cTn>
                        </p:par>
                        <p:par>
                          <p:cTn id="51" fill="hold">
                            <p:stCondLst>
                              <p:cond delay="4400"/>
                            </p:stCondLst>
                            <p:childTnLst>
                              <p:par>
                                <p:cTn id="52" presetID="10" presetClass="entr" presetSubtype="0" fill="hold" grpId="0" nodeType="afterEffect">
                                  <p:stCondLst>
                                    <p:cond delay="0"/>
                                  </p:stCondLst>
                                  <p:childTnLst>
                                    <p:set>
                                      <p:cBhvr>
                                        <p:cTn id="53" dur="1" fill="hold">
                                          <p:stCondLst>
                                            <p:cond delay="0"/>
                                          </p:stCondLst>
                                        </p:cTn>
                                        <p:tgtEl>
                                          <p:spTgt spid="55"/>
                                        </p:tgtEl>
                                        <p:attrNameLst>
                                          <p:attrName>style.visibility</p:attrName>
                                        </p:attrNameLst>
                                      </p:cBhvr>
                                      <p:to>
                                        <p:strVal val="visible"/>
                                      </p:to>
                                    </p:set>
                                    <p:animEffect transition="in" filter="fade">
                                      <p:cBhvr>
                                        <p:cTn id="54" dur="2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6" grpId="0"/>
      <p:bldP spid="57" grpId="0"/>
      <p:bldP spid="5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9"/>
          <p:cNvGrpSpPr/>
          <p:nvPr/>
        </p:nvGrpSpPr>
        <p:grpSpPr>
          <a:xfrm>
            <a:off x="1011203" y="208731"/>
            <a:ext cx="553964" cy="558108"/>
            <a:chOff x="304800" y="673100"/>
            <a:chExt cx="4000500" cy="4000500"/>
          </a:xfrm>
          <a:effectLst>
            <a:outerShdw blurRad="444500" dist="254000" dir="8100000" algn="tr" rotWithShape="0">
              <a:prstClr val="black">
                <a:alpha val="24000"/>
              </a:prstClr>
            </a:outerShdw>
          </a:effectLst>
        </p:grpSpPr>
        <p:sp>
          <p:nvSpPr>
            <p:cNvPr id="21" name="同心圆 2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2" name="椭圆 21"/>
            <p:cNvSpPr/>
            <p:nvPr/>
          </p:nvSpPr>
          <p:spPr>
            <a:xfrm>
              <a:off x="392109" y="760409"/>
              <a:ext cx="3825870" cy="382587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3" name="组合 22"/>
          <p:cNvGrpSpPr/>
          <p:nvPr/>
        </p:nvGrpSpPr>
        <p:grpSpPr>
          <a:xfrm>
            <a:off x="796889" y="851674"/>
            <a:ext cx="357190" cy="359864"/>
            <a:chOff x="304800" y="673100"/>
            <a:chExt cx="4000500" cy="4000500"/>
          </a:xfrm>
          <a:effectLst>
            <a:outerShdw blurRad="444500" dist="254000" dir="8100000" algn="tr" rotWithShape="0">
              <a:prstClr val="black">
                <a:alpha val="24000"/>
              </a:prstClr>
            </a:outerShdw>
          </a:effectLst>
        </p:grpSpPr>
        <p:sp>
          <p:nvSpPr>
            <p:cNvPr id="24" name="同心圆 2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5" name="椭圆 24"/>
            <p:cNvSpPr/>
            <p:nvPr/>
          </p:nvSpPr>
          <p:spPr>
            <a:xfrm>
              <a:off x="392109" y="760409"/>
              <a:ext cx="3825870" cy="3825870"/>
            </a:xfrm>
            <a:prstGeom prst="ellipse">
              <a:avLst/>
            </a:prstGeom>
            <a:ln/>
          </p:spPr>
          <p:style>
            <a:lnRef idx="3">
              <a:schemeClr val="lt1"/>
            </a:lnRef>
            <a:fillRef idx="1">
              <a:schemeClr val="accent1"/>
            </a:fillRef>
            <a:effectRef idx="1">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4" name="组合 25"/>
          <p:cNvGrpSpPr/>
          <p:nvPr/>
        </p:nvGrpSpPr>
        <p:grpSpPr>
          <a:xfrm>
            <a:off x="-203243" y="-230052"/>
            <a:ext cx="1357322" cy="1367477"/>
            <a:chOff x="304800" y="673100"/>
            <a:chExt cx="4000500" cy="4000500"/>
          </a:xfrm>
          <a:effectLst>
            <a:outerShdw blurRad="444500" dist="254000" dir="8100000" algn="tr" rotWithShape="0">
              <a:prstClr val="black">
                <a:alpha val="24000"/>
              </a:prstClr>
            </a:outerShdw>
          </a:effectLst>
        </p:grpSpPr>
        <p:sp>
          <p:nvSpPr>
            <p:cNvPr id="27" name="同心圆 2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8" name="椭圆 27"/>
            <p:cNvSpPr/>
            <p:nvPr/>
          </p:nvSpPr>
          <p:spPr>
            <a:xfrm>
              <a:off x="392100" y="760400"/>
              <a:ext cx="3825879" cy="3825879"/>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cxnSp>
        <p:nvCxnSpPr>
          <p:cNvPr id="29" name="直接连接符 28"/>
          <p:cNvCxnSpPr/>
          <p:nvPr/>
        </p:nvCxnSpPr>
        <p:spPr>
          <a:xfrm>
            <a:off x="1797021" y="827749"/>
            <a:ext cx="8286808" cy="23924"/>
          </a:xfrm>
          <a:prstGeom prst="line">
            <a:avLst/>
          </a:prstGeom>
          <a:ln/>
        </p:spPr>
        <p:style>
          <a:lnRef idx="3">
            <a:schemeClr val="accent5"/>
          </a:lnRef>
          <a:fillRef idx="0">
            <a:schemeClr val="accent5"/>
          </a:fillRef>
          <a:effectRef idx="2">
            <a:schemeClr val="accent5"/>
          </a:effectRef>
          <a:fontRef idx="minor">
            <a:schemeClr val="tx1"/>
          </a:fontRef>
        </p:style>
      </p:cxnSp>
      <p:cxnSp>
        <p:nvCxnSpPr>
          <p:cNvPr id="14" name="直接连接符 13"/>
          <p:cNvCxnSpPr/>
          <p:nvPr/>
        </p:nvCxnSpPr>
        <p:spPr>
          <a:xfrm>
            <a:off x="29913" y="4356695"/>
            <a:ext cx="1835696" cy="0"/>
          </a:xfrm>
          <a:prstGeom prst="line">
            <a:avLst/>
          </a:prstGeom>
          <a:ln/>
        </p:spPr>
        <p:style>
          <a:lnRef idx="3">
            <a:schemeClr val="accent1"/>
          </a:lnRef>
          <a:fillRef idx="0">
            <a:schemeClr val="accent1"/>
          </a:fillRef>
          <a:effectRef idx="2">
            <a:schemeClr val="accent1"/>
          </a:effectRef>
          <a:fontRef idx="minor">
            <a:schemeClr val="tx1"/>
          </a:fontRef>
        </p:style>
      </p:cxnSp>
      <p:cxnSp>
        <p:nvCxnSpPr>
          <p:cNvPr id="15" name="直接连接符 14"/>
          <p:cNvCxnSpPr/>
          <p:nvPr/>
        </p:nvCxnSpPr>
        <p:spPr>
          <a:xfrm flipV="1">
            <a:off x="1865609" y="3780631"/>
            <a:ext cx="360040" cy="576064"/>
          </a:xfrm>
          <a:prstGeom prst="line">
            <a:avLst/>
          </a:prstGeom>
          <a:ln/>
        </p:spPr>
        <p:style>
          <a:lnRef idx="3">
            <a:schemeClr val="accent1"/>
          </a:lnRef>
          <a:fillRef idx="0">
            <a:schemeClr val="accent1"/>
          </a:fillRef>
          <a:effectRef idx="2">
            <a:schemeClr val="accent1"/>
          </a:effectRef>
          <a:fontRef idx="minor">
            <a:schemeClr val="tx1"/>
          </a:fontRef>
        </p:style>
      </p:cxnSp>
      <p:cxnSp>
        <p:nvCxnSpPr>
          <p:cNvPr id="16" name="直接连接符 15"/>
          <p:cNvCxnSpPr/>
          <p:nvPr/>
        </p:nvCxnSpPr>
        <p:spPr>
          <a:xfrm>
            <a:off x="2225649" y="3780631"/>
            <a:ext cx="576064" cy="1944216"/>
          </a:xfrm>
          <a:prstGeom prst="line">
            <a:avLst/>
          </a:prstGeom>
          <a:ln/>
        </p:spPr>
        <p:style>
          <a:lnRef idx="3">
            <a:schemeClr val="accent1"/>
          </a:lnRef>
          <a:fillRef idx="0">
            <a:schemeClr val="accent1"/>
          </a:fillRef>
          <a:effectRef idx="2">
            <a:schemeClr val="accent1"/>
          </a:effectRef>
          <a:fontRef idx="minor">
            <a:schemeClr val="tx1"/>
          </a:fontRef>
        </p:style>
      </p:cxnSp>
      <p:cxnSp>
        <p:nvCxnSpPr>
          <p:cNvPr id="17" name="直接连接符 16"/>
          <p:cNvCxnSpPr/>
          <p:nvPr/>
        </p:nvCxnSpPr>
        <p:spPr>
          <a:xfrm flipV="1">
            <a:off x="2801713" y="2340471"/>
            <a:ext cx="1008112" cy="3384376"/>
          </a:xfrm>
          <a:prstGeom prst="line">
            <a:avLst/>
          </a:prstGeom>
          <a:ln/>
        </p:spPr>
        <p:style>
          <a:lnRef idx="3">
            <a:schemeClr val="accent1"/>
          </a:lnRef>
          <a:fillRef idx="0">
            <a:schemeClr val="accent1"/>
          </a:fillRef>
          <a:effectRef idx="2">
            <a:schemeClr val="accent1"/>
          </a:effectRef>
          <a:fontRef idx="minor">
            <a:schemeClr val="tx1"/>
          </a:fontRef>
        </p:style>
      </p:cxnSp>
      <p:cxnSp>
        <p:nvCxnSpPr>
          <p:cNvPr id="18" name="直接连接符 17"/>
          <p:cNvCxnSpPr/>
          <p:nvPr/>
        </p:nvCxnSpPr>
        <p:spPr>
          <a:xfrm>
            <a:off x="3809825" y="2340471"/>
            <a:ext cx="360040" cy="2016224"/>
          </a:xfrm>
          <a:prstGeom prst="line">
            <a:avLst/>
          </a:prstGeom>
          <a:ln/>
        </p:spPr>
        <p:style>
          <a:lnRef idx="3">
            <a:schemeClr val="accent1"/>
          </a:lnRef>
          <a:fillRef idx="0">
            <a:schemeClr val="accent1"/>
          </a:fillRef>
          <a:effectRef idx="2">
            <a:schemeClr val="accent1"/>
          </a:effectRef>
          <a:fontRef idx="minor">
            <a:schemeClr val="tx1"/>
          </a:fontRef>
        </p:style>
      </p:cxnSp>
      <p:cxnSp>
        <p:nvCxnSpPr>
          <p:cNvPr id="19" name="直接连接符 18"/>
          <p:cNvCxnSpPr/>
          <p:nvPr/>
        </p:nvCxnSpPr>
        <p:spPr>
          <a:xfrm flipV="1">
            <a:off x="4169865" y="4352135"/>
            <a:ext cx="3842262" cy="4560"/>
          </a:xfrm>
          <a:prstGeom prst="line">
            <a:avLst/>
          </a:prstGeom>
          <a:ln/>
        </p:spPr>
        <p:style>
          <a:lnRef idx="3">
            <a:schemeClr val="accent1"/>
          </a:lnRef>
          <a:fillRef idx="0">
            <a:schemeClr val="accent1"/>
          </a:fillRef>
          <a:effectRef idx="2">
            <a:schemeClr val="accent1"/>
          </a:effectRef>
          <a:fontRef idx="minor">
            <a:schemeClr val="tx1"/>
          </a:fontRef>
        </p:style>
      </p:cxnSp>
      <p:sp>
        <p:nvSpPr>
          <p:cNvPr id="20" name="弧形 19"/>
          <p:cNvSpPr/>
          <p:nvPr/>
        </p:nvSpPr>
        <p:spPr>
          <a:xfrm rot="13500000">
            <a:off x="3572211" y="2102857"/>
            <a:ext cx="475228" cy="475228"/>
          </a:xfrm>
          <a:prstGeom prst="arc">
            <a:avLst>
              <a:gd name="adj1" fmla="val 15715657"/>
              <a:gd name="adj2" fmla="val 11285152"/>
            </a:avLst>
          </a:prstGeom>
          <a:ln/>
        </p:spPr>
        <p:style>
          <a:lnRef idx="3">
            <a:schemeClr val="accent1"/>
          </a:lnRef>
          <a:fillRef idx="0">
            <a:schemeClr val="accent1"/>
          </a:fillRef>
          <a:effectRef idx="2">
            <a:schemeClr val="accent1"/>
          </a:effectRef>
          <a:fontRef idx="minor">
            <a:schemeClr val="tx1"/>
          </a:fontRef>
        </p:style>
        <p:txBody>
          <a:bodyPr rtlCol="0" anchor="ctr"/>
          <a:lstStyle/>
          <a:p>
            <a:pPr algn="ctr"/>
            <a:endParaRPr lang="zh-CN" altLang="en-US"/>
          </a:p>
        </p:txBody>
      </p:sp>
      <p:sp>
        <p:nvSpPr>
          <p:cNvPr id="23" name="弧形 22"/>
          <p:cNvSpPr/>
          <p:nvPr/>
        </p:nvSpPr>
        <p:spPr>
          <a:xfrm rot="13500000">
            <a:off x="3402486" y="1933132"/>
            <a:ext cx="814678" cy="814678"/>
          </a:xfrm>
          <a:prstGeom prst="arc">
            <a:avLst>
              <a:gd name="adj1" fmla="val 15285238"/>
              <a:gd name="adj2" fmla="val 11736655"/>
            </a:avLst>
          </a:prstGeom>
          <a:ln/>
        </p:spPr>
        <p:style>
          <a:lnRef idx="3">
            <a:schemeClr val="accent1"/>
          </a:lnRef>
          <a:fillRef idx="0">
            <a:schemeClr val="accent1"/>
          </a:fillRef>
          <a:effectRef idx="2">
            <a:schemeClr val="accent1"/>
          </a:effectRef>
          <a:fontRef idx="minor">
            <a:schemeClr val="tx1"/>
          </a:fontRef>
        </p:style>
        <p:txBody>
          <a:bodyPr rtlCol="0" anchor="ctr"/>
          <a:lstStyle/>
          <a:p>
            <a:pPr algn="ctr"/>
            <a:endParaRPr lang="zh-CN" altLang="en-US"/>
          </a:p>
        </p:txBody>
      </p:sp>
      <p:sp>
        <p:nvSpPr>
          <p:cNvPr id="26" name="椭圆 25"/>
          <p:cNvSpPr/>
          <p:nvPr/>
        </p:nvSpPr>
        <p:spPr>
          <a:xfrm flipV="1">
            <a:off x="3761820" y="2292466"/>
            <a:ext cx="96010" cy="96010"/>
          </a:xfrm>
          <a:prstGeom prst="ellipse">
            <a:avLst/>
          </a:prstGeom>
          <a:solidFill>
            <a:srgbClr val="0070C0"/>
          </a:solidFill>
          <a:ln>
            <a:solidFill>
              <a:srgbClr val="0070C0"/>
            </a:solidFill>
          </a:ln>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050"/>
          </a:p>
        </p:txBody>
      </p:sp>
      <p:cxnSp>
        <p:nvCxnSpPr>
          <p:cNvPr id="31" name="直接连接符 30"/>
          <p:cNvCxnSpPr/>
          <p:nvPr/>
        </p:nvCxnSpPr>
        <p:spPr>
          <a:xfrm flipV="1">
            <a:off x="8940821" y="4352135"/>
            <a:ext cx="2940029" cy="4560"/>
          </a:xfrm>
          <a:prstGeom prst="line">
            <a:avLst/>
          </a:prstGeom>
          <a:ln/>
        </p:spPr>
        <p:style>
          <a:lnRef idx="3">
            <a:schemeClr val="accent1"/>
          </a:lnRef>
          <a:fillRef idx="0">
            <a:schemeClr val="accent1"/>
          </a:fillRef>
          <a:effectRef idx="2">
            <a:schemeClr val="accent1"/>
          </a:effectRef>
          <a:fontRef idx="minor">
            <a:schemeClr val="tx1"/>
          </a:fontRef>
        </p:style>
      </p:cxnSp>
      <p:grpSp>
        <p:nvGrpSpPr>
          <p:cNvPr id="38" name="组合 37"/>
          <p:cNvGrpSpPr/>
          <p:nvPr/>
        </p:nvGrpSpPr>
        <p:grpSpPr>
          <a:xfrm>
            <a:off x="7875546" y="2242743"/>
            <a:ext cx="1221554" cy="186955"/>
            <a:chOff x="6084168" y="627534"/>
            <a:chExt cx="1221554" cy="186955"/>
          </a:xfrm>
        </p:grpSpPr>
        <p:cxnSp>
          <p:nvCxnSpPr>
            <p:cNvPr id="39" name="直接连接符 38"/>
            <p:cNvCxnSpPr/>
            <p:nvPr/>
          </p:nvCxnSpPr>
          <p:spPr>
            <a:xfrm flipH="1">
              <a:off x="6264188" y="627534"/>
              <a:ext cx="861514" cy="0"/>
            </a:xfrm>
            <a:prstGeom prst="line">
              <a:avLst/>
            </a:prstGeom>
            <a:ln/>
          </p:spPr>
          <p:style>
            <a:lnRef idx="3">
              <a:schemeClr val="accent1"/>
            </a:lnRef>
            <a:fillRef idx="0">
              <a:schemeClr val="accent1"/>
            </a:fillRef>
            <a:effectRef idx="2">
              <a:schemeClr val="accent1"/>
            </a:effectRef>
            <a:fontRef idx="minor">
              <a:schemeClr val="tx1"/>
            </a:fontRef>
          </p:style>
        </p:cxnSp>
        <p:cxnSp>
          <p:nvCxnSpPr>
            <p:cNvPr id="40" name="直接连接符 39"/>
            <p:cNvCxnSpPr>
              <a:cxnSpLocks noChangeAspect="1"/>
            </p:cNvCxnSpPr>
            <p:nvPr/>
          </p:nvCxnSpPr>
          <p:spPr>
            <a:xfrm flipH="1">
              <a:off x="6084168" y="627534"/>
              <a:ext cx="180020" cy="180020"/>
            </a:xfrm>
            <a:prstGeom prst="line">
              <a:avLst/>
            </a:prstGeom>
            <a:ln/>
          </p:spPr>
          <p:style>
            <a:lnRef idx="3">
              <a:schemeClr val="accent1"/>
            </a:lnRef>
            <a:fillRef idx="0">
              <a:schemeClr val="accent1"/>
            </a:fillRef>
            <a:effectRef idx="2">
              <a:schemeClr val="accent1"/>
            </a:effectRef>
            <a:fontRef idx="minor">
              <a:schemeClr val="tx1"/>
            </a:fontRef>
          </p:style>
        </p:cxnSp>
        <p:cxnSp>
          <p:nvCxnSpPr>
            <p:cNvPr id="41" name="直接连接符 40"/>
            <p:cNvCxnSpPr>
              <a:cxnSpLocks noChangeAspect="1"/>
            </p:cNvCxnSpPr>
            <p:nvPr/>
          </p:nvCxnSpPr>
          <p:spPr>
            <a:xfrm>
              <a:off x="7125702" y="634469"/>
              <a:ext cx="180020" cy="180020"/>
            </a:xfrm>
            <a:prstGeom prst="line">
              <a:avLst/>
            </a:prstGeom>
            <a:ln/>
          </p:spPr>
          <p:style>
            <a:lnRef idx="3">
              <a:schemeClr val="accent1"/>
            </a:lnRef>
            <a:fillRef idx="0">
              <a:schemeClr val="accent1"/>
            </a:fillRef>
            <a:effectRef idx="2">
              <a:schemeClr val="accent1"/>
            </a:effectRef>
            <a:fontRef idx="minor">
              <a:schemeClr val="tx1"/>
            </a:fontRef>
          </p:style>
        </p:cxnSp>
      </p:grpSp>
      <p:cxnSp>
        <p:nvCxnSpPr>
          <p:cNvPr id="42" name="直接连接符 41"/>
          <p:cNvCxnSpPr/>
          <p:nvPr/>
        </p:nvCxnSpPr>
        <p:spPr>
          <a:xfrm flipH="1">
            <a:off x="8216408" y="2537710"/>
            <a:ext cx="501475" cy="0"/>
          </a:xfrm>
          <a:prstGeom prst="line">
            <a:avLst/>
          </a:prstGeom>
          <a:ln/>
        </p:spPr>
        <p:style>
          <a:lnRef idx="3">
            <a:schemeClr val="accent1"/>
          </a:lnRef>
          <a:fillRef idx="0">
            <a:schemeClr val="accent1"/>
          </a:fillRef>
          <a:effectRef idx="2">
            <a:schemeClr val="accent1"/>
          </a:effectRef>
          <a:fontRef idx="minor">
            <a:schemeClr val="tx1"/>
          </a:fontRef>
        </p:style>
      </p:cxnSp>
      <p:cxnSp>
        <p:nvCxnSpPr>
          <p:cNvPr id="43" name="直接连接符 42"/>
          <p:cNvCxnSpPr/>
          <p:nvPr/>
        </p:nvCxnSpPr>
        <p:spPr>
          <a:xfrm>
            <a:off x="7875546" y="2429698"/>
            <a:ext cx="0" cy="360040"/>
          </a:xfrm>
          <a:prstGeom prst="line">
            <a:avLst/>
          </a:prstGeom>
          <a:ln/>
        </p:spPr>
        <p:style>
          <a:lnRef idx="3">
            <a:schemeClr val="accent1"/>
          </a:lnRef>
          <a:fillRef idx="0">
            <a:schemeClr val="accent1"/>
          </a:fillRef>
          <a:effectRef idx="2">
            <a:schemeClr val="accent1"/>
          </a:effectRef>
          <a:fontRef idx="minor">
            <a:schemeClr val="tx1"/>
          </a:fontRef>
        </p:style>
      </p:cxnSp>
      <p:cxnSp>
        <p:nvCxnSpPr>
          <p:cNvPr id="44" name="直接连接符 43"/>
          <p:cNvCxnSpPr/>
          <p:nvPr/>
        </p:nvCxnSpPr>
        <p:spPr>
          <a:xfrm>
            <a:off x="7875546" y="2798584"/>
            <a:ext cx="340862" cy="0"/>
          </a:xfrm>
          <a:prstGeom prst="line">
            <a:avLst/>
          </a:prstGeom>
          <a:ln/>
        </p:spPr>
        <p:style>
          <a:lnRef idx="3">
            <a:schemeClr val="accent1"/>
          </a:lnRef>
          <a:fillRef idx="0">
            <a:schemeClr val="accent1"/>
          </a:fillRef>
          <a:effectRef idx="2">
            <a:schemeClr val="accent1"/>
          </a:effectRef>
          <a:fontRef idx="minor">
            <a:schemeClr val="tx1"/>
          </a:fontRef>
        </p:style>
      </p:cxnSp>
      <p:cxnSp>
        <p:nvCxnSpPr>
          <p:cNvPr id="45" name="直接连接符 44"/>
          <p:cNvCxnSpPr/>
          <p:nvPr/>
        </p:nvCxnSpPr>
        <p:spPr>
          <a:xfrm>
            <a:off x="8216408" y="2537710"/>
            <a:ext cx="0" cy="252028"/>
          </a:xfrm>
          <a:prstGeom prst="line">
            <a:avLst/>
          </a:prstGeom>
          <a:ln/>
        </p:spPr>
        <p:style>
          <a:lnRef idx="3">
            <a:schemeClr val="accent1"/>
          </a:lnRef>
          <a:fillRef idx="0">
            <a:schemeClr val="accent1"/>
          </a:fillRef>
          <a:effectRef idx="2">
            <a:schemeClr val="accent1"/>
          </a:effectRef>
          <a:fontRef idx="minor">
            <a:schemeClr val="tx1"/>
          </a:fontRef>
        </p:style>
      </p:cxnSp>
      <p:grpSp>
        <p:nvGrpSpPr>
          <p:cNvPr id="46" name="组合 45"/>
          <p:cNvGrpSpPr/>
          <p:nvPr/>
        </p:nvGrpSpPr>
        <p:grpSpPr>
          <a:xfrm>
            <a:off x="8788507" y="2436633"/>
            <a:ext cx="308593" cy="1922260"/>
            <a:chOff x="7016307" y="651688"/>
            <a:chExt cx="308593" cy="1922260"/>
          </a:xfrm>
        </p:grpSpPr>
        <p:cxnSp>
          <p:nvCxnSpPr>
            <p:cNvPr id="47" name="直接连接符 46"/>
            <p:cNvCxnSpPr>
              <a:cxnSpLocks noChangeAspect="1"/>
            </p:cNvCxnSpPr>
            <p:nvPr/>
          </p:nvCxnSpPr>
          <p:spPr>
            <a:xfrm flipV="1">
              <a:off x="7140695" y="2393928"/>
              <a:ext cx="180020" cy="180020"/>
            </a:xfrm>
            <a:prstGeom prst="line">
              <a:avLst/>
            </a:prstGeom>
            <a:ln/>
          </p:spPr>
          <p:style>
            <a:lnRef idx="3">
              <a:schemeClr val="accent1"/>
            </a:lnRef>
            <a:fillRef idx="0">
              <a:schemeClr val="accent1"/>
            </a:fillRef>
            <a:effectRef idx="2">
              <a:schemeClr val="accent1"/>
            </a:effectRef>
            <a:fontRef idx="minor">
              <a:schemeClr val="tx1"/>
            </a:fontRef>
          </p:style>
        </p:cxnSp>
        <p:grpSp>
          <p:nvGrpSpPr>
            <p:cNvPr id="48" name="组合 62"/>
            <p:cNvGrpSpPr/>
            <p:nvPr/>
          </p:nvGrpSpPr>
          <p:grpSpPr>
            <a:xfrm>
              <a:off x="7016307" y="651688"/>
              <a:ext cx="308593" cy="1733107"/>
              <a:chOff x="7016307" y="651688"/>
              <a:chExt cx="308593" cy="1733107"/>
            </a:xfrm>
          </p:grpSpPr>
          <p:grpSp>
            <p:nvGrpSpPr>
              <p:cNvPr id="49" name="组合 24"/>
              <p:cNvGrpSpPr/>
              <p:nvPr/>
            </p:nvGrpSpPr>
            <p:grpSpPr>
              <a:xfrm>
                <a:off x="7020272" y="651688"/>
                <a:ext cx="304628" cy="866162"/>
                <a:chOff x="7020272" y="814489"/>
                <a:chExt cx="304628" cy="866162"/>
              </a:xfrm>
            </p:grpSpPr>
            <p:cxnSp>
              <p:nvCxnSpPr>
                <p:cNvPr id="53" name="直接连接符 52"/>
                <p:cNvCxnSpPr/>
                <p:nvPr/>
              </p:nvCxnSpPr>
              <p:spPr>
                <a:xfrm flipV="1">
                  <a:off x="7020272" y="1491630"/>
                  <a:ext cx="304628" cy="189021"/>
                </a:xfrm>
                <a:prstGeom prst="line">
                  <a:avLst/>
                </a:prstGeom>
                <a:ln/>
              </p:spPr>
              <p:style>
                <a:lnRef idx="3">
                  <a:schemeClr val="accent1"/>
                </a:lnRef>
                <a:fillRef idx="0">
                  <a:schemeClr val="accent1"/>
                </a:fillRef>
                <a:effectRef idx="2">
                  <a:schemeClr val="accent1"/>
                </a:effectRef>
                <a:fontRef idx="minor">
                  <a:schemeClr val="tx1"/>
                </a:fontRef>
              </p:style>
            </p:cxnSp>
            <p:cxnSp>
              <p:nvCxnSpPr>
                <p:cNvPr id="54" name="直接连接符 26"/>
                <p:cNvCxnSpPr/>
                <p:nvPr/>
              </p:nvCxnSpPr>
              <p:spPr>
                <a:xfrm>
                  <a:off x="7324900" y="814489"/>
                  <a:ext cx="0" cy="677141"/>
                </a:xfrm>
                <a:prstGeom prst="line">
                  <a:avLst/>
                </a:prstGeom>
                <a:ln/>
              </p:spPr>
              <p:style>
                <a:lnRef idx="3">
                  <a:schemeClr val="accent1"/>
                </a:lnRef>
                <a:fillRef idx="0">
                  <a:schemeClr val="accent1"/>
                </a:fillRef>
                <a:effectRef idx="2">
                  <a:schemeClr val="accent1"/>
                </a:effectRef>
                <a:fontRef idx="minor">
                  <a:schemeClr val="tx1"/>
                </a:fontRef>
              </p:style>
            </p:cxnSp>
          </p:grpSp>
          <p:grpSp>
            <p:nvGrpSpPr>
              <p:cNvPr id="50" name="组合 46"/>
              <p:cNvGrpSpPr/>
              <p:nvPr/>
            </p:nvGrpSpPr>
            <p:grpSpPr>
              <a:xfrm flipV="1">
                <a:off x="7016307" y="1518633"/>
                <a:ext cx="304628" cy="866162"/>
                <a:chOff x="7020272" y="814489"/>
                <a:chExt cx="304628" cy="866162"/>
              </a:xfrm>
            </p:grpSpPr>
            <p:cxnSp>
              <p:nvCxnSpPr>
                <p:cNvPr id="51" name="直接连接符 50"/>
                <p:cNvCxnSpPr/>
                <p:nvPr/>
              </p:nvCxnSpPr>
              <p:spPr>
                <a:xfrm flipV="1">
                  <a:off x="7020272" y="1491630"/>
                  <a:ext cx="304628" cy="189021"/>
                </a:xfrm>
                <a:prstGeom prst="line">
                  <a:avLst/>
                </a:prstGeom>
                <a:ln/>
              </p:spPr>
              <p:style>
                <a:lnRef idx="3">
                  <a:schemeClr val="accent1"/>
                </a:lnRef>
                <a:fillRef idx="0">
                  <a:schemeClr val="accent1"/>
                </a:fillRef>
                <a:effectRef idx="2">
                  <a:schemeClr val="accent1"/>
                </a:effectRef>
                <a:fontRef idx="minor">
                  <a:schemeClr val="tx1"/>
                </a:fontRef>
              </p:style>
            </p:cxnSp>
            <p:cxnSp>
              <p:nvCxnSpPr>
                <p:cNvPr id="52" name="直接连接符 51"/>
                <p:cNvCxnSpPr/>
                <p:nvPr/>
              </p:nvCxnSpPr>
              <p:spPr>
                <a:xfrm>
                  <a:off x="7324900" y="814489"/>
                  <a:ext cx="0" cy="677141"/>
                </a:xfrm>
                <a:prstGeom prst="line">
                  <a:avLst/>
                </a:prstGeom>
                <a:ln/>
              </p:spPr>
              <p:style>
                <a:lnRef idx="3">
                  <a:schemeClr val="accent1"/>
                </a:lnRef>
                <a:fillRef idx="0">
                  <a:schemeClr val="accent1"/>
                </a:fillRef>
                <a:effectRef idx="2">
                  <a:schemeClr val="accent1"/>
                </a:effectRef>
                <a:fontRef idx="minor">
                  <a:schemeClr val="tx1"/>
                </a:fontRef>
              </p:style>
            </p:cxnSp>
          </p:grpSp>
        </p:grpSp>
      </p:grpSp>
      <p:cxnSp>
        <p:nvCxnSpPr>
          <p:cNvPr id="55" name="直接连接符 54"/>
          <p:cNvCxnSpPr/>
          <p:nvPr/>
        </p:nvCxnSpPr>
        <p:spPr>
          <a:xfrm flipH="1" flipV="1">
            <a:off x="8206819" y="4068663"/>
            <a:ext cx="501475" cy="0"/>
          </a:xfrm>
          <a:prstGeom prst="line">
            <a:avLst/>
          </a:prstGeom>
          <a:ln/>
        </p:spPr>
        <p:style>
          <a:lnRef idx="3">
            <a:schemeClr val="accent1"/>
          </a:lnRef>
          <a:fillRef idx="0">
            <a:schemeClr val="accent1"/>
          </a:fillRef>
          <a:effectRef idx="2">
            <a:schemeClr val="accent1"/>
          </a:effectRef>
          <a:fontRef idx="minor">
            <a:schemeClr val="tx1"/>
          </a:fontRef>
        </p:style>
      </p:cxnSp>
      <p:grpSp>
        <p:nvGrpSpPr>
          <p:cNvPr id="56" name="组合 55"/>
          <p:cNvGrpSpPr/>
          <p:nvPr/>
        </p:nvGrpSpPr>
        <p:grpSpPr>
          <a:xfrm>
            <a:off x="8457556" y="2537710"/>
            <a:ext cx="334916" cy="1530953"/>
            <a:chOff x="6685356" y="752765"/>
            <a:chExt cx="334916" cy="1530953"/>
          </a:xfrm>
        </p:grpSpPr>
        <p:grpSp>
          <p:nvGrpSpPr>
            <p:cNvPr id="57" name="组合 28"/>
            <p:cNvGrpSpPr/>
            <p:nvPr/>
          </p:nvGrpSpPr>
          <p:grpSpPr>
            <a:xfrm>
              <a:off x="6694945" y="752765"/>
              <a:ext cx="325327" cy="576064"/>
              <a:chOff x="6694945" y="915566"/>
              <a:chExt cx="325327" cy="576064"/>
            </a:xfrm>
          </p:grpSpPr>
          <p:cxnSp>
            <p:nvCxnSpPr>
              <p:cNvPr id="63" name="直接连接符 29"/>
              <p:cNvCxnSpPr/>
              <p:nvPr/>
            </p:nvCxnSpPr>
            <p:spPr>
              <a:xfrm flipV="1">
                <a:off x="7020272" y="987574"/>
                <a:ext cx="0" cy="360040"/>
              </a:xfrm>
              <a:prstGeom prst="line">
                <a:avLst/>
              </a:prstGeom>
              <a:ln/>
            </p:spPr>
            <p:style>
              <a:lnRef idx="3">
                <a:schemeClr val="accent1"/>
              </a:lnRef>
              <a:fillRef idx="0">
                <a:schemeClr val="accent1"/>
              </a:fillRef>
              <a:effectRef idx="2">
                <a:schemeClr val="accent1"/>
              </a:effectRef>
              <a:fontRef idx="minor">
                <a:schemeClr val="tx1"/>
              </a:fontRef>
            </p:style>
          </p:cxnSp>
          <p:cxnSp>
            <p:nvCxnSpPr>
              <p:cNvPr id="64" name="直接连接符 63"/>
              <p:cNvCxnSpPr/>
              <p:nvPr/>
            </p:nvCxnSpPr>
            <p:spPr>
              <a:xfrm>
                <a:off x="6945682" y="915566"/>
                <a:ext cx="74590" cy="72008"/>
              </a:xfrm>
              <a:prstGeom prst="line">
                <a:avLst/>
              </a:prstGeom>
              <a:ln/>
            </p:spPr>
            <p:style>
              <a:lnRef idx="3">
                <a:schemeClr val="accent1"/>
              </a:lnRef>
              <a:fillRef idx="0">
                <a:schemeClr val="accent1"/>
              </a:fillRef>
              <a:effectRef idx="2">
                <a:schemeClr val="accent1"/>
              </a:effectRef>
              <a:fontRef idx="minor">
                <a:schemeClr val="tx1"/>
              </a:fontRef>
            </p:style>
          </p:cxnSp>
          <p:cxnSp>
            <p:nvCxnSpPr>
              <p:cNvPr id="65" name="直接连接符 64"/>
              <p:cNvCxnSpPr/>
              <p:nvPr/>
            </p:nvCxnSpPr>
            <p:spPr>
              <a:xfrm flipV="1">
                <a:off x="6694945" y="1347617"/>
                <a:ext cx="325327" cy="144013"/>
              </a:xfrm>
              <a:prstGeom prst="line">
                <a:avLst/>
              </a:prstGeom>
              <a:ln/>
            </p:spPr>
            <p:style>
              <a:lnRef idx="3">
                <a:schemeClr val="accent1"/>
              </a:lnRef>
              <a:fillRef idx="0">
                <a:schemeClr val="accent1"/>
              </a:fillRef>
              <a:effectRef idx="2">
                <a:schemeClr val="accent1"/>
              </a:effectRef>
              <a:fontRef idx="minor">
                <a:schemeClr val="tx1"/>
              </a:fontRef>
            </p:style>
          </p:cxnSp>
        </p:grpSp>
        <p:cxnSp>
          <p:nvCxnSpPr>
            <p:cNvPr id="58" name="直接连接符 57"/>
            <p:cNvCxnSpPr/>
            <p:nvPr/>
          </p:nvCxnSpPr>
          <p:spPr>
            <a:xfrm>
              <a:off x="6694945" y="1328829"/>
              <a:ext cx="0" cy="378042"/>
            </a:xfrm>
            <a:prstGeom prst="line">
              <a:avLst/>
            </a:prstGeom>
            <a:ln/>
          </p:spPr>
          <p:style>
            <a:lnRef idx="3">
              <a:schemeClr val="accent1"/>
            </a:lnRef>
            <a:fillRef idx="0">
              <a:schemeClr val="accent1"/>
            </a:fillRef>
            <a:effectRef idx="2">
              <a:schemeClr val="accent1"/>
            </a:effectRef>
            <a:fontRef idx="minor">
              <a:schemeClr val="tx1"/>
            </a:fontRef>
          </p:style>
        </p:cxnSp>
        <p:grpSp>
          <p:nvGrpSpPr>
            <p:cNvPr id="59" name="组合 50"/>
            <p:cNvGrpSpPr/>
            <p:nvPr/>
          </p:nvGrpSpPr>
          <p:grpSpPr>
            <a:xfrm flipV="1">
              <a:off x="6685356" y="1707654"/>
              <a:ext cx="325327" cy="576064"/>
              <a:chOff x="6694945" y="915566"/>
              <a:chExt cx="325327" cy="576064"/>
            </a:xfrm>
          </p:grpSpPr>
          <p:cxnSp>
            <p:nvCxnSpPr>
              <p:cNvPr id="60" name="直接连接符 59"/>
              <p:cNvCxnSpPr/>
              <p:nvPr/>
            </p:nvCxnSpPr>
            <p:spPr>
              <a:xfrm flipV="1">
                <a:off x="7020272" y="987574"/>
                <a:ext cx="0" cy="360040"/>
              </a:xfrm>
              <a:prstGeom prst="line">
                <a:avLst/>
              </a:prstGeom>
              <a:ln/>
            </p:spPr>
            <p:style>
              <a:lnRef idx="3">
                <a:schemeClr val="accent1"/>
              </a:lnRef>
              <a:fillRef idx="0">
                <a:schemeClr val="accent1"/>
              </a:fillRef>
              <a:effectRef idx="2">
                <a:schemeClr val="accent1"/>
              </a:effectRef>
              <a:fontRef idx="minor">
                <a:schemeClr val="tx1"/>
              </a:fontRef>
            </p:style>
          </p:cxnSp>
          <p:cxnSp>
            <p:nvCxnSpPr>
              <p:cNvPr id="61" name="直接连接符 60"/>
              <p:cNvCxnSpPr/>
              <p:nvPr/>
            </p:nvCxnSpPr>
            <p:spPr>
              <a:xfrm>
                <a:off x="6945682" y="915566"/>
                <a:ext cx="74590" cy="72008"/>
              </a:xfrm>
              <a:prstGeom prst="line">
                <a:avLst/>
              </a:prstGeom>
              <a:ln/>
            </p:spPr>
            <p:style>
              <a:lnRef idx="3">
                <a:schemeClr val="accent1"/>
              </a:lnRef>
              <a:fillRef idx="0">
                <a:schemeClr val="accent1"/>
              </a:fillRef>
              <a:effectRef idx="2">
                <a:schemeClr val="accent1"/>
              </a:effectRef>
              <a:fontRef idx="minor">
                <a:schemeClr val="tx1"/>
              </a:fontRef>
            </p:style>
          </p:cxnSp>
          <p:cxnSp>
            <p:nvCxnSpPr>
              <p:cNvPr id="62" name="直接连接符 61"/>
              <p:cNvCxnSpPr/>
              <p:nvPr/>
            </p:nvCxnSpPr>
            <p:spPr>
              <a:xfrm flipV="1">
                <a:off x="6694945" y="1347617"/>
                <a:ext cx="325327" cy="144013"/>
              </a:xfrm>
              <a:prstGeom prst="line">
                <a:avLst/>
              </a:prstGeom>
              <a:ln/>
            </p:spPr>
            <p:style>
              <a:lnRef idx="3">
                <a:schemeClr val="accent1"/>
              </a:lnRef>
              <a:fillRef idx="0">
                <a:schemeClr val="accent1"/>
              </a:fillRef>
              <a:effectRef idx="2">
                <a:schemeClr val="accent1"/>
              </a:effectRef>
              <a:fontRef idx="minor">
                <a:schemeClr val="tx1"/>
              </a:fontRef>
            </p:style>
          </p:cxnSp>
        </p:grpSp>
      </p:grpSp>
      <p:grpSp>
        <p:nvGrpSpPr>
          <p:cNvPr id="66" name="组合 65"/>
          <p:cNvGrpSpPr/>
          <p:nvPr/>
        </p:nvGrpSpPr>
        <p:grpSpPr>
          <a:xfrm>
            <a:off x="7846779" y="3816635"/>
            <a:ext cx="180020" cy="540060"/>
            <a:chOff x="6074579" y="2031690"/>
            <a:chExt cx="180020" cy="540060"/>
          </a:xfrm>
        </p:grpSpPr>
        <p:cxnSp>
          <p:nvCxnSpPr>
            <p:cNvPr id="67" name="直接连接符 66"/>
            <p:cNvCxnSpPr>
              <a:cxnSpLocks noChangeAspect="1"/>
            </p:cNvCxnSpPr>
            <p:nvPr/>
          </p:nvCxnSpPr>
          <p:spPr>
            <a:xfrm flipH="1" flipV="1">
              <a:off x="6074579" y="2391730"/>
              <a:ext cx="180020" cy="180020"/>
            </a:xfrm>
            <a:prstGeom prst="line">
              <a:avLst/>
            </a:prstGeom>
            <a:ln/>
          </p:spPr>
          <p:style>
            <a:lnRef idx="3">
              <a:schemeClr val="accent1"/>
            </a:lnRef>
            <a:fillRef idx="0">
              <a:schemeClr val="accent1"/>
            </a:fillRef>
            <a:effectRef idx="2">
              <a:schemeClr val="accent1"/>
            </a:effectRef>
            <a:fontRef idx="minor">
              <a:schemeClr val="tx1"/>
            </a:fontRef>
          </p:style>
        </p:cxnSp>
        <p:cxnSp>
          <p:nvCxnSpPr>
            <p:cNvPr id="68" name="直接连接符 67"/>
            <p:cNvCxnSpPr/>
            <p:nvPr/>
          </p:nvCxnSpPr>
          <p:spPr>
            <a:xfrm flipV="1">
              <a:off x="6074579" y="2031690"/>
              <a:ext cx="0" cy="360040"/>
            </a:xfrm>
            <a:prstGeom prst="line">
              <a:avLst/>
            </a:prstGeom>
            <a:ln/>
          </p:spPr>
          <p:style>
            <a:lnRef idx="3">
              <a:schemeClr val="accent1"/>
            </a:lnRef>
            <a:fillRef idx="0">
              <a:schemeClr val="accent1"/>
            </a:fillRef>
            <a:effectRef idx="2">
              <a:schemeClr val="accent1"/>
            </a:effectRef>
            <a:fontRef idx="minor">
              <a:schemeClr val="tx1"/>
            </a:fontRef>
          </p:style>
        </p:cxnSp>
      </p:grpSp>
      <p:cxnSp>
        <p:nvCxnSpPr>
          <p:cNvPr id="69" name="直接连接符 68"/>
          <p:cNvCxnSpPr/>
          <p:nvPr/>
        </p:nvCxnSpPr>
        <p:spPr>
          <a:xfrm flipV="1">
            <a:off x="7846779" y="3807789"/>
            <a:ext cx="360040" cy="0"/>
          </a:xfrm>
          <a:prstGeom prst="line">
            <a:avLst/>
          </a:prstGeom>
          <a:ln/>
        </p:spPr>
        <p:style>
          <a:lnRef idx="3">
            <a:schemeClr val="accent1"/>
          </a:lnRef>
          <a:fillRef idx="0">
            <a:schemeClr val="accent1"/>
          </a:fillRef>
          <a:effectRef idx="2">
            <a:schemeClr val="accent1"/>
          </a:effectRef>
          <a:fontRef idx="minor">
            <a:schemeClr val="tx1"/>
          </a:fontRef>
        </p:style>
      </p:cxnSp>
      <p:cxnSp>
        <p:nvCxnSpPr>
          <p:cNvPr id="70" name="直接连接符 69"/>
          <p:cNvCxnSpPr/>
          <p:nvPr/>
        </p:nvCxnSpPr>
        <p:spPr>
          <a:xfrm flipV="1">
            <a:off x="8206819" y="3816635"/>
            <a:ext cx="0" cy="252028"/>
          </a:xfrm>
          <a:prstGeom prst="line">
            <a:avLst/>
          </a:prstGeom>
          <a:ln/>
        </p:spPr>
        <p:style>
          <a:lnRef idx="3">
            <a:schemeClr val="accent1"/>
          </a:lnRef>
          <a:fillRef idx="0">
            <a:schemeClr val="accent1"/>
          </a:fillRef>
          <a:effectRef idx="2">
            <a:schemeClr val="accent1"/>
          </a:effectRef>
          <a:fontRef idx="minor">
            <a:schemeClr val="tx1"/>
          </a:fontRef>
        </p:style>
      </p:cxnSp>
      <p:sp>
        <p:nvSpPr>
          <p:cNvPr id="73" name="TextBox 72"/>
          <p:cNvSpPr txBox="1"/>
          <p:nvPr/>
        </p:nvSpPr>
        <p:spPr>
          <a:xfrm>
            <a:off x="8369317" y="4780763"/>
            <a:ext cx="2707793" cy="707886"/>
          </a:xfrm>
          <a:prstGeom prst="rect">
            <a:avLst/>
          </a:prstGeom>
          <a:noFill/>
        </p:spPr>
        <p:txBody>
          <a:bodyPr wrap="none" rtlCol="0">
            <a:spAutoFit/>
          </a:bodyPr>
          <a:lstStyle/>
          <a:p>
            <a:r>
              <a:rPr lang="zh-CN" altLang="en-US" sz="4000" dirty="0" smtClean="0">
                <a:solidFill>
                  <a:srgbClr val="0070C0"/>
                </a:solidFill>
                <a:latin typeface="方正粗倩简体" pitchFamily="65" charset="-122"/>
                <a:ea typeface="方正粗倩简体" pitchFamily="65" charset="-122"/>
              </a:rPr>
              <a:t>成 果 展 示</a:t>
            </a:r>
            <a:endParaRPr lang="zh-CN" altLang="en-US" sz="4000" dirty="0">
              <a:solidFill>
                <a:srgbClr val="0070C0"/>
              </a:solidFill>
              <a:latin typeface="方正粗倩简体" pitchFamily="65" charset="-122"/>
              <a:ea typeface="方正粗倩简体" pitchFamily="65" charset="-122"/>
            </a:endParaRPr>
          </a:p>
        </p:txBody>
      </p:sp>
      <p:sp>
        <p:nvSpPr>
          <p:cNvPr id="74" name="矩形 73"/>
          <p:cNvSpPr/>
          <p:nvPr/>
        </p:nvSpPr>
        <p:spPr>
          <a:xfrm>
            <a:off x="0" y="5852333"/>
            <a:ext cx="11880850" cy="170893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TextBox 70"/>
          <p:cNvSpPr txBox="1"/>
          <p:nvPr/>
        </p:nvSpPr>
        <p:spPr>
          <a:xfrm>
            <a:off x="511137" y="6138085"/>
            <a:ext cx="10787138" cy="1674754"/>
          </a:xfrm>
          <a:prstGeom prst="rect">
            <a:avLst/>
          </a:prstGeom>
          <a:noFill/>
        </p:spPr>
        <p:txBody>
          <a:bodyPr wrap="square" rtlCol="0">
            <a:spAutoFit/>
          </a:bodyPr>
          <a:lstStyle/>
          <a:p>
            <a:pPr>
              <a:lnSpc>
                <a:spcPct val="150000"/>
              </a:lnSpc>
            </a:pPr>
            <a:r>
              <a:rPr lang="zh-CN" altLang="en-US" sz="1400" dirty="0" smtClean="0">
                <a:solidFill>
                  <a:schemeClr val="bg1"/>
                </a:solidFill>
              </a:rPr>
              <a:t>        添加文字添加文字添加文字添加文字添加文字添加文字添加文字添加文字添加文字添加文字添加文字添加文字添加文字添加文字添加文字添加文字添加文字添加文字添加文字添加文字添加文字添加文字添加文字添加文字添加文字添加文字添加文添加文字添加文字</a:t>
            </a:r>
          </a:p>
          <a:p>
            <a:pPr>
              <a:lnSpc>
                <a:spcPct val="150000"/>
              </a:lnSpc>
            </a:pPr>
            <a:r>
              <a:rPr lang="zh-CN" altLang="en-US" sz="1400" dirty="0" smtClean="0">
                <a:solidFill>
                  <a:schemeClr val="bg1"/>
                </a:solidFill>
              </a:rPr>
              <a:t>添加文字添加文字添加文字添加文字</a:t>
            </a:r>
          </a:p>
          <a:p>
            <a:pPr>
              <a:lnSpc>
                <a:spcPct val="150000"/>
              </a:lnSpc>
            </a:pPr>
            <a:endParaRPr lang="zh-CN" altLang="en-US" sz="1400" dirty="0" smtClean="0">
              <a:solidFill>
                <a:schemeClr val="bg1"/>
              </a:solidFill>
            </a:endParaRPr>
          </a:p>
          <a:p>
            <a:pPr>
              <a:lnSpc>
                <a:spcPct val="150000"/>
              </a:lnSpc>
            </a:pPr>
            <a:endParaRPr lang="zh-CN" altLang="en-US" sz="1400"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left)">
                                      <p:cBhvr>
                                        <p:cTn id="7" dur="300"/>
                                        <p:tgtEl>
                                          <p:spTgt spid="29"/>
                                        </p:tgtEl>
                                      </p:cBhvr>
                                    </p:animEffect>
                                  </p:childTnLst>
                                </p:cTn>
                              </p:par>
                              <p:par>
                                <p:cTn id="8" presetID="22" presetClass="entr" presetSubtype="8" fill="hold"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wipe(left)">
                                      <p:cBhvr>
                                        <p:cTn id="10" dur="200"/>
                                        <p:tgtEl>
                                          <p:spTgt spid="14"/>
                                        </p:tgtEl>
                                      </p:cBhvr>
                                    </p:animEffect>
                                  </p:childTnLst>
                                </p:cTn>
                              </p:par>
                            </p:childTnLst>
                          </p:cTn>
                        </p:par>
                        <p:par>
                          <p:cTn id="11" fill="hold">
                            <p:stCondLst>
                              <p:cond delay="300"/>
                            </p:stCondLst>
                            <p:childTnLst>
                              <p:par>
                                <p:cTn id="12" presetID="22" presetClass="entr" presetSubtype="4" fill="hold" nodeType="after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wipe(down)">
                                      <p:cBhvr>
                                        <p:cTn id="14" dur="10"/>
                                        <p:tgtEl>
                                          <p:spTgt spid="15"/>
                                        </p:tgtEl>
                                      </p:cBhvr>
                                    </p:animEffect>
                                  </p:childTnLst>
                                </p:cTn>
                              </p:par>
                              <p:par>
                                <p:cTn id="15" presetID="22" presetClass="entr" presetSubtype="1" fill="hold" nodeType="with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wipe(up)">
                                      <p:cBhvr>
                                        <p:cTn id="17" dur="250"/>
                                        <p:tgtEl>
                                          <p:spTgt spid="16"/>
                                        </p:tgtEl>
                                      </p:cBhvr>
                                    </p:animEffect>
                                  </p:childTnLst>
                                </p:cTn>
                              </p:par>
                            </p:childTnLst>
                          </p:cTn>
                        </p:par>
                        <p:par>
                          <p:cTn id="18" fill="hold">
                            <p:stCondLst>
                              <p:cond delay="550"/>
                            </p:stCondLst>
                            <p:childTnLst>
                              <p:par>
                                <p:cTn id="19" presetID="22" presetClass="entr" presetSubtype="4" fill="hold" nodeType="after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wipe(down)">
                                      <p:cBhvr>
                                        <p:cTn id="21" dur="250"/>
                                        <p:tgtEl>
                                          <p:spTgt spid="17"/>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23"/>
                                        </p:tgtEl>
                                        <p:attrNameLst>
                                          <p:attrName>style.visibility</p:attrName>
                                        </p:attrNameLst>
                                      </p:cBhvr>
                                      <p:to>
                                        <p:strVal val="visible"/>
                                      </p:to>
                                    </p:set>
                                    <p:anim calcmode="lin" valueType="num">
                                      <p:cBhvr>
                                        <p:cTn id="24" dur="500" fill="hold"/>
                                        <p:tgtEl>
                                          <p:spTgt spid="23"/>
                                        </p:tgtEl>
                                        <p:attrNameLst>
                                          <p:attrName>ppt_w</p:attrName>
                                        </p:attrNameLst>
                                      </p:cBhvr>
                                      <p:tavLst>
                                        <p:tav tm="0">
                                          <p:val>
                                            <p:fltVal val="0"/>
                                          </p:val>
                                        </p:tav>
                                        <p:tav tm="100000">
                                          <p:val>
                                            <p:strVal val="#ppt_w"/>
                                          </p:val>
                                        </p:tav>
                                      </p:tavLst>
                                    </p:anim>
                                    <p:anim calcmode="lin" valueType="num">
                                      <p:cBhvr>
                                        <p:cTn id="25" dur="500" fill="hold"/>
                                        <p:tgtEl>
                                          <p:spTgt spid="23"/>
                                        </p:tgtEl>
                                        <p:attrNameLst>
                                          <p:attrName>ppt_h</p:attrName>
                                        </p:attrNameLst>
                                      </p:cBhvr>
                                      <p:tavLst>
                                        <p:tav tm="0">
                                          <p:val>
                                            <p:fltVal val="0"/>
                                          </p:val>
                                        </p:tav>
                                        <p:tav tm="100000">
                                          <p:val>
                                            <p:strVal val="#ppt_h"/>
                                          </p:val>
                                        </p:tav>
                                      </p:tavLst>
                                    </p:anim>
                                    <p:animEffect transition="in" filter="fade">
                                      <p:cBhvr>
                                        <p:cTn id="26" dur="500"/>
                                        <p:tgtEl>
                                          <p:spTgt spid="23"/>
                                        </p:tgtEl>
                                      </p:cBhvr>
                                    </p:animEffect>
                                  </p:childTnLst>
                                </p:cTn>
                              </p:par>
                              <p:par>
                                <p:cTn id="27" presetID="53" presetClass="entr" presetSubtype="16" fill="hold" grpId="0" nodeType="withEffect">
                                  <p:stCondLst>
                                    <p:cond delay="0"/>
                                  </p:stCondLst>
                                  <p:childTnLst>
                                    <p:set>
                                      <p:cBhvr>
                                        <p:cTn id="28" dur="1" fill="hold">
                                          <p:stCondLst>
                                            <p:cond delay="0"/>
                                          </p:stCondLst>
                                        </p:cTn>
                                        <p:tgtEl>
                                          <p:spTgt spid="20"/>
                                        </p:tgtEl>
                                        <p:attrNameLst>
                                          <p:attrName>style.visibility</p:attrName>
                                        </p:attrNameLst>
                                      </p:cBhvr>
                                      <p:to>
                                        <p:strVal val="visible"/>
                                      </p:to>
                                    </p:set>
                                    <p:anim calcmode="lin" valueType="num">
                                      <p:cBhvr>
                                        <p:cTn id="29" dur="500" fill="hold"/>
                                        <p:tgtEl>
                                          <p:spTgt spid="20"/>
                                        </p:tgtEl>
                                        <p:attrNameLst>
                                          <p:attrName>ppt_w</p:attrName>
                                        </p:attrNameLst>
                                      </p:cBhvr>
                                      <p:tavLst>
                                        <p:tav tm="0">
                                          <p:val>
                                            <p:fltVal val="0"/>
                                          </p:val>
                                        </p:tav>
                                        <p:tav tm="100000">
                                          <p:val>
                                            <p:strVal val="#ppt_w"/>
                                          </p:val>
                                        </p:tav>
                                      </p:tavLst>
                                    </p:anim>
                                    <p:anim calcmode="lin" valueType="num">
                                      <p:cBhvr>
                                        <p:cTn id="30" dur="500" fill="hold"/>
                                        <p:tgtEl>
                                          <p:spTgt spid="20"/>
                                        </p:tgtEl>
                                        <p:attrNameLst>
                                          <p:attrName>ppt_h</p:attrName>
                                        </p:attrNameLst>
                                      </p:cBhvr>
                                      <p:tavLst>
                                        <p:tav tm="0">
                                          <p:val>
                                            <p:fltVal val="0"/>
                                          </p:val>
                                        </p:tav>
                                        <p:tav tm="100000">
                                          <p:val>
                                            <p:strVal val="#ppt_h"/>
                                          </p:val>
                                        </p:tav>
                                      </p:tavLst>
                                    </p:anim>
                                    <p:animEffect transition="in" filter="fade">
                                      <p:cBhvr>
                                        <p:cTn id="31" dur="500"/>
                                        <p:tgtEl>
                                          <p:spTgt spid="20"/>
                                        </p:tgtEl>
                                      </p:cBhvr>
                                    </p:animEffect>
                                  </p:childTnLst>
                                </p:cTn>
                              </p:par>
                              <p:par>
                                <p:cTn id="32" presetID="53" presetClass="entr" presetSubtype="16" fill="hold" grpId="0" nodeType="withEffect">
                                  <p:stCondLst>
                                    <p:cond delay="0"/>
                                  </p:stCondLst>
                                  <p:childTnLst>
                                    <p:set>
                                      <p:cBhvr>
                                        <p:cTn id="33" dur="1" fill="hold">
                                          <p:stCondLst>
                                            <p:cond delay="0"/>
                                          </p:stCondLst>
                                        </p:cTn>
                                        <p:tgtEl>
                                          <p:spTgt spid="26"/>
                                        </p:tgtEl>
                                        <p:attrNameLst>
                                          <p:attrName>style.visibility</p:attrName>
                                        </p:attrNameLst>
                                      </p:cBhvr>
                                      <p:to>
                                        <p:strVal val="visible"/>
                                      </p:to>
                                    </p:set>
                                    <p:anim calcmode="lin" valueType="num">
                                      <p:cBhvr>
                                        <p:cTn id="34" dur="500" fill="hold"/>
                                        <p:tgtEl>
                                          <p:spTgt spid="26"/>
                                        </p:tgtEl>
                                        <p:attrNameLst>
                                          <p:attrName>ppt_w</p:attrName>
                                        </p:attrNameLst>
                                      </p:cBhvr>
                                      <p:tavLst>
                                        <p:tav tm="0">
                                          <p:val>
                                            <p:fltVal val="0"/>
                                          </p:val>
                                        </p:tav>
                                        <p:tav tm="100000">
                                          <p:val>
                                            <p:strVal val="#ppt_w"/>
                                          </p:val>
                                        </p:tav>
                                      </p:tavLst>
                                    </p:anim>
                                    <p:anim calcmode="lin" valueType="num">
                                      <p:cBhvr>
                                        <p:cTn id="35" dur="500" fill="hold"/>
                                        <p:tgtEl>
                                          <p:spTgt spid="26"/>
                                        </p:tgtEl>
                                        <p:attrNameLst>
                                          <p:attrName>ppt_h</p:attrName>
                                        </p:attrNameLst>
                                      </p:cBhvr>
                                      <p:tavLst>
                                        <p:tav tm="0">
                                          <p:val>
                                            <p:fltVal val="0"/>
                                          </p:val>
                                        </p:tav>
                                        <p:tav tm="100000">
                                          <p:val>
                                            <p:strVal val="#ppt_h"/>
                                          </p:val>
                                        </p:tav>
                                      </p:tavLst>
                                    </p:anim>
                                    <p:animEffect transition="in" filter="fade">
                                      <p:cBhvr>
                                        <p:cTn id="36" dur="500"/>
                                        <p:tgtEl>
                                          <p:spTgt spid="26"/>
                                        </p:tgtEl>
                                      </p:cBhvr>
                                    </p:animEffect>
                                  </p:childTnLst>
                                </p:cTn>
                              </p:par>
                            </p:childTnLst>
                          </p:cTn>
                        </p:par>
                        <p:par>
                          <p:cTn id="37" fill="hold">
                            <p:stCondLst>
                              <p:cond delay="1050"/>
                            </p:stCondLst>
                            <p:childTnLst>
                              <p:par>
                                <p:cTn id="38" presetID="22" presetClass="entr" presetSubtype="1" fill="hold" nodeType="after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wipe(up)">
                                      <p:cBhvr>
                                        <p:cTn id="40" dur="200"/>
                                        <p:tgtEl>
                                          <p:spTgt spid="18"/>
                                        </p:tgtEl>
                                      </p:cBhvr>
                                    </p:animEffect>
                                  </p:childTnLst>
                                </p:cTn>
                              </p:par>
                            </p:childTnLst>
                          </p:cTn>
                        </p:par>
                        <p:par>
                          <p:cTn id="41" fill="hold">
                            <p:stCondLst>
                              <p:cond delay="1250"/>
                            </p:stCondLst>
                            <p:childTnLst>
                              <p:par>
                                <p:cTn id="42" presetID="22" presetClass="entr" presetSubtype="8" fill="hold" nodeType="afterEffect">
                                  <p:stCondLst>
                                    <p:cond delay="0"/>
                                  </p:stCondLst>
                                  <p:childTnLst>
                                    <p:set>
                                      <p:cBhvr>
                                        <p:cTn id="43" dur="1" fill="hold">
                                          <p:stCondLst>
                                            <p:cond delay="0"/>
                                          </p:stCondLst>
                                        </p:cTn>
                                        <p:tgtEl>
                                          <p:spTgt spid="19"/>
                                        </p:tgtEl>
                                        <p:attrNameLst>
                                          <p:attrName>style.visibility</p:attrName>
                                        </p:attrNameLst>
                                      </p:cBhvr>
                                      <p:to>
                                        <p:strVal val="visible"/>
                                      </p:to>
                                    </p:set>
                                    <p:animEffect transition="in" filter="wipe(left)">
                                      <p:cBhvr>
                                        <p:cTn id="44" dur="250"/>
                                        <p:tgtEl>
                                          <p:spTgt spid="19"/>
                                        </p:tgtEl>
                                      </p:cBhvr>
                                    </p:animEffect>
                                  </p:childTnLst>
                                </p:cTn>
                              </p:par>
                            </p:childTnLst>
                          </p:cTn>
                        </p:par>
                        <p:par>
                          <p:cTn id="45" fill="hold">
                            <p:stCondLst>
                              <p:cond delay="1500"/>
                            </p:stCondLst>
                            <p:childTnLst>
                              <p:par>
                                <p:cTn id="46" presetID="22" presetClass="entr" presetSubtype="4" fill="hold" nodeType="afterEffect">
                                  <p:stCondLst>
                                    <p:cond delay="0"/>
                                  </p:stCondLst>
                                  <p:childTnLst>
                                    <p:set>
                                      <p:cBhvr>
                                        <p:cTn id="47" dur="1" fill="hold">
                                          <p:stCondLst>
                                            <p:cond delay="0"/>
                                          </p:stCondLst>
                                        </p:cTn>
                                        <p:tgtEl>
                                          <p:spTgt spid="66"/>
                                        </p:tgtEl>
                                        <p:attrNameLst>
                                          <p:attrName>style.visibility</p:attrName>
                                        </p:attrNameLst>
                                      </p:cBhvr>
                                      <p:to>
                                        <p:strVal val="visible"/>
                                      </p:to>
                                    </p:set>
                                    <p:animEffect transition="in" filter="wipe(down)">
                                      <p:cBhvr>
                                        <p:cTn id="48" dur="50"/>
                                        <p:tgtEl>
                                          <p:spTgt spid="66"/>
                                        </p:tgtEl>
                                      </p:cBhvr>
                                    </p:animEffect>
                                  </p:childTnLst>
                                </p:cTn>
                              </p:par>
                            </p:childTnLst>
                          </p:cTn>
                        </p:par>
                        <p:par>
                          <p:cTn id="49" fill="hold">
                            <p:stCondLst>
                              <p:cond delay="1550"/>
                            </p:stCondLst>
                            <p:childTnLst>
                              <p:par>
                                <p:cTn id="50" presetID="22" presetClass="entr" presetSubtype="8" fill="hold" nodeType="afterEffect">
                                  <p:stCondLst>
                                    <p:cond delay="0"/>
                                  </p:stCondLst>
                                  <p:childTnLst>
                                    <p:set>
                                      <p:cBhvr>
                                        <p:cTn id="51" dur="1" fill="hold">
                                          <p:stCondLst>
                                            <p:cond delay="0"/>
                                          </p:stCondLst>
                                        </p:cTn>
                                        <p:tgtEl>
                                          <p:spTgt spid="69"/>
                                        </p:tgtEl>
                                        <p:attrNameLst>
                                          <p:attrName>style.visibility</p:attrName>
                                        </p:attrNameLst>
                                      </p:cBhvr>
                                      <p:to>
                                        <p:strVal val="visible"/>
                                      </p:to>
                                    </p:set>
                                    <p:animEffect transition="in" filter="wipe(left)">
                                      <p:cBhvr>
                                        <p:cTn id="52" dur="10"/>
                                        <p:tgtEl>
                                          <p:spTgt spid="69"/>
                                        </p:tgtEl>
                                      </p:cBhvr>
                                    </p:animEffect>
                                  </p:childTnLst>
                                </p:cTn>
                              </p:par>
                            </p:childTnLst>
                          </p:cTn>
                        </p:par>
                        <p:par>
                          <p:cTn id="53" fill="hold">
                            <p:stCondLst>
                              <p:cond delay="1560"/>
                            </p:stCondLst>
                            <p:childTnLst>
                              <p:par>
                                <p:cTn id="54" presetID="22" presetClass="entr" presetSubtype="1" fill="hold" nodeType="afterEffect">
                                  <p:stCondLst>
                                    <p:cond delay="0"/>
                                  </p:stCondLst>
                                  <p:childTnLst>
                                    <p:set>
                                      <p:cBhvr>
                                        <p:cTn id="55" dur="1" fill="hold">
                                          <p:stCondLst>
                                            <p:cond delay="0"/>
                                          </p:stCondLst>
                                        </p:cTn>
                                        <p:tgtEl>
                                          <p:spTgt spid="70"/>
                                        </p:tgtEl>
                                        <p:attrNameLst>
                                          <p:attrName>style.visibility</p:attrName>
                                        </p:attrNameLst>
                                      </p:cBhvr>
                                      <p:to>
                                        <p:strVal val="visible"/>
                                      </p:to>
                                    </p:set>
                                    <p:animEffect transition="in" filter="wipe(up)">
                                      <p:cBhvr>
                                        <p:cTn id="56" dur="10"/>
                                        <p:tgtEl>
                                          <p:spTgt spid="70"/>
                                        </p:tgtEl>
                                      </p:cBhvr>
                                    </p:animEffect>
                                  </p:childTnLst>
                                </p:cTn>
                              </p:par>
                            </p:childTnLst>
                          </p:cTn>
                        </p:par>
                        <p:par>
                          <p:cTn id="57" fill="hold">
                            <p:stCondLst>
                              <p:cond delay="1570"/>
                            </p:stCondLst>
                            <p:childTnLst>
                              <p:par>
                                <p:cTn id="58" presetID="22" presetClass="entr" presetSubtype="8" fill="hold" nodeType="afterEffect">
                                  <p:stCondLst>
                                    <p:cond delay="0"/>
                                  </p:stCondLst>
                                  <p:childTnLst>
                                    <p:set>
                                      <p:cBhvr>
                                        <p:cTn id="59" dur="1" fill="hold">
                                          <p:stCondLst>
                                            <p:cond delay="0"/>
                                          </p:stCondLst>
                                        </p:cTn>
                                        <p:tgtEl>
                                          <p:spTgt spid="55"/>
                                        </p:tgtEl>
                                        <p:attrNameLst>
                                          <p:attrName>style.visibility</p:attrName>
                                        </p:attrNameLst>
                                      </p:cBhvr>
                                      <p:to>
                                        <p:strVal val="visible"/>
                                      </p:to>
                                    </p:set>
                                    <p:animEffect transition="in" filter="wipe(left)">
                                      <p:cBhvr>
                                        <p:cTn id="60" dur="20"/>
                                        <p:tgtEl>
                                          <p:spTgt spid="55"/>
                                        </p:tgtEl>
                                      </p:cBhvr>
                                    </p:animEffect>
                                  </p:childTnLst>
                                </p:cTn>
                              </p:par>
                            </p:childTnLst>
                          </p:cTn>
                        </p:par>
                        <p:par>
                          <p:cTn id="61" fill="hold">
                            <p:stCondLst>
                              <p:cond delay="1590"/>
                            </p:stCondLst>
                            <p:childTnLst>
                              <p:par>
                                <p:cTn id="62" presetID="22" presetClass="entr" presetSubtype="4" fill="hold" nodeType="afterEffect">
                                  <p:stCondLst>
                                    <p:cond delay="0"/>
                                  </p:stCondLst>
                                  <p:childTnLst>
                                    <p:set>
                                      <p:cBhvr>
                                        <p:cTn id="63" dur="1" fill="hold">
                                          <p:stCondLst>
                                            <p:cond delay="0"/>
                                          </p:stCondLst>
                                        </p:cTn>
                                        <p:tgtEl>
                                          <p:spTgt spid="56"/>
                                        </p:tgtEl>
                                        <p:attrNameLst>
                                          <p:attrName>style.visibility</p:attrName>
                                        </p:attrNameLst>
                                      </p:cBhvr>
                                      <p:to>
                                        <p:strVal val="visible"/>
                                      </p:to>
                                    </p:set>
                                    <p:animEffect transition="in" filter="wipe(down)">
                                      <p:cBhvr>
                                        <p:cTn id="64" dur="250"/>
                                        <p:tgtEl>
                                          <p:spTgt spid="56"/>
                                        </p:tgtEl>
                                      </p:cBhvr>
                                    </p:animEffect>
                                  </p:childTnLst>
                                </p:cTn>
                              </p:par>
                            </p:childTnLst>
                          </p:cTn>
                        </p:par>
                        <p:par>
                          <p:cTn id="65" fill="hold">
                            <p:stCondLst>
                              <p:cond delay="1840"/>
                            </p:stCondLst>
                            <p:childTnLst>
                              <p:par>
                                <p:cTn id="66" presetID="22" presetClass="entr" presetSubtype="2" fill="hold" nodeType="afterEffect">
                                  <p:stCondLst>
                                    <p:cond delay="0"/>
                                  </p:stCondLst>
                                  <p:childTnLst>
                                    <p:set>
                                      <p:cBhvr>
                                        <p:cTn id="67" dur="1" fill="hold">
                                          <p:stCondLst>
                                            <p:cond delay="0"/>
                                          </p:stCondLst>
                                        </p:cTn>
                                        <p:tgtEl>
                                          <p:spTgt spid="42"/>
                                        </p:tgtEl>
                                        <p:attrNameLst>
                                          <p:attrName>style.visibility</p:attrName>
                                        </p:attrNameLst>
                                      </p:cBhvr>
                                      <p:to>
                                        <p:strVal val="visible"/>
                                      </p:to>
                                    </p:set>
                                    <p:animEffect transition="in" filter="wipe(right)">
                                      <p:cBhvr>
                                        <p:cTn id="68" dur="20"/>
                                        <p:tgtEl>
                                          <p:spTgt spid="42"/>
                                        </p:tgtEl>
                                      </p:cBhvr>
                                    </p:animEffect>
                                  </p:childTnLst>
                                </p:cTn>
                              </p:par>
                            </p:childTnLst>
                          </p:cTn>
                        </p:par>
                        <p:par>
                          <p:cTn id="69" fill="hold">
                            <p:stCondLst>
                              <p:cond delay="1860"/>
                            </p:stCondLst>
                            <p:childTnLst>
                              <p:par>
                                <p:cTn id="70" presetID="22" presetClass="entr" presetSubtype="1" fill="hold" nodeType="afterEffect">
                                  <p:stCondLst>
                                    <p:cond delay="0"/>
                                  </p:stCondLst>
                                  <p:childTnLst>
                                    <p:set>
                                      <p:cBhvr>
                                        <p:cTn id="71" dur="1" fill="hold">
                                          <p:stCondLst>
                                            <p:cond delay="0"/>
                                          </p:stCondLst>
                                        </p:cTn>
                                        <p:tgtEl>
                                          <p:spTgt spid="45"/>
                                        </p:tgtEl>
                                        <p:attrNameLst>
                                          <p:attrName>style.visibility</p:attrName>
                                        </p:attrNameLst>
                                      </p:cBhvr>
                                      <p:to>
                                        <p:strVal val="visible"/>
                                      </p:to>
                                    </p:set>
                                    <p:animEffect transition="in" filter="wipe(up)">
                                      <p:cBhvr>
                                        <p:cTn id="72" dur="10"/>
                                        <p:tgtEl>
                                          <p:spTgt spid="45"/>
                                        </p:tgtEl>
                                      </p:cBhvr>
                                    </p:animEffect>
                                  </p:childTnLst>
                                </p:cTn>
                              </p:par>
                            </p:childTnLst>
                          </p:cTn>
                        </p:par>
                        <p:par>
                          <p:cTn id="73" fill="hold">
                            <p:stCondLst>
                              <p:cond delay="1870"/>
                            </p:stCondLst>
                            <p:childTnLst>
                              <p:par>
                                <p:cTn id="74" presetID="22" presetClass="entr" presetSubtype="2" fill="hold" nodeType="afterEffect">
                                  <p:stCondLst>
                                    <p:cond delay="0"/>
                                  </p:stCondLst>
                                  <p:childTnLst>
                                    <p:set>
                                      <p:cBhvr>
                                        <p:cTn id="75" dur="1" fill="hold">
                                          <p:stCondLst>
                                            <p:cond delay="0"/>
                                          </p:stCondLst>
                                        </p:cTn>
                                        <p:tgtEl>
                                          <p:spTgt spid="44"/>
                                        </p:tgtEl>
                                        <p:attrNameLst>
                                          <p:attrName>style.visibility</p:attrName>
                                        </p:attrNameLst>
                                      </p:cBhvr>
                                      <p:to>
                                        <p:strVal val="visible"/>
                                      </p:to>
                                    </p:set>
                                    <p:animEffect transition="in" filter="wipe(right)">
                                      <p:cBhvr>
                                        <p:cTn id="76" dur="10"/>
                                        <p:tgtEl>
                                          <p:spTgt spid="44"/>
                                        </p:tgtEl>
                                      </p:cBhvr>
                                    </p:animEffect>
                                  </p:childTnLst>
                                </p:cTn>
                              </p:par>
                            </p:childTnLst>
                          </p:cTn>
                        </p:par>
                        <p:par>
                          <p:cTn id="77" fill="hold">
                            <p:stCondLst>
                              <p:cond delay="1880"/>
                            </p:stCondLst>
                            <p:childTnLst>
                              <p:par>
                                <p:cTn id="78" presetID="22" presetClass="entr" presetSubtype="4" fill="hold" nodeType="afterEffect">
                                  <p:stCondLst>
                                    <p:cond delay="0"/>
                                  </p:stCondLst>
                                  <p:childTnLst>
                                    <p:set>
                                      <p:cBhvr>
                                        <p:cTn id="79" dur="1" fill="hold">
                                          <p:stCondLst>
                                            <p:cond delay="0"/>
                                          </p:stCondLst>
                                        </p:cTn>
                                        <p:tgtEl>
                                          <p:spTgt spid="43"/>
                                        </p:tgtEl>
                                        <p:attrNameLst>
                                          <p:attrName>style.visibility</p:attrName>
                                        </p:attrNameLst>
                                      </p:cBhvr>
                                      <p:to>
                                        <p:strVal val="visible"/>
                                      </p:to>
                                    </p:set>
                                    <p:animEffect transition="in" filter="wipe(down)">
                                      <p:cBhvr>
                                        <p:cTn id="80" dur="10"/>
                                        <p:tgtEl>
                                          <p:spTgt spid="43"/>
                                        </p:tgtEl>
                                      </p:cBhvr>
                                    </p:animEffect>
                                  </p:childTnLst>
                                </p:cTn>
                              </p:par>
                            </p:childTnLst>
                          </p:cTn>
                        </p:par>
                        <p:par>
                          <p:cTn id="81" fill="hold">
                            <p:stCondLst>
                              <p:cond delay="1890"/>
                            </p:stCondLst>
                            <p:childTnLst>
                              <p:par>
                                <p:cTn id="82" presetID="22" presetClass="entr" presetSubtype="8" fill="hold" nodeType="afterEffect">
                                  <p:stCondLst>
                                    <p:cond delay="0"/>
                                  </p:stCondLst>
                                  <p:childTnLst>
                                    <p:set>
                                      <p:cBhvr>
                                        <p:cTn id="83" dur="1" fill="hold">
                                          <p:stCondLst>
                                            <p:cond delay="0"/>
                                          </p:stCondLst>
                                        </p:cTn>
                                        <p:tgtEl>
                                          <p:spTgt spid="38"/>
                                        </p:tgtEl>
                                        <p:attrNameLst>
                                          <p:attrName>style.visibility</p:attrName>
                                        </p:attrNameLst>
                                      </p:cBhvr>
                                      <p:to>
                                        <p:strVal val="visible"/>
                                      </p:to>
                                    </p:set>
                                    <p:animEffect transition="in" filter="wipe(left)">
                                      <p:cBhvr>
                                        <p:cTn id="84" dur="250"/>
                                        <p:tgtEl>
                                          <p:spTgt spid="38"/>
                                        </p:tgtEl>
                                      </p:cBhvr>
                                    </p:animEffect>
                                  </p:childTnLst>
                                </p:cTn>
                              </p:par>
                            </p:childTnLst>
                          </p:cTn>
                        </p:par>
                        <p:par>
                          <p:cTn id="85" fill="hold">
                            <p:stCondLst>
                              <p:cond delay="2140"/>
                            </p:stCondLst>
                            <p:childTnLst>
                              <p:par>
                                <p:cTn id="86" presetID="22" presetClass="entr" presetSubtype="1" fill="hold" nodeType="afterEffect">
                                  <p:stCondLst>
                                    <p:cond delay="0"/>
                                  </p:stCondLst>
                                  <p:childTnLst>
                                    <p:set>
                                      <p:cBhvr>
                                        <p:cTn id="87" dur="1" fill="hold">
                                          <p:stCondLst>
                                            <p:cond delay="0"/>
                                          </p:stCondLst>
                                        </p:cTn>
                                        <p:tgtEl>
                                          <p:spTgt spid="46"/>
                                        </p:tgtEl>
                                        <p:attrNameLst>
                                          <p:attrName>style.visibility</p:attrName>
                                        </p:attrNameLst>
                                      </p:cBhvr>
                                      <p:to>
                                        <p:strVal val="visible"/>
                                      </p:to>
                                    </p:set>
                                    <p:animEffect transition="in" filter="wipe(up)">
                                      <p:cBhvr>
                                        <p:cTn id="88" dur="250"/>
                                        <p:tgtEl>
                                          <p:spTgt spid="46"/>
                                        </p:tgtEl>
                                      </p:cBhvr>
                                    </p:animEffect>
                                  </p:childTnLst>
                                </p:cTn>
                              </p:par>
                            </p:childTnLst>
                          </p:cTn>
                        </p:par>
                        <p:par>
                          <p:cTn id="89" fill="hold">
                            <p:stCondLst>
                              <p:cond delay="2390"/>
                            </p:stCondLst>
                            <p:childTnLst>
                              <p:par>
                                <p:cTn id="90" presetID="22" presetClass="entr" presetSubtype="8" fill="hold" nodeType="afterEffect">
                                  <p:stCondLst>
                                    <p:cond delay="0"/>
                                  </p:stCondLst>
                                  <p:childTnLst>
                                    <p:set>
                                      <p:cBhvr>
                                        <p:cTn id="91" dur="1" fill="hold">
                                          <p:stCondLst>
                                            <p:cond delay="0"/>
                                          </p:stCondLst>
                                        </p:cTn>
                                        <p:tgtEl>
                                          <p:spTgt spid="31"/>
                                        </p:tgtEl>
                                        <p:attrNameLst>
                                          <p:attrName>style.visibility</p:attrName>
                                        </p:attrNameLst>
                                      </p:cBhvr>
                                      <p:to>
                                        <p:strVal val="visible"/>
                                      </p:to>
                                    </p:set>
                                    <p:animEffect transition="in" filter="wipe(left)">
                                      <p:cBhvr>
                                        <p:cTn id="92" dur="250"/>
                                        <p:tgtEl>
                                          <p:spTgt spid="31"/>
                                        </p:tgtEl>
                                      </p:cBhvr>
                                    </p:animEffect>
                                  </p:childTnLst>
                                </p:cTn>
                              </p:par>
                            </p:childTnLst>
                          </p:cTn>
                        </p:par>
                        <p:par>
                          <p:cTn id="93" fill="hold">
                            <p:stCondLst>
                              <p:cond delay="2640"/>
                            </p:stCondLst>
                            <p:childTnLst>
                              <p:par>
                                <p:cTn id="94" presetID="52" presetClass="entr" presetSubtype="0" fill="hold" grpId="0" nodeType="afterEffect">
                                  <p:stCondLst>
                                    <p:cond delay="0"/>
                                  </p:stCondLst>
                                  <p:childTnLst>
                                    <p:set>
                                      <p:cBhvr>
                                        <p:cTn id="95" dur="1" fill="hold">
                                          <p:stCondLst>
                                            <p:cond delay="0"/>
                                          </p:stCondLst>
                                        </p:cTn>
                                        <p:tgtEl>
                                          <p:spTgt spid="71"/>
                                        </p:tgtEl>
                                        <p:attrNameLst>
                                          <p:attrName>style.visibility</p:attrName>
                                        </p:attrNameLst>
                                      </p:cBhvr>
                                      <p:to>
                                        <p:strVal val="visible"/>
                                      </p:to>
                                    </p:set>
                                    <p:animScale>
                                      <p:cBhvr>
                                        <p:cTn id="96" dur="1000" decel="50000" fill="hold">
                                          <p:stCondLst>
                                            <p:cond delay="0"/>
                                          </p:stCondLst>
                                        </p:cTn>
                                        <p:tgtEl>
                                          <p:spTgt spid="7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97" dur="1000" decel="50000" fill="hold">
                                          <p:stCondLst>
                                            <p:cond delay="0"/>
                                          </p:stCondLst>
                                        </p:cTn>
                                        <p:tgtEl>
                                          <p:spTgt spid="71"/>
                                        </p:tgtEl>
                                        <p:attrNameLst>
                                          <p:attrName>ppt_x</p:attrName>
                                          <p:attrName>ppt_y</p:attrName>
                                        </p:attrNameLst>
                                      </p:cBhvr>
                                    </p:animMotion>
                                    <p:animEffect transition="in" filter="fade">
                                      <p:cBhvr>
                                        <p:cTn id="98" dur="10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3" grpId="0" animBg="1"/>
      <p:bldP spid="26" grpId="0" animBg="1"/>
      <p:bldP spid="7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9"/>
          <p:cNvGrpSpPr/>
          <p:nvPr/>
        </p:nvGrpSpPr>
        <p:grpSpPr>
          <a:xfrm>
            <a:off x="1011203" y="208731"/>
            <a:ext cx="553964" cy="558108"/>
            <a:chOff x="304800" y="673100"/>
            <a:chExt cx="4000500" cy="4000500"/>
          </a:xfrm>
          <a:effectLst>
            <a:outerShdw blurRad="444500" dist="254000" dir="8100000" algn="tr" rotWithShape="0">
              <a:prstClr val="black">
                <a:alpha val="24000"/>
              </a:prstClr>
            </a:outerShdw>
          </a:effectLst>
        </p:grpSpPr>
        <p:sp>
          <p:nvSpPr>
            <p:cNvPr id="21" name="同心圆 2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2" name="椭圆 21"/>
            <p:cNvSpPr/>
            <p:nvPr/>
          </p:nvSpPr>
          <p:spPr>
            <a:xfrm>
              <a:off x="392109" y="760409"/>
              <a:ext cx="3825870" cy="382587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3" name="组合 22"/>
          <p:cNvGrpSpPr/>
          <p:nvPr/>
        </p:nvGrpSpPr>
        <p:grpSpPr>
          <a:xfrm>
            <a:off x="796889" y="851674"/>
            <a:ext cx="357190" cy="359864"/>
            <a:chOff x="304800" y="673100"/>
            <a:chExt cx="4000500" cy="4000500"/>
          </a:xfrm>
          <a:effectLst>
            <a:outerShdw blurRad="444500" dist="254000" dir="8100000" algn="tr" rotWithShape="0">
              <a:prstClr val="black">
                <a:alpha val="24000"/>
              </a:prstClr>
            </a:outerShdw>
          </a:effectLst>
        </p:grpSpPr>
        <p:sp>
          <p:nvSpPr>
            <p:cNvPr id="24" name="同心圆 2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5" name="椭圆 24"/>
            <p:cNvSpPr/>
            <p:nvPr/>
          </p:nvSpPr>
          <p:spPr>
            <a:xfrm>
              <a:off x="392109" y="760409"/>
              <a:ext cx="3825870" cy="3825870"/>
            </a:xfrm>
            <a:prstGeom prst="ellipse">
              <a:avLst/>
            </a:prstGeom>
            <a:ln/>
          </p:spPr>
          <p:style>
            <a:lnRef idx="3">
              <a:schemeClr val="lt1"/>
            </a:lnRef>
            <a:fillRef idx="1">
              <a:schemeClr val="accent1"/>
            </a:fillRef>
            <a:effectRef idx="1">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4" name="组合 25"/>
          <p:cNvGrpSpPr/>
          <p:nvPr/>
        </p:nvGrpSpPr>
        <p:grpSpPr>
          <a:xfrm>
            <a:off x="-203243" y="-230052"/>
            <a:ext cx="1357322" cy="1367477"/>
            <a:chOff x="304800" y="673100"/>
            <a:chExt cx="4000500" cy="4000500"/>
          </a:xfrm>
          <a:effectLst>
            <a:outerShdw blurRad="444500" dist="254000" dir="8100000" algn="tr" rotWithShape="0">
              <a:prstClr val="black">
                <a:alpha val="24000"/>
              </a:prstClr>
            </a:outerShdw>
          </a:effectLst>
        </p:grpSpPr>
        <p:sp>
          <p:nvSpPr>
            <p:cNvPr id="27" name="同心圆 2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8" name="椭圆 27"/>
            <p:cNvSpPr/>
            <p:nvPr/>
          </p:nvSpPr>
          <p:spPr>
            <a:xfrm>
              <a:off x="392100" y="760400"/>
              <a:ext cx="3825879" cy="3825879"/>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cxnSp>
        <p:nvCxnSpPr>
          <p:cNvPr id="29" name="直接连接符 28"/>
          <p:cNvCxnSpPr/>
          <p:nvPr/>
        </p:nvCxnSpPr>
        <p:spPr>
          <a:xfrm>
            <a:off x="1797021" y="827749"/>
            <a:ext cx="8286808" cy="23924"/>
          </a:xfrm>
          <a:prstGeom prst="line">
            <a:avLst/>
          </a:prstGeom>
          <a:ln/>
        </p:spPr>
        <p:style>
          <a:lnRef idx="3">
            <a:schemeClr val="accent5"/>
          </a:lnRef>
          <a:fillRef idx="0">
            <a:schemeClr val="accent5"/>
          </a:fillRef>
          <a:effectRef idx="2">
            <a:schemeClr val="accent5"/>
          </a:effectRef>
          <a:fontRef idx="minor">
            <a:schemeClr val="tx1"/>
          </a:fontRef>
        </p:style>
      </p:cxnSp>
      <p:sp>
        <p:nvSpPr>
          <p:cNvPr id="59" name="标题 1"/>
          <p:cNvSpPr txBox="1">
            <a:spLocks/>
          </p:cNvSpPr>
          <p:nvPr/>
        </p:nvSpPr>
        <p:spPr>
          <a:xfrm>
            <a:off x="1725583" y="280169"/>
            <a:ext cx="2714644" cy="500066"/>
          </a:xfrm>
          <a:prstGeom prst="rect">
            <a:avLst/>
          </a:prstGeom>
        </p:spPr>
        <p:txBody>
          <a:bodyPr/>
          <a:lstStyle/>
          <a:p>
            <a:pPr marL="0" marR="0" lvl="0" indent="0" algn="l" defTabSz="1110905" rtl="0" eaLnBrk="1" fontAlgn="auto" latinLnBrk="0" hangingPunct="1">
              <a:lnSpc>
                <a:spcPct val="100000"/>
              </a:lnSpc>
              <a:spcBef>
                <a:spcPct val="0"/>
              </a:spcBef>
              <a:spcAft>
                <a:spcPts val="0"/>
              </a:spcAft>
              <a:buClrTx/>
              <a:buSzTx/>
              <a:buFontTx/>
              <a:buNone/>
              <a:tabLst/>
              <a:defRPr/>
            </a:pPr>
            <a:r>
              <a:rPr kumimoji="0" lang="zh-CN" altLang="en-US" sz="2800" b="0" i="0" u="none" strike="noStrike" kern="1200" cap="none" spc="0" normalizeH="0" baseline="0" noProof="0" dirty="0" smtClean="0">
                <a:ln>
                  <a:noFill/>
                </a:ln>
                <a:solidFill>
                  <a:srgbClr val="0070C0"/>
                </a:solidFill>
                <a:effectLst/>
                <a:uLnTx/>
                <a:uFillTx/>
                <a:latin typeface="方正粗倩简体" pitchFamily="65" charset="-122"/>
                <a:ea typeface="方正粗倩简体" pitchFamily="65" charset="-122"/>
                <a:cs typeface="+mj-cs"/>
              </a:rPr>
              <a:t>工作执行过程</a:t>
            </a:r>
            <a:endParaRPr kumimoji="0" lang="zh-CN" altLang="en-US" sz="2800" b="0" i="0" u="none" strike="noStrike" kern="1200" cap="none" spc="0" normalizeH="0" baseline="0" noProof="0" dirty="0">
              <a:ln>
                <a:noFill/>
              </a:ln>
              <a:solidFill>
                <a:srgbClr val="0070C0"/>
              </a:solidFill>
              <a:effectLst/>
              <a:uLnTx/>
              <a:uFillTx/>
              <a:latin typeface="方正粗倩简体" pitchFamily="65" charset="-122"/>
              <a:ea typeface="方正粗倩简体" pitchFamily="65" charset="-122"/>
              <a:cs typeface="+mj-cs"/>
            </a:endParaRPr>
          </a:p>
        </p:txBody>
      </p:sp>
      <p:sp>
        <p:nvSpPr>
          <p:cNvPr id="66" name="TextBox 65"/>
          <p:cNvSpPr txBox="1"/>
          <p:nvPr/>
        </p:nvSpPr>
        <p:spPr>
          <a:xfrm>
            <a:off x="1368393" y="4780763"/>
            <a:ext cx="1785950" cy="1615827"/>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itchFamily="34" charset="-122"/>
                <a:ea typeface="微软雅黑" pitchFamily="34" charset="-122"/>
              </a:defRPr>
            </a:lvl1pPr>
          </a:lstStyle>
          <a:p>
            <a:r>
              <a:rPr lang="zh-CN" altLang="en-US" sz="1400" dirty="0">
                <a:solidFill>
                  <a:schemeClr val="tx1">
                    <a:lumMod val="75000"/>
                    <a:lumOff val="25000"/>
                  </a:schemeClr>
                </a:solidFill>
              </a:rPr>
              <a:t>点击输入简要文字内容，文字内容需概括精炼，不用多余的文字修饰，言简意赅的说明分项内容</a:t>
            </a:r>
            <a:r>
              <a:rPr lang="en-US" altLang="zh-CN" sz="1400" dirty="0">
                <a:solidFill>
                  <a:schemeClr val="tx1">
                    <a:lumMod val="75000"/>
                    <a:lumOff val="25000"/>
                  </a:schemeClr>
                </a:solidFill>
              </a:rPr>
              <a:t>……</a:t>
            </a:r>
          </a:p>
        </p:txBody>
      </p:sp>
      <p:sp>
        <p:nvSpPr>
          <p:cNvPr id="76" name="燕尾形箭头 75"/>
          <p:cNvSpPr/>
          <p:nvPr/>
        </p:nvSpPr>
        <p:spPr>
          <a:xfrm>
            <a:off x="-63092" y="3670705"/>
            <a:ext cx="11943942" cy="252802"/>
          </a:xfrm>
          <a:prstGeom prst="notch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anchor="ctr"/>
          <a:lstStyle/>
          <a:p>
            <a:pPr algn="ctr" defTabSz="914332" fontAlgn="auto">
              <a:spcBef>
                <a:spcPts val="0"/>
              </a:spcBef>
              <a:spcAft>
                <a:spcPts val="0"/>
              </a:spcAft>
              <a:defRPr/>
            </a:pPr>
            <a:endParaRPr lang="zh-CN" altLang="en-US" sz="2489">
              <a:latin typeface="Arial" panose="020B0604020202020204" pitchFamily="34" charset="0"/>
              <a:ea typeface="微软雅黑" panose="020B0503020204020204" pitchFamily="34" charset="-122"/>
              <a:cs typeface="Arial" panose="020B0604020202020204" pitchFamily="34" charset="0"/>
            </a:endParaRPr>
          </a:p>
        </p:txBody>
      </p:sp>
      <p:grpSp>
        <p:nvGrpSpPr>
          <p:cNvPr id="77" name="组合 76"/>
          <p:cNvGrpSpPr/>
          <p:nvPr/>
        </p:nvGrpSpPr>
        <p:grpSpPr>
          <a:xfrm>
            <a:off x="1439831" y="2878617"/>
            <a:ext cx="1697385" cy="1697385"/>
            <a:chOff x="1278794" y="3334906"/>
            <a:chExt cx="914014" cy="914014"/>
          </a:xfrm>
        </p:grpSpPr>
        <p:grpSp>
          <p:nvGrpSpPr>
            <p:cNvPr id="78" name="组合 32"/>
            <p:cNvGrpSpPr/>
            <p:nvPr/>
          </p:nvGrpSpPr>
          <p:grpSpPr>
            <a:xfrm>
              <a:off x="1278794" y="3334906"/>
              <a:ext cx="914014" cy="914014"/>
              <a:chOff x="304800" y="673100"/>
              <a:chExt cx="4000500" cy="4000500"/>
            </a:xfrm>
            <a:effectLst>
              <a:outerShdw blurRad="444500" dist="254000" dir="8100000" algn="tr" rotWithShape="0">
                <a:prstClr val="black">
                  <a:alpha val="50000"/>
                </a:prstClr>
              </a:outerShdw>
            </a:effectLst>
          </p:grpSpPr>
          <p:sp>
            <p:nvSpPr>
              <p:cNvPr id="80" name="同心圆 7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chemeClr val="tx1"/>
                  </a:solidFill>
                </a:endParaRPr>
              </a:p>
            </p:txBody>
          </p:sp>
          <p:sp>
            <p:nvSpPr>
              <p:cNvPr id="81" name="椭圆 80"/>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p>
            </p:txBody>
          </p:sp>
        </p:grpSp>
        <p:sp>
          <p:nvSpPr>
            <p:cNvPr id="79" name="TextBox 78"/>
            <p:cNvSpPr txBox="1"/>
            <p:nvPr/>
          </p:nvSpPr>
          <p:spPr>
            <a:xfrm>
              <a:off x="1477940" y="3742514"/>
              <a:ext cx="513771" cy="174019"/>
            </a:xfrm>
            <a:prstGeom prst="rect">
              <a:avLst/>
            </a:prstGeom>
            <a:noFill/>
          </p:spPr>
          <p:txBody>
            <a:bodyPr wrap="none" rtlCol="0">
              <a:spAutoFit/>
            </a:bodyPr>
            <a:lstStyle/>
            <a:p>
              <a:pPr algn="ctr"/>
              <a:r>
                <a:rPr lang="zh-CN" altLang="en-US" sz="1500" b="1" dirty="0" smtClean="0">
                  <a:solidFill>
                    <a:srgbClr val="002060"/>
                  </a:solidFill>
                  <a:latin typeface="微软雅黑" pitchFamily="34" charset="-122"/>
                  <a:ea typeface="微软雅黑" pitchFamily="34" charset="-122"/>
                </a:rPr>
                <a:t>第一阶段</a:t>
              </a:r>
              <a:endParaRPr lang="zh-CN" altLang="en-US" sz="1500" b="1" dirty="0">
                <a:solidFill>
                  <a:srgbClr val="002060"/>
                </a:solidFill>
                <a:latin typeface="微软雅黑" pitchFamily="34" charset="-122"/>
                <a:ea typeface="微软雅黑" pitchFamily="34" charset="-122"/>
              </a:endParaRPr>
            </a:p>
          </p:txBody>
        </p:sp>
      </p:grpSp>
      <p:grpSp>
        <p:nvGrpSpPr>
          <p:cNvPr id="82" name="组合 81"/>
          <p:cNvGrpSpPr/>
          <p:nvPr/>
        </p:nvGrpSpPr>
        <p:grpSpPr>
          <a:xfrm>
            <a:off x="4100164" y="2882327"/>
            <a:ext cx="1697385" cy="1697385"/>
            <a:chOff x="1278794" y="3334906"/>
            <a:chExt cx="914014" cy="914014"/>
          </a:xfrm>
        </p:grpSpPr>
        <p:grpSp>
          <p:nvGrpSpPr>
            <p:cNvPr id="83" name="组合 37"/>
            <p:cNvGrpSpPr/>
            <p:nvPr/>
          </p:nvGrpSpPr>
          <p:grpSpPr>
            <a:xfrm>
              <a:off x="1278794" y="3334906"/>
              <a:ext cx="914014" cy="914014"/>
              <a:chOff x="304800" y="673100"/>
              <a:chExt cx="4000500" cy="4000500"/>
            </a:xfrm>
            <a:effectLst>
              <a:outerShdw blurRad="444500" dist="254000" dir="8100000" algn="tr" rotWithShape="0">
                <a:prstClr val="black">
                  <a:alpha val="50000"/>
                </a:prstClr>
              </a:outerShdw>
            </a:effectLst>
          </p:grpSpPr>
          <p:sp>
            <p:nvSpPr>
              <p:cNvPr id="85" name="同心圆 8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chemeClr val="tx1"/>
                  </a:solidFill>
                </a:endParaRPr>
              </a:p>
            </p:txBody>
          </p:sp>
          <p:sp>
            <p:nvSpPr>
              <p:cNvPr id="86" name="椭圆 85"/>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p>
            </p:txBody>
          </p:sp>
        </p:grpSp>
        <p:sp>
          <p:nvSpPr>
            <p:cNvPr id="84" name="TextBox 83"/>
            <p:cNvSpPr txBox="1"/>
            <p:nvPr/>
          </p:nvSpPr>
          <p:spPr>
            <a:xfrm>
              <a:off x="1477940" y="3740516"/>
              <a:ext cx="513771" cy="174019"/>
            </a:xfrm>
            <a:prstGeom prst="rect">
              <a:avLst/>
            </a:prstGeom>
            <a:noFill/>
          </p:spPr>
          <p:txBody>
            <a:bodyPr wrap="none" rtlCol="0">
              <a:spAutoFit/>
            </a:bodyPr>
            <a:lstStyle/>
            <a:p>
              <a:pPr algn="ctr"/>
              <a:r>
                <a:rPr lang="zh-CN" altLang="en-US" sz="1500" b="1" dirty="0" smtClean="0">
                  <a:solidFill>
                    <a:schemeClr val="tx2">
                      <a:lumMod val="75000"/>
                    </a:schemeClr>
                  </a:solidFill>
                  <a:latin typeface="微软雅黑" pitchFamily="34" charset="-122"/>
                  <a:ea typeface="微软雅黑" pitchFamily="34" charset="-122"/>
                </a:rPr>
                <a:t>第二阶段</a:t>
              </a:r>
              <a:endParaRPr lang="zh-CN" altLang="en-US" sz="1500" b="1" dirty="0">
                <a:solidFill>
                  <a:schemeClr val="tx2">
                    <a:lumMod val="75000"/>
                  </a:schemeClr>
                </a:solidFill>
                <a:latin typeface="微软雅黑" pitchFamily="34" charset="-122"/>
                <a:ea typeface="微软雅黑" pitchFamily="34" charset="-122"/>
              </a:endParaRPr>
            </a:p>
          </p:txBody>
        </p:sp>
      </p:grpSp>
      <p:grpSp>
        <p:nvGrpSpPr>
          <p:cNvPr id="87" name="组合 86"/>
          <p:cNvGrpSpPr/>
          <p:nvPr/>
        </p:nvGrpSpPr>
        <p:grpSpPr>
          <a:xfrm>
            <a:off x="6457618" y="2878617"/>
            <a:ext cx="1697385" cy="1697385"/>
            <a:chOff x="1278794" y="3334906"/>
            <a:chExt cx="914014" cy="914014"/>
          </a:xfrm>
        </p:grpSpPr>
        <p:grpSp>
          <p:nvGrpSpPr>
            <p:cNvPr id="88" name="组合 42"/>
            <p:cNvGrpSpPr/>
            <p:nvPr/>
          </p:nvGrpSpPr>
          <p:grpSpPr>
            <a:xfrm>
              <a:off x="1278794" y="3334906"/>
              <a:ext cx="914014" cy="914014"/>
              <a:chOff x="304800" y="673100"/>
              <a:chExt cx="4000500" cy="4000500"/>
            </a:xfrm>
            <a:effectLst>
              <a:outerShdw blurRad="444500" dist="254000" dir="8100000" algn="tr" rotWithShape="0">
                <a:prstClr val="black">
                  <a:alpha val="50000"/>
                </a:prstClr>
              </a:outerShdw>
            </a:effectLst>
          </p:grpSpPr>
          <p:sp>
            <p:nvSpPr>
              <p:cNvPr id="90" name="同心圆 8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chemeClr val="tx1"/>
                  </a:solidFill>
                </a:endParaRPr>
              </a:p>
            </p:txBody>
          </p:sp>
          <p:sp>
            <p:nvSpPr>
              <p:cNvPr id="91" name="椭圆 90"/>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p>
            </p:txBody>
          </p:sp>
        </p:grpSp>
        <p:sp>
          <p:nvSpPr>
            <p:cNvPr id="89" name="TextBox 88"/>
            <p:cNvSpPr txBox="1"/>
            <p:nvPr/>
          </p:nvSpPr>
          <p:spPr>
            <a:xfrm>
              <a:off x="1477940" y="3742514"/>
              <a:ext cx="513771" cy="174019"/>
            </a:xfrm>
            <a:prstGeom prst="rect">
              <a:avLst/>
            </a:prstGeom>
            <a:noFill/>
          </p:spPr>
          <p:txBody>
            <a:bodyPr wrap="none" rtlCol="0">
              <a:spAutoFit/>
            </a:bodyPr>
            <a:lstStyle/>
            <a:p>
              <a:pPr algn="ctr"/>
              <a:r>
                <a:rPr lang="zh-CN" altLang="en-US" sz="1500" b="1" dirty="0" smtClean="0">
                  <a:solidFill>
                    <a:schemeClr val="tx2">
                      <a:lumMod val="75000"/>
                    </a:schemeClr>
                  </a:solidFill>
                  <a:latin typeface="微软雅黑" pitchFamily="34" charset="-122"/>
                  <a:ea typeface="微软雅黑" pitchFamily="34" charset="-122"/>
                </a:rPr>
                <a:t>第三阶段</a:t>
              </a:r>
              <a:endParaRPr lang="zh-CN" altLang="en-US" sz="1500" b="1" dirty="0">
                <a:solidFill>
                  <a:schemeClr val="tx2">
                    <a:lumMod val="75000"/>
                  </a:schemeClr>
                </a:solidFill>
                <a:latin typeface="微软雅黑" pitchFamily="34" charset="-122"/>
                <a:ea typeface="微软雅黑" pitchFamily="34" charset="-122"/>
              </a:endParaRPr>
            </a:p>
          </p:txBody>
        </p:sp>
      </p:grpSp>
      <p:grpSp>
        <p:nvGrpSpPr>
          <p:cNvPr id="92" name="组合 91"/>
          <p:cNvGrpSpPr/>
          <p:nvPr/>
        </p:nvGrpSpPr>
        <p:grpSpPr>
          <a:xfrm>
            <a:off x="8815072" y="2885492"/>
            <a:ext cx="1697385" cy="1697385"/>
            <a:chOff x="1278794" y="3334906"/>
            <a:chExt cx="914014" cy="914014"/>
          </a:xfrm>
        </p:grpSpPr>
        <p:grpSp>
          <p:nvGrpSpPr>
            <p:cNvPr id="93" name="组合 47"/>
            <p:cNvGrpSpPr/>
            <p:nvPr/>
          </p:nvGrpSpPr>
          <p:grpSpPr>
            <a:xfrm>
              <a:off x="1278794" y="3334906"/>
              <a:ext cx="914014" cy="914014"/>
              <a:chOff x="304800" y="673100"/>
              <a:chExt cx="4000500" cy="4000500"/>
            </a:xfrm>
            <a:effectLst>
              <a:outerShdw blurRad="444500" dist="254000" dir="8100000" algn="tr" rotWithShape="0">
                <a:prstClr val="black">
                  <a:alpha val="50000"/>
                </a:prstClr>
              </a:outerShdw>
            </a:effectLst>
          </p:grpSpPr>
          <p:sp>
            <p:nvSpPr>
              <p:cNvPr id="95" name="同心圆 9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chemeClr val="tx1"/>
                  </a:solidFill>
                </a:endParaRPr>
              </a:p>
            </p:txBody>
          </p:sp>
          <p:sp>
            <p:nvSpPr>
              <p:cNvPr id="96" name="椭圆 95"/>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p>
            </p:txBody>
          </p:sp>
        </p:grpSp>
        <p:sp>
          <p:nvSpPr>
            <p:cNvPr id="94" name="TextBox 93"/>
            <p:cNvSpPr txBox="1"/>
            <p:nvPr/>
          </p:nvSpPr>
          <p:spPr>
            <a:xfrm>
              <a:off x="1477940" y="3738812"/>
              <a:ext cx="513771" cy="174019"/>
            </a:xfrm>
            <a:prstGeom prst="rect">
              <a:avLst/>
            </a:prstGeom>
            <a:noFill/>
          </p:spPr>
          <p:txBody>
            <a:bodyPr wrap="none" rtlCol="0">
              <a:spAutoFit/>
            </a:bodyPr>
            <a:lstStyle/>
            <a:p>
              <a:pPr algn="ctr"/>
              <a:r>
                <a:rPr lang="zh-CN" altLang="en-US" sz="1500" b="1" dirty="0" smtClean="0">
                  <a:solidFill>
                    <a:schemeClr val="tx2">
                      <a:lumMod val="75000"/>
                    </a:schemeClr>
                  </a:solidFill>
                  <a:latin typeface="微软雅黑" pitchFamily="34" charset="-122"/>
                  <a:ea typeface="微软雅黑" pitchFamily="34" charset="-122"/>
                </a:rPr>
                <a:t>第四阶段</a:t>
              </a:r>
              <a:endParaRPr lang="zh-CN" altLang="en-US" sz="1500" b="1" dirty="0">
                <a:solidFill>
                  <a:schemeClr val="tx2">
                    <a:lumMod val="75000"/>
                  </a:schemeClr>
                </a:solidFill>
                <a:latin typeface="微软雅黑" pitchFamily="34" charset="-122"/>
                <a:ea typeface="微软雅黑" pitchFamily="34" charset="-122"/>
              </a:endParaRPr>
            </a:p>
          </p:txBody>
        </p:sp>
      </p:grpSp>
      <p:sp>
        <p:nvSpPr>
          <p:cNvPr id="97" name="椭圆 96"/>
          <p:cNvSpPr/>
          <p:nvPr/>
        </p:nvSpPr>
        <p:spPr>
          <a:xfrm>
            <a:off x="1582707" y="2734601"/>
            <a:ext cx="645364" cy="645364"/>
          </a:xfrm>
          <a:prstGeom prst="ellipse">
            <a:avLst/>
          </a:prstGeom>
          <a:solidFill>
            <a:schemeClr val="tx2">
              <a:lumMod val="75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p>
        </p:txBody>
      </p:sp>
      <p:sp>
        <p:nvSpPr>
          <p:cNvPr id="98" name="椭圆 97"/>
          <p:cNvSpPr/>
          <p:nvPr/>
        </p:nvSpPr>
        <p:spPr>
          <a:xfrm>
            <a:off x="4137210" y="2734601"/>
            <a:ext cx="645364" cy="645364"/>
          </a:xfrm>
          <a:prstGeom prst="ellipse">
            <a:avLst/>
          </a:prstGeom>
          <a:solidFill>
            <a:schemeClr val="tx2">
              <a:lumMod val="75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p>
        </p:txBody>
      </p:sp>
      <p:sp>
        <p:nvSpPr>
          <p:cNvPr id="99" name="椭圆 98"/>
          <p:cNvSpPr/>
          <p:nvPr/>
        </p:nvSpPr>
        <p:spPr>
          <a:xfrm>
            <a:off x="6529626" y="2741146"/>
            <a:ext cx="645364" cy="645364"/>
          </a:xfrm>
          <a:prstGeom prst="ellipse">
            <a:avLst/>
          </a:prstGeom>
          <a:solidFill>
            <a:schemeClr val="tx2">
              <a:lumMod val="75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p>
        </p:txBody>
      </p:sp>
      <p:sp>
        <p:nvSpPr>
          <p:cNvPr id="100" name="椭圆 99"/>
          <p:cNvSpPr/>
          <p:nvPr/>
        </p:nvSpPr>
        <p:spPr>
          <a:xfrm>
            <a:off x="8903119" y="2741146"/>
            <a:ext cx="645364" cy="645364"/>
          </a:xfrm>
          <a:prstGeom prst="ellipse">
            <a:avLst/>
          </a:prstGeom>
          <a:solidFill>
            <a:schemeClr val="tx2">
              <a:lumMod val="75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p>
        </p:txBody>
      </p:sp>
      <p:sp>
        <p:nvSpPr>
          <p:cNvPr id="101" name="Freeform 34"/>
          <p:cNvSpPr>
            <a:spLocks noEditPoints="1"/>
          </p:cNvSpPr>
          <p:nvPr/>
        </p:nvSpPr>
        <p:spPr bwMode="auto">
          <a:xfrm>
            <a:off x="1759260" y="2885492"/>
            <a:ext cx="334257" cy="343054"/>
          </a:xfrm>
          <a:custGeom>
            <a:avLst/>
            <a:gdLst>
              <a:gd name="T0" fmla="*/ 261 w 447"/>
              <a:gd name="T1" fmla="*/ 25 h 460"/>
              <a:gd name="T2" fmla="*/ 286 w 447"/>
              <a:gd name="T3" fmla="*/ 99 h 460"/>
              <a:gd name="T4" fmla="*/ 310 w 447"/>
              <a:gd name="T5" fmla="*/ 25 h 460"/>
              <a:gd name="T6" fmla="*/ 124 w 447"/>
              <a:gd name="T7" fmla="*/ 3 h 460"/>
              <a:gd name="T8" fmla="*/ 100 w 447"/>
              <a:gd name="T9" fmla="*/ 28 h 460"/>
              <a:gd name="T10" fmla="*/ 125 w 447"/>
              <a:gd name="T11" fmla="*/ 103 h 460"/>
              <a:gd name="T12" fmla="*/ 149 w 447"/>
              <a:gd name="T13" fmla="*/ 28 h 460"/>
              <a:gd name="T14" fmla="*/ 31 w 447"/>
              <a:gd name="T15" fmla="*/ 70 h 460"/>
              <a:gd name="T16" fmla="*/ 7 w 447"/>
              <a:gd name="T17" fmla="*/ 82 h 460"/>
              <a:gd name="T18" fmla="*/ 0 w 447"/>
              <a:gd name="T19" fmla="*/ 401 h 460"/>
              <a:gd name="T20" fmla="*/ 31 w 447"/>
              <a:gd name="T21" fmla="*/ 436 h 460"/>
              <a:gd name="T22" fmla="*/ 237 w 447"/>
              <a:gd name="T23" fmla="*/ 397 h 460"/>
              <a:gd name="T24" fmla="*/ 153 w 447"/>
              <a:gd name="T25" fmla="*/ 302 h 460"/>
              <a:gd name="T26" fmla="*/ 241 w 447"/>
              <a:gd name="T27" fmla="*/ 314 h 460"/>
              <a:gd name="T28" fmla="*/ 265 w 447"/>
              <a:gd name="T29" fmla="*/ 278 h 460"/>
              <a:gd name="T30" fmla="*/ 359 w 447"/>
              <a:gd name="T31" fmla="*/ 174 h 460"/>
              <a:gd name="T32" fmla="*/ 399 w 447"/>
              <a:gd name="T33" fmla="*/ 267 h 460"/>
              <a:gd name="T34" fmla="*/ 392 w 447"/>
              <a:gd name="T35" fmla="*/ 82 h 460"/>
              <a:gd name="T36" fmla="*/ 325 w 447"/>
              <a:gd name="T37" fmla="*/ 70 h 460"/>
              <a:gd name="T38" fmla="*/ 313 w 447"/>
              <a:gd name="T39" fmla="*/ 108 h 460"/>
              <a:gd name="T40" fmla="*/ 256 w 447"/>
              <a:gd name="T41" fmla="*/ 108 h 460"/>
              <a:gd name="T42" fmla="*/ 245 w 447"/>
              <a:gd name="T43" fmla="*/ 70 h 460"/>
              <a:gd name="T44" fmla="*/ 165 w 447"/>
              <a:gd name="T45" fmla="*/ 91 h 460"/>
              <a:gd name="T46" fmla="*/ 125 w 447"/>
              <a:gd name="T47" fmla="*/ 115 h 460"/>
              <a:gd name="T48" fmla="*/ 85 w 447"/>
              <a:gd name="T49" fmla="*/ 91 h 460"/>
              <a:gd name="T50" fmla="*/ 31 w 447"/>
              <a:gd name="T51" fmla="*/ 70 h 460"/>
              <a:gd name="T52" fmla="*/ 40 w 447"/>
              <a:gd name="T53" fmla="*/ 174 h 460"/>
              <a:gd name="T54" fmla="*/ 129 w 447"/>
              <a:gd name="T55" fmla="*/ 278 h 460"/>
              <a:gd name="T56" fmla="*/ 40 w 447"/>
              <a:gd name="T57" fmla="*/ 174 h 460"/>
              <a:gd name="T58" fmla="*/ 153 w 447"/>
              <a:gd name="T59" fmla="*/ 174 h 460"/>
              <a:gd name="T60" fmla="*/ 241 w 447"/>
              <a:gd name="T61" fmla="*/ 278 h 460"/>
              <a:gd name="T62" fmla="*/ 153 w 447"/>
              <a:gd name="T63" fmla="*/ 174 h 460"/>
              <a:gd name="T64" fmla="*/ 352 w 447"/>
              <a:gd name="T65" fmla="*/ 281 h 460"/>
              <a:gd name="T66" fmla="*/ 357 w 447"/>
              <a:gd name="T67" fmla="*/ 460 h 460"/>
              <a:gd name="T68" fmla="*/ 357 w 447"/>
              <a:gd name="T69" fmla="*/ 281 h 460"/>
              <a:gd name="T70" fmla="*/ 40 w 447"/>
              <a:gd name="T71" fmla="*/ 302 h 460"/>
              <a:gd name="T72" fmla="*/ 129 w 447"/>
              <a:gd name="T73" fmla="*/ 302 h 460"/>
              <a:gd name="T74" fmla="*/ 40 w 447"/>
              <a:gd name="T75" fmla="*/ 397 h 460"/>
              <a:gd name="T76" fmla="*/ 319 w 447"/>
              <a:gd name="T77" fmla="*/ 316 h 460"/>
              <a:gd name="T78" fmla="*/ 414 w 447"/>
              <a:gd name="T79" fmla="*/ 316 h 460"/>
              <a:gd name="T80" fmla="*/ 364 w 447"/>
              <a:gd name="T81" fmla="*/ 432 h 460"/>
              <a:gd name="T82" fmla="*/ 371 w 447"/>
              <a:gd name="T83" fmla="*/ 345 h 460"/>
              <a:gd name="T84" fmla="*/ 352 w 447"/>
              <a:gd name="T85" fmla="*/ 345 h 460"/>
              <a:gd name="T86" fmla="*/ 316 w 447"/>
              <a:gd name="T87" fmla="*/ 346 h 4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47" h="460">
                <a:moveTo>
                  <a:pt x="285" y="0"/>
                </a:moveTo>
                <a:cubicBezTo>
                  <a:pt x="272" y="0"/>
                  <a:pt x="261" y="12"/>
                  <a:pt x="261" y="25"/>
                </a:cubicBezTo>
                <a:lnTo>
                  <a:pt x="261" y="75"/>
                </a:lnTo>
                <a:cubicBezTo>
                  <a:pt x="261" y="88"/>
                  <a:pt x="273" y="99"/>
                  <a:pt x="286" y="99"/>
                </a:cubicBezTo>
                <a:cubicBezTo>
                  <a:pt x="298" y="99"/>
                  <a:pt x="310" y="88"/>
                  <a:pt x="310" y="75"/>
                </a:cubicBezTo>
                <a:lnTo>
                  <a:pt x="310" y="25"/>
                </a:lnTo>
                <a:cubicBezTo>
                  <a:pt x="310" y="12"/>
                  <a:pt x="298" y="0"/>
                  <a:pt x="285" y="0"/>
                </a:cubicBezTo>
                <a:close/>
                <a:moveTo>
                  <a:pt x="124" y="3"/>
                </a:moveTo>
                <a:lnTo>
                  <a:pt x="124" y="3"/>
                </a:lnTo>
                <a:cubicBezTo>
                  <a:pt x="111" y="3"/>
                  <a:pt x="100" y="15"/>
                  <a:pt x="100" y="28"/>
                </a:cubicBezTo>
                <a:lnTo>
                  <a:pt x="100" y="78"/>
                </a:lnTo>
                <a:cubicBezTo>
                  <a:pt x="100" y="91"/>
                  <a:pt x="112" y="103"/>
                  <a:pt x="125" y="103"/>
                </a:cubicBezTo>
                <a:cubicBezTo>
                  <a:pt x="138" y="103"/>
                  <a:pt x="149" y="91"/>
                  <a:pt x="149" y="78"/>
                </a:cubicBezTo>
                <a:lnTo>
                  <a:pt x="149" y="28"/>
                </a:lnTo>
                <a:cubicBezTo>
                  <a:pt x="150" y="15"/>
                  <a:pt x="138" y="3"/>
                  <a:pt x="124" y="3"/>
                </a:cubicBezTo>
                <a:close/>
                <a:moveTo>
                  <a:pt x="31" y="70"/>
                </a:moveTo>
                <a:lnTo>
                  <a:pt x="31" y="70"/>
                </a:lnTo>
                <a:cubicBezTo>
                  <a:pt x="21" y="70"/>
                  <a:pt x="13" y="75"/>
                  <a:pt x="7" y="82"/>
                </a:cubicBezTo>
                <a:cubicBezTo>
                  <a:pt x="2" y="89"/>
                  <a:pt x="0" y="97"/>
                  <a:pt x="0" y="105"/>
                </a:cubicBezTo>
                <a:lnTo>
                  <a:pt x="0" y="401"/>
                </a:lnTo>
                <a:cubicBezTo>
                  <a:pt x="0" y="410"/>
                  <a:pt x="2" y="418"/>
                  <a:pt x="7" y="424"/>
                </a:cubicBezTo>
                <a:cubicBezTo>
                  <a:pt x="13" y="431"/>
                  <a:pt x="21" y="436"/>
                  <a:pt x="31" y="436"/>
                </a:cubicBezTo>
                <a:lnTo>
                  <a:pt x="262" y="436"/>
                </a:lnTo>
                <a:cubicBezTo>
                  <a:pt x="251" y="425"/>
                  <a:pt x="243" y="412"/>
                  <a:pt x="237" y="397"/>
                </a:cubicBezTo>
                <a:lnTo>
                  <a:pt x="153" y="397"/>
                </a:lnTo>
                <a:lnTo>
                  <a:pt x="153" y="302"/>
                </a:lnTo>
                <a:lnTo>
                  <a:pt x="241" y="302"/>
                </a:lnTo>
                <a:lnTo>
                  <a:pt x="241" y="314"/>
                </a:lnTo>
                <a:cubicBezTo>
                  <a:pt x="247" y="301"/>
                  <a:pt x="256" y="288"/>
                  <a:pt x="267" y="278"/>
                </a:cubicBezTo>
                <a:lnTo>
                  <a:pt x="265" y="278"/>
                </a:lnTo>
                <a:lnTo>
                  <a:pt x="265" y="174"/>
                </a:lnTo>
                <a:lnTo>
                  <a:pt x="359" y="174"/>
                </a:lnTo>
                <a:lnTo>
                  <a:pt x="359" y="251"/>
                </a:lnTo>
                <a:cubicBezTo>
                  <a:pt x="374" y="254"/>
                  <a:pt x="387" y="259"/>
                  <a:pt x="399" y="267"/>
                </a:cubicBezTo>
                <a:lnTo>
                  <a:pt x="399" y="105"/>
                </a:lnTo>
                <a:cubicBezTo>
                  <a:pt x="399" y="97"/>
                  <a:pt x="397" y="89"/>
                  <a:pt x="392" y="82"/>
                </a:cubicBezTo>
                <a:cubicBezTo>
                  <a:pt x="386" y="75"/>
                  <a:pt x="377" y="70"/>
                  <a:pt x="367" y="70"/>
                </a:cubicBezTo>
                <a:lnTo>
                  <a:pt x="325" y="70"/>
                </a:lnTo>
                <a:lnTo>
                  <a:pt x="325" y="91"/>
                </a:lnTo>
                <a:cubicBezTo>
                  <a:pt x="325" y="97"/>
                  <a:pt x="321" y="103"/>
                  <a:pt x="313" y="108"/>
                </a:cubicBezTo>
                <a:cubicBezTo>
                  <a:pt x="306" y="112"/>
                  <a:pt x="295" y="115"/>
                  <a:pt x="285" y="115"/>
                </a:cubicBezTo>
                <a:cubicBezTo>
                  <a:pt x="274" y="115"/>
                  <a:pt x="264" y="112"/>
                  <a:pt x="256" y="108"/>
                </a:cubicBezTo>
                <a:cubicBezTo>
                  <a:pt x="249" y="103"/>
                  <a:pt x="245" y="97"/>
                  <a:pt x="245" y="91"/>
                </a:cubicBezTo>
                <a:lnTo>
                  <a:pt x="245" y="70"/>
                </a:lnTo>
                <a:lnTo>
                  <a:pt x="165" y="70"/>
                </a:lnTo>
                <a:lnTo>
                  <a:pt x="165" y="91"/>
                </a:lnTo>
                <a:cubicBezTo>
                  <a:pt x="165" y="97"/>
                  <a:pt x="161" y="103"/>
                  <a:pt x="153" y="108"/>
                </a:cubicBezTo>
                <a:cubicBezTo>
                  <a:pt x="146" y="112"/>
                  <a:pt x="135" y="115"/>
                  <a:pt x="125" y="115"/>
                </a:cubicBezTo>
                <a:cubicBezTo>
                  <a:pt x="114" y="115"/>
                  <a:pt x="104" y="112"/>
                  <a:pt x="96" y="108"/>
                </a:cubicBezTo>
                <a:cubicBezTo>
                  <a:pt x="89" y="103"/>
                  <a:pt x="85" y="97"/>
                  <a:pt x="85" y="91"/>
                </a:cubicBezTo>
                <a:lnTo>
                  <a:pt x="85" y="70"/>
                </a:lnTo>
                <a:lnTo>
                  <a:pt x="31" y="70"/>
                </a:lnTo>
                <a:close/>
                <a:moveTo>
                  <a:pt x="40" y="174"/>
                </a:moveTo>
                <a:lnTo>
                  <a:pt x="40" y="174"/>
                </a:lnTo>
                <a:lnTo>
                  <a:pt x="129" y="174"/>
                </a:lnTo>
                <a:lnTo>
                  <a:pt x="129" y="278"/>
                </a:lnTo>
                <a:lnTo>
                  <a:pt x="40" y="278"/>
                </a:lnTo>
                <a:lnTo>
                  <a:pt x="40" y="174"/>
                </a:lnTo>
                <a:close/>
                <a:moveTo>
                  <a:pt x="153" y="174"/>
                </a:moveTo>
                <a:lnTo>
                  <a:pt x="153" y="174"/>
                </a:lnTo>
                <a:lnTo>
                  <a:pt x="241" y="174"/>
                </a:lnTo>
                <a:lnTo>
                  <a:pt x="241" y="278"/>
                </a:lnTo>
                <a:lnTo>
                  <a:pt x="153" y="278"/>
                </a:lnTo>
                <a:lnTo>
                  <a:pt x="153" y="174"/>
                </a:lnTo>
                <a:close/>
                <a:moveTo>
                  <a:pt x="352" y="281"/>
                </a:moveTo>
                <a:lnTo>
                  <a:pt x="352" y="281"/>
                </a:lnTo>
                <a:cubicBezTo>
                  <a:pt x="305" y="283"/>
                  <a:pt x="267" y="322"/>
                  <a:pt x="267" y="370"/>
                </a:cubicBezTo>
                <a:cubicBezTo>
                  <a:pt x="267" y="420"/>
                  <a:pt x="307" y="460"/>
                  <a:pt x="357" y="460"/>
                </a:cubicBezTo>
                <a:cubicBezTo>
                  <a:pt x="407" y="460"/>
                  <a:pt x="447" y="420"/>
                  <a:pt x="447" y="370"/>
                </a:cubicBezTo>
                <a:cubicBezTo>
                  <a:pt x="447" y="321"/>
                  <a:pt x="407" y="281"/>
                  <a:pt x="357" y="281"/>
                </a:cubicBezTo>
                <a:cubicBezTo>
                  <a:pt x="355" y="281"/>
                  <a:pt x="354" y="281"/>
                  <a:pt x="352" y="281"/>
                </a:cubicBezTo>
                <a:close/>
                <a:moveTo>
                  <a:pt x="40" y="302"/>
                </a:moveTo>
                <a:lnTo>
                  <a:pt x="40" y="302"/>
                </a:lnTo>
                <a:lnTo>
                  <a:pt x="129" y="302"/>
                </a:lnTo>
                <a:lnTo>
                  <a:pt x="129" y="397"/>
                </a:lnTo>
                <a:lnTo>
                  <a:pt x="40" y="397"/>
                </a:lnTo>
                <a:lnTo>
                  <a:pt x="40" y="302"/>
                </a:lnTo>
                <a:close/>
                <a:moveTo>
                  <a:pt x="319" y="316"/>
                </a:moveTo>
                <a:lnTo>
                  <a:pt x="319" y="316"/>
                </a:lnTo>
                <a:lnTo>
                  <a:pt x="414" y="316"/>
                </a:lnTo>
                <a:lnTo>
                  <a:pt x="414" y="330"/>
                </a:lnTo>
                <a:lnTo>
                  <a:pt x="364" y="432"/>
                </a:lnTo>
                <a:lnTo>
                  <a:pt x="329" y="432"/>
                </a:lnTo>
                <a:lnTo>
                  <a:pt x="371" y="345"/>
                </a:lnTo>
                <a:cubicBezTo>
                  <a:pt x="371" y="345"/>
                  <a:pt x="365" y="345"/>
                  <a:pt x="362" y="345"/>
                </a:cubicBezTo>
                <a:cubicBezTo>
                  <a:pt x="359" y="345"/>
                  <a:pt x="355" y="345"/>
                  <a:pt x="352" y="345"/>
                </a:cubicBezTo>
                <a:cubicBezTo>
                  <a:pt x="348" y="345"/>
                  <a:pt x="345" y="345"/>
                  <a:pt x="341" y="345"/>
                </a:cubicBezTo>
                <a:cubicBezTo>
                  <a:pt x="334" y="346"/>
                  <a:pt x="325" y="346"/>
                  <a:pt x="316" y="346"/>
                </a:cubicBezTo>
                <a:lnTo>
                  <a:pt x="319" y="316"/>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sz="1500"/>
          </a:p>
        </p:txBody>
      </p:sp>
      <p:sp>
        <p:nvSpPr>
          <p:cNvPr id="102" name="Freeform 26"/>
          <p:cNvSpPr>
            <a:spLocks noEditPoints="1"/>
          </p:cNvSpPr>
          <p:nvPr/>
        </p:nvSpPr>
        <p:spPr bwMode="auto">
          <a:xfrm>
            <a:off x="4306998" y="2906242"/>
            <a:ext cx="305788" cy="302082"/>
          </a:xfrm>
          <a:custGeom>
            <a:avLst/>
            <a:gdLst>
              <a:gd name="T0" fmla="*/ 351 w 389"/>
              <a:gd name="T1" fmla="*/ 332 h 385"/>
              <a:gd name="T2" fmla="*/ 311 w 389"/>
              <a:gd name="T3" fmla="*/ 332 h 385"/>
              <a:gd name="T4" fmla="*/ 255 w 389"/>
              <a:gd name="T5" fmla="*/ 224 h 385"/>
              <a:gd name="T6" fmla="*/ 249 w 389"/>
              <a:gd name="T7" fmla="*/ 245 h 385"/>
              <a:gd name="T8" fmla="*/ 218 w 389"/>
              <a:gd name="T9" fmla="*/ 269 h 385"/>
              <a:gd name="T10" fmla="*/ 319 w 389"/>
              <a:gd name="T11" fmla="*/ 380 h 385"/>
              <a:gd name="T12" fmla="*/ 384 w 389"/>
              <a:gd name="T13" fmla="*/ 337 h 385"/>
              <a:gd name="T14" fmla="*/ 336 w 389"/>
              <a:gd name="T15" fmla="*/ 287 h 385"/>
              <a:gd name="T16" fmla="*/ 265 w 389"/>
              <a:gd name="T17" fmla="*/ 229 h 385"/>
              <a:gd name="T18" fmla="*/ 140 w 389"/>
              <a:gd name="T19" fmla="*/ 137 h 385"/>
              <a:gd name="T20" fmla="*/ 162 w 389"/>
              <a:gd name="T21" fmla="*/ 131 h 385"/>
              <a:gd name="T22" fmla="*/ 167 w 389"/>
              <a:gd name="T23" fmla="*/ 110 h 385"/>
              <a:gd name="T24" fmla="*/ 172 w 389"/>
              <a:gd name="T25" fmla="*/ 90 h 385"/>
              <a:gd name="T26" fmla="*/ 75 w 389"/>
              <a:gd name="T27" fmla="*/ 9 h 385"/>
              <a:gd name="T28" fmla="*/ 61 w 389"/>
              <a:gd name="T29" fmla="*/ 109 h 385"/>
              <a:gd name="T30" fmla="*/ 0 w 389"/>
              <a:gd name="T31" fmla="*/ 84 h 385"/>
              <a:gd name="T32" fmla="*/ 115 w 389"/>
              <a:gd name="T33" fmla="*/ 166 h 385"/>
              <a:gd name="T34" fmla="*/ 130 w 389"/>
              <a:gd name="T35" fmla="*/ 147 h 385"/>
              <a:gd name="T36" fmla="*/ 375 w 389"/>
              <a:gd name="T37" fmla="*/ 37 h 385"/>
              <a:gd name="T38" fmla="*/ 322 w 389"/>
              <a:gd name="T39" fmla="*/ 0 h 385"/>
              <a:gd name="T40" fmla="*/ 183 w 389"/>
              <a:gd name="T41" fmla="*/ 125 h 385"/>
              <a:gd name="T42" fmla="*/ 163 w 389"/>
              <a:gd name="T43" fmla="*/ 154 h 385"/>
              <a:gd name="T44" fmla="*/ 146 w 389"/>
              <a:gd name="T45" fmla="*/ 162 h 385"/>
              <a:gd name="T46" fmla="*/ 147 w 389"/>
              <a:gd name="T47" fmla="*/ 215 h 385"/>
              <a:gd name="T48" fmla="*/ 34 w 389"/>
              <a:gd name="T49" fmla="*/ 313 h 385"/>
              <a:gd name="T50" fmla="*/ 22 w 389"/>
              <a:gd name="T51" fmla="*/ 385 h 385"/>
              <a:gd name="T52" fmla="*/ 80 w 389"/>
              <a:gd name="T53" fmla="*/ 327 h 385"/>
              <a:gd name="T54" fmla="*/ 172 w 389"/>
              <a:gd name="T55" fmla="*/ 240 h 385"/>
              <a:gd name="T56" fmla="*/ 224 w 389"/>
              <a:gd name="T57" fmla="*/ 240 h 385"/>
              <a:gd name="T58" fmla="*/ 238 w 389"/>
              <a:gd name="T59" fmla="*/ 208 h 385"/>
              <a:gd name="T60" fmla="*/ 261 w 389"/>
              <a:gd name="T61" fmla="*/ 203 h 385"/>
              <a:gd name="T62" fmla="*/ 375 w 389"/>
              <a:gd name="T63" fmla="*/ 37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89" h="385">
                <a:moveTo>
                  <a:pt x="331" y="312"/>
                </a:moveTo>
                <a:cubicBezTo>
                  <a:pt x="342" y="312"/>
                  <a:pt x="351" y="321"/>
                  <a:pt x="351" y="332"/>
                </a:cubicBezTo>
                <a:cubicBezTo>
                  <a:pt x="351" y="343"/>
                  <a:pt x="342" y="352"/>
                  <a:pt x="331" y="352"/>
                </a:cubicBezTo>
                <a:cubicBezTo>
                  <a:pt x="320" y="352"/>
                  <a:pt x="311" y="343"/>
                  <a:pt x="311" y="332"/>
                </a:cubicBezTo>
                <a:cubicBezTo>
                  <a:pt x="311" y="321"/>
                  <a:pt x="320" y="312"/>
                  <a:pt x="331" y="312"/>
                </a:cubicBezTo>
                <a:close/>
                <a:moveTo>
                  <a:pt x="255" y="224"/>
                </a:moveTo>
                <a:lnTo>
                  <a:pt x="260" y="234"/>
                </a:lnTo>
                <a:lnTo>
                  <a:pt x="249" y="245"/>
                </a:lnTo>
                <a:lnTo>
                  <a:pt x="239" y="255"/>
                </a:lnTo>
                <a:cubicBezTo>
                  <a:pt x="233" y="261"/>
                  <a:pt x="226" y="266"/>
                  <a:pt x="218" y="269"/>
                </a:cubicBezTo>
                <a:lnTo>
                  <a:pt x="286" y="337"/>
                </a:lnTo>
                <a:lnTo>
                  <a:pt x="319" y="380"/>
                </a:lnTo>
                <a:lnTo>
                  <a:pt x="336" y="385"/>
                </a:lnTo>
                <a:lnTo>
                  <a:pt x="384" y="337"/>
                </a:lnTo>
                <a:lnTo>
                  <a:pt x="379" y="319"/>
                </a:lnTo>
                <a:lnTo>
                  <a:pt x="336" y="287"/>
                </a:lnTo>
                <a:lnTo>
                  <a:pt x="271" y="223"/>
                </a:lnTo>
                <a:lnTo>
                  <a:pt x="265" y="229"/>
                </a:lnTo>
                <a:lnTo>
                  <a:pt x="255" y="224"/>
                </a:lnTo>
                <a:close/>
                <a:moveTo>
                  <a:pt x="140" y="137"/>
                </a:moveTo>
                <a:lnTo>
                  <a:pt x="151" y="126"/>
                </a:lnTo>
                <a:lnTo>
                  <a:pt x="162" y="131"/>
                </a:lnTo>
                <a:lnTo>
                  <a:pt x="156" y="121"/>
                </a:lnTo>
                <a:lnTo>
                  <a:pt x="167" y="110"/>
                </a:lnTo>
                <a:lnTo>
                  <a:pt x="168" y="109"/>
                </a:lnTo>
                <a:cubicBezTo>
                  <a:pt x="171" y="102"/>
                  <a:pt x="172" y="96"/>
                  <a:pt x="172" y="90"/>
                </a:cubicBezTo>
                <a:cubicBezTo>
                  <a:pt x="172" y="44"/>
                  <a:pt x="129" y="0"/>
                  <a:pt x="83" y="1"/>
                </a:cubicBezTo>
                <a:cubicBezTo>
                  <a:pt x="83" y="1"/>
                  <a:pt x="78" y="6"/>
                  <a:pt x="75" y="9"/>
                </a:cubicBezTo>
                <a:cubicBezTo>
                  <a:pt x="111" y="45"/>
                  <a:pt x="108" y="39"/>
                  <a:pt x="108" y="62"/>
                </a:cubicBezTo>
                <a:cubicBezTo>
                  <a:pt x="108" y="80"/>
                  <a:pt x="79" y="109"/>
                  <a:pt x="61" y="109"/>
                </a:cubicBezTo>
                <a:cubicBezTo>
                  <a:pt x="38" y="109"/>
                  <a:pt x="46" y="113"/>
                  <a:pt x="8" y="75"/>
                </a:cubicBezTo>
                <a:cubicBezTo>
                  <a:pt x="5" y="78"/>
                  <a:pt x="0" y="83"/>
                  <a:pt x="0" y="84"/>
                </a:cubicBezTo>
                <a:cubicBezTo>
                  <a:pt x="1" y="129"/>
                  <a:pt x="44" y="173"/>
                  <a:pt x="90" y="173"/>
                </a:cubicBezTo>
                <a:cubicBezTo>
                  <a:pt x="98" y="173"/>
                  <a:pt x="107" y="170"/>
                  <a:pt x="115" y="166"/>
                </a:cubicBezTo>
                <a:lnTo>
                  <a:pt x="117" y="168"/>
                </a:lnTo>
                <a:cubicBezTo>
                  <a:pt x="120" y="160"/>
                  <a:pt x="124" y="153"/>
                  <a:pt x="130" y="147"/>
                </a:cubicBezTo>
                <a:lnTo>
                  <a:pt x="140" y="137"/>
                </a:lnTo>
                <a:close/>
                <a:moveTo>
                  <a:pt x="375" y="37"/>
                </a:moveTo>
                <a:lnTo>
                  <a:pt x="348" y="11"/>
                </a:lnTo>
                <a:cubicBezTo>
                  <a:pt x="341" y="4"/>
                  <a:pt x="332" y="0"/>
                  <a:pt x="322" y="0"/>
                </a:cubicBezTo>
                <a:cubicBezTo>
                  <a:pt x="313" y="0"/>
                  <a:pt x="304" y="4"/>
                  <a:pt x="297" y="11"/>
                </a:cubicBezTo>
                <a:lnTo>
                  <a:pt x="183" y="125"/>
                </a:lnTo>
                <a:cubicBezTo>
                  <a:pt x="186" y="132"/>
                  <a:pt x="183" y="142"/>
                  <a:pt x="178" y="147"/>
                </a:cubicBezTo>
                <a:cubicBezTo>
                  <a:pt x="174" y="151"/>
                  <a:pt x="168" y="154"/>
                  <a:pt x="163" y="154"/>
                </a:cubicBezTo>
                <a:cubicBezTo>
                  <a:pt x="160" y="154"/>
                  <a:pt x="158" y="153"/>
                  <a:pt x="156" y="152"/>
                </a:cubicBezTo>
                <a:lnTo>
                  <a:pt x="146" y="162"/>
                </a:lnTo>
                <a:cubicBezTo>
                  <a:pt x="131" y="176"/>
                  <a:pt x="131" y="199"/>
                  <a:pt x="145" y="213"/>
                </a:cubicBezTo>
                <a:lnTo>
                  <a:pt x="147" y="215"/>
                </a:lnTo>
                <a:lnTo>
                  <a:pt x="58" y="304"/>
                </a:lnTo>
                <a:lnTo>
                  <a:pt x="34" y="313"/>
                </a:lnTo>
                <a:lnTo>
                  <a:pt x="0" y="363"/>
                </a:lnTo>
                <a:lnTo>
                  <a:pt x="22" y="385"/>
                </a:lnTo>
                <a:lnTo>
                  <a:pt x="71" y="351"/>
                </a:lnTo>
                <a:lnTo>
                  <a:pt x="80" y="327"/>
                </a:lnTo>
                <a:lnTo>
                  <a:pt x="170" y="237"/>
                </a:lnTo>
                <a:lnTo>
                  <a:pt x="172" y="240"/>
                </a:lnTo>
                <a:cubicBezTo>
                  <a:pt x="179" y="247"/>
                  <a:pt x="189" y="251"/>
                  <a:pt x="198" y="251"/>
                </a:cubicBezTo>
                <a:cubicBezTo>
                  <a:pt x="207" y="251"/>
                  <a:pt x="216" y="247"/>
                  <a:pt x="224" y="240"/>
                </a:cubicBezTo>
                <a:lnTo>
                  <a:pt x="234" y="230"/>
                </a:lnTo>
                <a:cubicBezTo>
                  <a:pt x="230" y="223"/>
                  <a:pt x="233" y="213"/>
                  <a:pt x="238" y="208"/>
                </a:cubicBezTo>
                <a:cubicBezTo>
                  <a:pt x="242" y="204"/>
                  <a:pt x="248" y="202"/>
                  <a:pt x="254" y="202"/>
                </a:cubicBezTo>
                <a:cubicBezTo>
                  <a:pt x="256" y="202"/>
                  <a:pt x="258" y="202"/>
                  <a:pt x="261" y="203"/>
                </a:cubicBezTo>
                <a:lnTo>
                  <a:pt x="375" y="89"/>
                </a:lnTo>
                <a:cubicBezTo>
                  <a:pt x="389" y="75"/>
                  <a:pt x="389" y="52"/>
                  <a:pt x="375" y="37"/>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sz="1500"/>
          </a:p>
        </p:txBody>
      </p:sp>
      <p:sp>
        <p:nvSpPr>
          <p:cNvPr id="103" name="Freeform 35"/>
          <p:cNvSpPr>
            <a:spLocks noEditPoints="1"/>
          </p:cNvSpPr>
          <p:nvPr/>
        </p:nvSpPr>
        <p:spPr bwMode="auto">
          <a:xfrm>
            <a:off x="9091825" y="2922538"/>
            <a:ext cx="294065" cy="318039"/>
          </a:xfrm>
          <a:custGeom>
            <a:avLst/>
            <a:gdLst>
              <a:gd name="T0" fmla="*/ 29 w 433"/>
              <a:gd name="T1" fmla="*/ 29 h 469"/>
              <a:gd name="T2" fmla="*/ 115 w 433"/>
              <a:gd name="T3" fmla="*/ 28 h 469"/>
              <a:gd name="T4" fmla="*/ 208 w 433"/>
              <a:gd name="T5" fmla="*/ 3 h 469"/>
              <a:gd name="T6" fmla="*/ 216 w 433"/>
              <a:gd name="T7" fmla="*/ 0 h 469"/>
              <a:gd name="T8" fmla="*/ 225 w 433"/>
              <a:gd name="T9" fmla="*/ 3 h 469"/>
              <a:gd name="T10" fmla="*/ 318 w 433"/>
              <a:gd name="T11" fmla="*/ 28 h 469"/>
              <a:gd name="T12" fmla="*/ 404 w 433"/>
              <a:gd name="T13" fmla="*/ 29 h 469"/>
              <a:gd name="T14" fmla="*/ 433 w 433"/>
              <a:gd name="T15" fmla="*/ 25 h 469"/>
              <a:gd name="T16" fmla="*/ 433 w 433"/>
              <a:gd name="T17" fmla="*/ 58 h 469"/>
              <a:gd name="T18" fmla="*/ 372 w 433"/>
              <a:gd name="T19" fmla="*/ 355 h 469"/>
              <a:gd name="T20" fmla="*/ 222 w 433"/>
              <a:gd name="T21" fmla="*/ 468 h 469"/>
              <a:gd name="T22" fmla="*/ 216 w 433"/>
              <a:gd name="T23" fmla="*/ 469 h 469"/>
              <a:gd name="T24" fmla="*/ 210 w 433"/>
              <a:gd name="T25" fmla="*/ 468 h 469"/>
              <a:gd name="T26" fmla="*/ 61 w 433"/>
              <a:gd name="T27" fmla="*/ 355 h 469"/>
              <a:gd name="T28" fmla="*/ 0 w 433"/>
              <a:gd name="T29" fmla="*/ 58 h 469"/>
              <a:gd name="T30" fmla="*/ 0 w 433"/>
              <a:gd name="T31" fmla="*/ 25 h 469"/>
              <a:gd name="T32" fmla="*/ 29 w 433"/>
              <a:gd name="T33" fmla="*/ 29 h 469"/>
              <a:gd name="T34" fmla="*/ 216 w 433"/>
              <a:gd name="T35" fmla="*/ 239 h 469"/>
              <a:gd name="T36" fmla="*/ 216 w 433"/>
              <a:gd name="T37" fmla="*/ 239 h 469"/>
              <a:gd name="T38" fmla="*/ 361 w 433"/>
              <a:gd name="T39" fmla="*/ 239 h 469"/>
              <a:gd name="T40" fmla="*/ 380 w 433"/>
              <a:gd name="T41" fmla="*/ 90 h 469"/>
              <a:gd name="T42" fmla="*/ 311 w 433"/>
              <a:gd name="T43" fmla="*/ 86 h 469"/>
              <a:gd name="T44" fmla="*/ 216 w 433"/>
              <a:gd name="T45" fmla="*/ 62 h 469"/>
              <a:gd name="T46" fmla="*/ 216 w 433"/>
              <a:gd name="T47" fmla="*/ 239 h 469"/>
              <a:gd name="T48" fmla="*/ 216 w 433"/>
              <a:gd name="T49" fmla="*/ 409 h 469"/>
              <a:gd name="T50" fmla="*/ 216 w 433"/>
              <a:gd name="T51" fmla="*/ 409 h 469"/>
              <a:gd name="T52" fmla="*/ 216 w 433"/>
              <a:gd name="T53" fmla="*/ 239 h 469"/>
              <a:gd name="T54" fmla="*/ 72 w 433"/>
              <a:gd name="T55" fmla="*/ 239 h 469"/>
              <a:gd name="T56" fmla="*/ 105 w 433"/>
              <a:gd name="T57" fmla="*/ 323 h 469"/>
              <a:gd name="T58" fmla="*/ 216 w 433"/>
              <a:gd name="T59" fmla="*/ 409 h 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33" h="469">
                <a:moveTo>
                  <a:pt x="29" y="29"/>
                </a:moveTo>
                <a:cubicBezTo>
                  <a:pt x="57" y="32"/>
                  <a:pt x="85" y="32"/>
                  <a:pt x="115" y="28"/>
                </a:cubicBezTo>
                <a:cubicBezTo>
                  <a:pt x="145" y="24"/>
                  <a:pt x="176" y="16"/>
                  <a:pt x="208" y="3"/>
                </a:cubicBezTo>
                <a:lnTo>
                  <a:pt x="216" y="0"/>
                </a:lnTo>
                <a:lnTo>
                  <a:pt x="225" y="3"/>
                </a:lnTo>
                <a:cubicBezTo>
                  <a:pt x="257" y="16"/>
                  <a:pt x="288" y="24"/>
                  <a:pt x="318" y="28"/>
                </a:cubicBezTo>
                <a:cubicBezTo>
                  <a:pt x="347" y="32"/>
                  <a:pt x="376" y="32"/>
                  <a:pt x="404" y="29"/>
                </a:cubicBezTo>
                <a:lnTo>
                  <a:pt x="433" y="25"/>
                </a:lnTo>
                <a:lnTo>
                  <a:pt x="433" y="58"/>
                </a:lnTo>
                <a:cubicBezTo>
                  <a:pt x="431" y="199"/>
                  <a:pt x="409" y="293"/>
                  <a:pt x="372" y="355"/>
                </a:cubicBezTo>
                <a:cubicBezTo>
                  <a:pt x="334" y="421"/>
                  <a:pt x="281" y="452"/>
                  <a:pt x="222" y="468"/>
                </a:cubicBezTo>
                <a:lnTo>
                  <a:pt x="216" y="469"/>
                </a:lnTo>
                <a:lnTo>
                  <a:pt x="210" y="468"/>
                </a:lnTo>
                <a:cubicBezTo>
                  <a:pt x="151" y="452"/>
                  <a:pt x="99" y="421"/>
                  <a:pt x="61" y="355"/>
                </a:cubicBezTo>
                <a:cubicBezTo>
                  <a:pt x="24" y="293"/>
                  <a:pt x="1" y="199"/>
                  <a:pt x="0" y="58"/>
                </a:cubicBezTo>
                <a:lnTo>
                  <a:pt x="0" y="25"/>
                </a:lnTo>
                <a:lnTo>
                  <a:pt x="29" y="29"/>
                </a:lnTo>
                <a:close/>
                <a:moveTo>
                  <a:pt x="216" y="239"/>
                </a:moveTo>
                <a:lnTo>
                  <a:pt x="216" y="239"/>
                </a:lnTo>
                <a:lnTo>
                  <a:pt x="361" y="239"/>
                </a:lnTo>
                <a:cubicBezTo>
                  <a:pt x="371" y="198"/>
                  <a:pt x="377" y="149"/>
                  <a:pt x="380" y="90"/>
                </a:cubicBezTo>
                <a:cubicBezTo>
                  <a:pt x="357" y="91"/>
                  <a:pt x="335" y="90"/>
                  <a:pt x="311" y="86"/>
                </a:cubicBezTo>
                <a:cubicBezTo>
                  <a:pt x="281" y="82"/>
                  <a:pt x="249" y="74"/>
                  <a:pt x="216" y="62"/>
                </a:cubicBezTo>
                <a:lnTo>
                  <a:pt x="216" y="239"/>
                </a:lnTo>
                <a:close/>
                <a:moveTo>
                  <a:pt x="216" y="409"/>
                </a:moveTo>
                <a:lnTo>
                  <a:pt x="216" y="409"/>
                </a:lnTo>
                <a:lnTo>
                  <a:pt x="216" y="239"/>
                </a:lnTo>
                <a:lnTo>
                  <a:pt x="72" y="239"/>
                </a:lnTo>
                <a:cubicBezTo>
                  <a:pt x="80" y="273"/>
                  <a:pt x="92" y="301"/>
                  <a:pt x="105" y="323"/>
                </a:cubicBezTo>
                <a:cubicBezTo>
                  <a:pt x="133" y="372"/>
                  <a:pt x="172" y="396"/>
                  <a:pt x="216" y="409"/>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sz="1500"/>
          </a:p>
        </p:txBody>
      </p:sp>
      <p:sp>
        <p:nvSpPr>
          <p:cNvPr id="104" name="Freeform 20"/>
          <p:cNvSpPr>
            <a:spLocks noEditPoints="1"/>
          </p:cNvSpPr>
          <p:nvPr/>
        </p:nvSpPr>
        <p:spPr bwMode="auto">
          <a:xfrm>
            <a:off x="6719100" y="2878617"/>
            <a:ext cx="287664" cy="361960"/>
          </a:xfrm>
          <a:custGeom>
            <a:avLst/>
            <a:gdLst>
              <a:gd name="T0" fmla="*/ 41 w 355"/>
              <a:gd name="T1" fmla="*/ 121 h 447"/>
              <a:gd name="T2" fmla="*/ 60 w 355"/>
              <a:gd name="T3" fmla="*/ 238 h 447"/>
              <a:gd name="T4" fmla="*/ 174 w 355"/>
              <a:gd name="T5" fmla="*/ 22 h 447"/>
              <a:gd name="T6" fmla="*/ 291 w 355"/>
              <a:gd name="T7" fmla="*/ 235 h 447"/>
              <a:gd name="T8" fmla="*/ 213 w 355"/>
              <a:gd name="T9" fmla="*/ 296 h 447"/>
              <a:gd name="T10" fmla="*/ 217 w 355"/>
              <a:gd name="T11" fmla="*/ 310 h 447"/>
              <a:gd name="T12" fmla="*/ 304 w 355"/>
              <a:gd name="T13" fmla="*/ 236 h 447"/>
              <a:gd name="T14" fmla="*/ 312 w 355"/>
              <a:gd name="T15" fmla="*/ 122 h 447"/>
              <a:gd name="T16" fmla="*/ 167 w 355"/>
              <a:gd name="T17" fmla="*/ 0 h 447"/>
              <a:gd name="T18" fmla="*/ 175 w 355"/>
              <a:gd name="T19" fmla="*/ 57 h 447"/>
              <a:gd name="T20" fmla="*/ 213 w 355"/>
              <a:gd name="T21" fmla="*/ 96 h 447"/>
              <a:gd name="T22" fmla="*/ 175 w 355"/>
              <a:gd name="T23" fmla="*/ 57 h 447"/>
              <a:gd name="T24" fmla="*/ 132 w 355"/>
              <a:gd name="T25" fmla="*/ 173 h 447"/>
              <a:gd name="T26" fmla="*/ 132 w 355"/>
              <a:gd name="T27" fmla="*/ 209 h 447"/>
              <a:gd name="T28" fmla="*/ 132 w 355"/>
              <a:gd name="T29" fmla="*/ 173 h 447"/>
              <a:gd name="T30" fmla="*/ 223 w 355"/>
              <a:gd name="T31" fmla="*/ 173 h 447"/>
              <a:gd name="T32" fmla="*/ 223 w 355"/>
              <a:gd name="T33" fmla="*/ 209 h 447"/>
              <a:gd name="T34" fmla="*/ 223 w 355"/>
              <a:gd name="T35" fmla="*/ 173 h 447"/>
              <a:gd name="T36" fmla="*/ 190 w 355"/>
              <a:gd name="T37" fmla="*/ 292 h 447"/>
              <a:gd name="T38" fmla="*/ 157 w 355"/>
              <a:gd name="T39" fmla="*/ 303 h 447"/>
              <a:gd name="T40" fmla="*/ 171 w 355"/>
              <a:gd name="T41" fmla="*/ 325 h 447"/>
              <a:gd name="T42" fmla="*/ 204 w 355"/>
              <a:gd name="T43" fmla="*/ 313 h 447"/>
              <a:gd name="T44" fmla="*/ 190 w 355"/>
              <a:gd name="T45" fmla="*/ 292 h 447"/>
              <a:gd name="T46" fmla="*/ 252 w 355"/>
              <a:gd name="T47" fmla="*/ 312 h 447"/>
              <a:gd name="T48" fmla="*/ 223 w 355"/>
              <a:gd name="T49" fmla="*/ 447 h 447"/>
              <a:gd name="T50" fmla="*/ 252 w 355"/>
              <a:gd name="T51" fmla="*/ 312 h 447"/>
              <a:gd name="T52" fmla="*/ 108 w 355"/>
              <a:gd name="T53" fmla="*/ 315 h 447"/>
              <a:gd name="T54" fmla="*/ 132 w 355"/>
              <a:gd name="T55" fmla="*/ 447 h 447"/>
              <a:gd name="T56" fmla="*/ 108 w 355"/>
              <a:gd name="T57" fmla="*/ 315 h 447"/>
              <a:gd name="T58" fmla="*/ 156 w 355"/>
              <a:gd name="T59" fmla="*/ 341 h 447"/>
              <a:gd name="T60" fmla="*/ 157 w 355"/>
              <a:gd name="T61" fmla="*/ 447 h 447"/>
              <a:gd name="T62" fmla="*/ 205 w 355"/>
              <a:gd name="T63" fmla="*/ 344 h 447"/>
              <a:gd name="T64" fmla="*/ 156 w 355"/>
              <a:gd name="T65" fmla="*/ 341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55" h="447">
                <a:moveTo>
                  <a:pt x="167" y="0"/>
                </a:moveTo>
                <a:cubicBezTo>
                  <a:pt x="95" y="2"/>
                  <a:pt x="46" y="57"/>
                  <a:pt x="41" y="121"/>
                </a:cubicBezTo>
                <a:cubicBezTo>
                  <a:pt x="18" y="130"/>
                  <a:pt x="1" y="152"/>
                  <a:pt x="2" y="178"/>
                </a:cubicBezTo>
                <a:cubicBezTo>
                  <a:pt x="4" y="237"/>
                  <a:pt x="28" y="238"/>
                  <a:pt x="60" y="238"/>
                </a:cubicBezTo>
                <a:lnTo>
                  <a:pt x="60" y="125"/>
                </a:lnTo>
                <a:cubicBezTo>
                  <a:pt x="60" y="76"/>
                  <a:pt x="108" y="22"/>
                  <a:pt x="174" y="22"/>
                </a:cubicBezTo>
                <a:cubicBezTo>
                  <a:pt x="239" y="22"/>
                  <a:pt x="275" y="73"/>
                  <a:pt x="291" y="118"/>
                </a:cubicBezTo>
                <a:lnTo>
                  <a:pt x="291" y="235"/>
                </a:lnTo>
                <a:cubicBezTo>
                  <a:pt x="288" y="242"/>
                  <a:pt x="279" y="251"/>
                  <a:pt x="263" y="266"/>
                </a:cubicBezTo>
                <a:cubicBezTo>
                  <a:pt x="243" y="286"/>
                  <a:pt x="213" y="296"/>
                  <a:pt x="213" y="296"/>
                </a:cubicBezTo>
                <a:cubicBezTo>
                  <a:pt x="210" y="297"/>
                  <a:pt x="207" y="301"/>
                  <a:pt x="208" y="305"/>
                </a:cubicBezTo>
                <a:cubicBezTo>
                  <a:pt x="209" y="309"/>
                  <a:pt x="214" y="312"/>
                  <a:pt x="217" y="310"/>
                </a:cubicBezTo>
                <a:cubicBezTo>
                  <a:pt x="217" y="310"/>
                  <a:pt x="248" y="300"/>
                  <a:pt x="271" y="277"/>
                </a:cubicBezTo>
                <a:cubicBezTo>
                  <a:pt x="294" y="255"/>
                  <a:pt x="304" y="237"/>
                  <a:pt x="304" y="236"/>
                </a:cubicBezTo>
                <a:cubicBezTo>
                  <a:pt x="329" y="230"/>
                  <a:pt x="348" y="230"/>
                  <a:pt x="348" y="178"/>
                </a:cubicBezTo>
                <a:cubicBezTo>
                  <a:pt x="348" y="153"/>
                  <a:pt x="333" y="131"/>
                  <a:pt x="312" y="122"/>
                </a:cubicBezTo>
                <a:cubicBezTo>
                  <a:pt x="296" y="63"/>
                  <a:pt x="247" y="2"/>
                  <a:pt x="174" y="0"/>
                </a:cubicBezTo>
                <a:cubicBezTo>
                  <a:pt x="171" y="0"/>
                  <a:pt x="169" y="0"/>
                  <a:pt x="167" y="0"/>
                </a:cubicBezTo>
                <a:close/>
                <a:moveTo>
                  <a:pt x="175" y="57"/>
                </a:moveTo>
                <a:lnTo>
                  <a:pt x="175" y="57"/>
                </a:lnTo>
                <a:cubicBezTo>
                  <a:pt x="92" y="57"/>
                  <a:pt x="52" y="120"/>
                  <a:pt x="70" y="185"/>
                </a:cubicBezTo>
                <a:cubicBezTo>
                  <a:pt x="70" y="185"/>
                  <a:pt x="212" y="126"/>
                  <a:pt x="213" y="96"/>
                </a:cubicBezTo>
                <a:cubicBezTo>
                  <a:pt x="244" y="138"/>
                  <a:pt x="280" y="155"/>
                  <a:pt x="280" y="155"/>
                </a:cubicBezTo>
                <a:cubicBezTo>
                  <a:pt x="276" y="83"/>
                  <a:pt x="243" y="58"/>
                  <a:pt x="175" y="57"/>
                </a:cubicBezTo>
                <a:close/>
                <a:moveTo>
                  <a:pt x="132" y="173"/>
                </a:moveTo>
                <a:lnTo>
                  <a:pt x="132" y="173"/>
                </a:lnTo>
                <a:cubicBezTo>
                  <a:pt x="120" y="173"/>
                  <a:pt x="111" y="181"/>
                  <a:pt x="111" y="191"/>
                </a:cubicBezTo>
                <a:cubicBezTo>
                  <a:pt x="111" y="201"/>
                  <a:pt x="120" y="209"/>
                  <a:pt x="132" y="209"/>
                </a:cubicBezTo>
                <a:cubicBezTo>
                  <a:pt x="144" y="209"/>
                  <a:pt x="154" y="201"/>
                  <a:pt x="154" y="191"/>
                </a:cubicBezTo>
                <a:cubicBezTo>
                  <a:pt x="154" y="181"/>
                  <a:pt x="144" y="173"/>
                  <a:pt x="132" y="173"/>
                </a:cubicBezTo>
                <a:close/>
                <a:moveTo>
                  <a:pt x="223" y="173"/>
                </a:moveTo>
                <a:lnTo>
                  <a:pt x="223" y="173"/>
                </a:lnTo>
                <a:cubicBezTo>
                  <a:pt x="211" y="173"/>
                  <a:pt x="201" y="181"/>
                  <a:pt x="201" y="191"/>
                </a:cubicBezTo>
                <a:cubicBezTo>
                  <a:pt x="201" y="201"/>
                  <a:pt x="211" y="209"/>
                  <a:pt x="223" y="209"/>
                </a:cubicBezTo>
                <a:cubicBezTo>
                  <a:pt x="235" y="209"/>
                  <a:pt x="245" y="201"/>
                  <a:pt x="245" y="191"/>
                </a:cubicBezTo>
                <a:cubicBezTo>
                  <a:pt x="245" y="181"/>
                  <a:pt x="235" y="173"/>
                  <a:pt x="223" y="173"/>
                </a:cubicBezTo>
                <a:close/>
                <a:moveTo>
                  <a:pt x="190" y="292"/>
                </a:moveTo>
                <a:lnTo>
                  <a:pt x="190" y="292"/>
                </a:lnTo>
                <a:lnTo>
                  <a:pt x="169" y="293"/>
                </a:lnTo>
                <a:cubicBezTo>
                  <a:pt x="162" y="294"/>
                  <a:pt x="157" y="299"/>
                  <a:pt x="157" y="303"/>
                </a:cubicBezTo>
                <a:lnTo>
                  <a:pt x="158" y="318"/>
                </a:lnTo>
                <a:cubicBezTo>
                  <a:pt x="158" y="322"/>
                  <a:pt x="164" y="326"/>
                  <a:pt x="171" y="325"/>
                </a:cubicBezTo>
                <a:lnTo>
                  <a:pt x="192" y="323"/>
                </a:lnTo>
                <a:cubicBezTo>
                  <a:pt x="198" y="322"/>
                  <a:pt x="204" y="318"/>
                  <a:pt x="204" y="313"/>
                </a:cubicBezTo>
                <a:lnTo>
                  <a:pt x="203" y="299"/>
                </a:lnTo>
                <a:cubicBezTo>
                  <a:pt x="202" y="295"/>
                  <a:pt x="196" y="291"/>
                  <a:pt x="190" y="292"/>
                </a:cubicBezTo>
                <a:close/>
                <a:moveTo>
                  <a:pt x="252" y="312"/>
                </a:moveTo>
                <a:lnTo>
                  <a:pt x="252" y="312"/>
                </a:lnTo>
                <a:cubicBezTo>
                  <a:pt x="246" y="313"/>
                  <a:pt x="241" y="314"/>
                  <a:pt x="235" y="316"/>
                </a:cubicBezTo>
                <a:lnTo>
                  <a:pt x="223" y="447"/>
                </a:lnTo>
                <a:lnTo>
                  <a:pt x="355" y="447"/>
                </a:lnTo>
                <a:cubicBezTo>
                  <a:pt x="336" y="406"/>
                  <a:pt x="302" y="310"/>
                  <a:pt x="252" y="312"/>
                </a:cubicBezTo>
                <a:close/>
                <a:moveTo>
                  <a:pt x="108" y="315"/>
                </a:moveTo>
                <a:lnTo>
                  <a:pt x="108" y="315"/>
                </a:lnTo>
                <a:cubicBezTo>
                  <a:pt x="49" y="318"/>
                  <a:pt x="20" y="404"/>
                  <a:pt x="0" y="447"/>
                </a:cubicBezTo>
                <a:lnTo>
                  <a:pt x="132" y="447"/>
                </a:lnTo>
                <a:lnTo>
                  <a:pt x="120" y="316"/>
                </a:lnTo>
                <a:cubicBezTo>
                  <a:pt x="116" y="315"/>
                  <a:pt x="112" y="315"/>
                  <a:pt x="108" y="315"/>
                </a:cubicBezTo>
                <a:close/>
                <a:moveTo>
                  <a:pt x="156" y="341"/>
                </a:moveTo>
                <a:lnTo>
                  <a:pt x="156" y="341"/>
                </a:lnTo>
                <a:cubicBezTo>
                  <a:pt x="152" y="341"/>
                  <a:pt x="150" y="343"/>
                  <a:pt x="150" y="344"/>
                </a:cubicBezTo>
                <a:lnTo>
                  <a:pt x="157" y="447"/>
                </a:lnTo>
                <a:lnTo>
                  <a:pt x="198" y="447"/>
                </a:lnTo>
                <a:lnTo>
                  <a:pt x="205" y="344"/>
                </a:lnTo>
                <a:cubicBezTo>
                  <a:pt x="205" y="343"/>
                  <a:pt x="203" y="341"/>
                  <a:pt x="200" y="341"/>
                </a:cubicBezTo>
                <a:lnTo>
                  <a:pt x="156" y="341"/>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sz="1500"/>
          </a:p>
        </p:txBody>
      </p:sp>
      <p:sp>
        <p:nvSpPr>
          <p:cNvPr id="47" name="TextBox 46"/>
          <p:cNvSpPr txBox="1"/>
          <p:nvPr/>
        </p:nvSpPr>
        <p:spPr>
          <a:xfrm>
            <a:off x="4083037" y="4780763"/>
            <a:ext cx="1785950" cy="1615827"/>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itchFamily="34" charset="-122"/>
                <a:ea typeface="微软雅黑" pitchFamily="34" charset="-122"/>
              </a:defRPr>
            </a:lvl1pPr>
          </a:lstStyle>
          <a:p>
            <a:r>
              <a:rPr lang="zh-CN" altLang="en-US" sz="1400" dirty="0">
                <a:solidFill>
                  <a:schemeClr val="tx1">
                    <a:lumMod val="75000"/>
                    <a:lumOff val="25000"/>
                  </a:schemeClr>
                </a:solidFill>
              </a:rPr>
              <a:t>点击输入简要文字内容，文字内容需概括精炼，不用多余的文字修饰，言简意赅的说明分项内容</a:t>
            </a:r>
            <a:r>
              <a:rPr lang="en-US" altLang="zh-CN" sz="1400" dirty="0">
                <a:solidFill>
                  <a:schemeClr val="tx1">
                    <a:lumMod val="75000"/>
                    <a:lumOff val="25000"/>
                  </a:schemeClr>
                </a:solidFill>
              </a:rPr>
              <a:t>……</a:t>
            </a:r>
          </a:p>
        </p:txBody>
      </p:sp>
      <p:sp>
        <p:nvSpPr>
          <p:cNvPr id="48" name="TextBox 47"/>
          <p:cNvSpPr txBox="1"/>
          <p:nvPr/>
        </p:nvSpPr>
        <p:spPr>
          <a:xfrm>
            <a:off x="6369053" y="4736572"/>
            <a:ext cx="1785950" cy="1615827"/>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itchFamily="34" charset="-122"/>
                <a:ea typeface="微软雅黑" pitchFamily="34" charset="-122"/>
              </a:defRPr>
            </a:lvl1pPr>
          </a:lstStyle>
          <a:p>
            <a:r>
              <a:rPr lang="zh-CN" altLang="en-US" sz="1400" dirty="0">
                <a:solidFill>
                  <a:schemeClr val="tx1">
                    <a:lumMod val="75000"/>
                    <a:lumOff val="25000"/>
                  </a:schemeClr>
                </a:solidFill>
              </a:rPr>
              <a:t>点击输入简要文字内容，文字内容需概括精炼，不用多余的文字修饰，言简意赅的说明分项内容</a:t>
            </a:r>
            <a:r>
              <a:rPr lang="en-US" altLang="zh-CN" sz="1400" dirty="0">
                <a:solidFill>
                  <a:schemeClr val="tx1">
                    <a:lumMod val="75000"/>
                    <a:lumOff val="25000"/>
                  </a:schemeClr>
                </a:solidFill>
              </a:rPr>
              <a:t>……</a:t>
            </a:r>
          </a:p>
        </p:txBody>
      </p:sp>
      <p:sp>
        <p:nvSpPr>
          <p:cNvPr id="49" name="TextBox 48"/>
          <p:cNvSpPr txBox="1"/>
          <p:nvPr/>
        </p:nvSpPr>
        <p:spPr>
          <a:xfrm>
            <a:off x="8797945" y="4665134"/>
            <a:ext cx="1785950" cy="1615827"/>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itchFamily="34" charset="-122"/>
                <a:ea typeface="微软雅黑" pitchFamily="34" charset="-122"/>
              </a:defRPr>
            </a:lvl1pPr>
          </a:lstStyle>
          <a:p>
            <a:r>
              <a:rPr lang="zh-CN" altLang="en-US" sz="1400" dirty="0">
                <a:solidFill>
                  <a:schemeClr val="tx1">
                    <a:lumMod val="75000"/>
                    <a:lumOff val="25000"/>
                  </a:schemeClr>
                </a:solidFill>
              </a:rPr>
              <a:t>点击输入简要文字内容，文字内容需概括精炼，不用多余的文字修饰，言简意赅的说明分项内容</a:t>
            </a:r>
            <a:r>
              <a:rPr lang="en-US" altLang="zh-CN" sz="1400" dirty="0">
                <a:solidFill>
                  <a:schemeClr val="tx1">
                    <a:lumMod val="75000"/>
                    <a:lumOff val="25000"/>
                  </a:schemeClr>
                </a:solidFill>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left)">
                                      <p:cBhvr>
                                        <p:cTn id="7" dur="300"/>
                                        <p:tgtEl>
                                          <p:spTgt spid="29"/>
                                        </p:tgtEl>
                                      </p:cBhvr>
                                    </p:animEffect>
                                  </p:childTnLst>
                                </p:cTn>
                              </p:par>
                            </p:childTnLst>
                          </p:cTn>
                        </p:par>
                        <p:par>
                          <p:cTn id="8" fill="hold">
                            <p:stCondLst>
                              <p:cond delay="300"/>
                            </p:stCondLst>
                            <p:childTnLst>
                              <p:par>
                                <p:cTn id="9" presetID="2" presetClass="entr" presetSubtype="4" accel="61000" fill="hold" nodeType="afterEffect">
                                  <p:stCondLst>
                                    <p:cond delay="0"/>
                                  </p:stCondLst>
                                  <p:childTnLst>
                                    <p:set>
                                      <p:cBhvr>
                                        <p:cTn id="10" dur="1" fill="hold">
                                          <p:stCondLst>
                                            <p:cond delay="0"/>
                                          </p:stCondLst>
                                        </p:cTn>
                                        <p:tgtEl>
                                          <p:spTgt spid="77"/>
                                        </p:tgtEl>
                                        <p:attrNameLst>
                                          <p:attrName>style.visibility</p:attrName>
                                        </p:attrNameLst>
                                      </p:cBhvr>
                                      <p:to>
                                        <p:strVal val="visible"/>
                                      </p:to>
                                    </p:set>
                                    <p:anim calcmode="lin" valueType="num">
                                      <p:cBhvr additive="base">
                                        <p:cTn id="11" dur="1300" fill="hold"/>
                                        <p:tgtEl>
                                          <p:spTgt spid="77"/>
                                        </p:tgtEl>
                                        <p:attrNameLst>
                                          <p:attrName>ppt_x</p:attrName>
                                        </p:attrNameLst>
                                      </p:cBhvr>
                                      <p:tavLst>
                                        <p:tav tm="0">
                                          <p:val>
                                            <p:strVal val="#ppt_x"/>
                                          </p:val>
                                        </p:tav>
                                        <p:tav tm="100000">
                                          <p:val>
                                            <p:strVal val="#ppt_x"/>
                                          </p:val>
                                        </p:tav>
                                      </p:tavLst>
                                    </p:anim>
                                    <p:anim calcmode="lin" valueType="num">
                                      <p:cBhvr additive="base">
                                        <p:cTn id="12" dur="1300" fill="hold"/>
                                        <p:tgtEl>
                                          <p:spTgt spid="77"/>
                                        </p:tgtEl>
                                        <p:attrNameLst>
                                          <p:attrName>ppt_y</p:attrName>
                                        </p:attrNameLst>
                                      </p:cBhvr>
                                      <p:tavLst>
                                        <p:tav tm="0">
                                          <p:val>
                                            <p:strVal val="1+#ppt_h/2"/>
                                          </p:val>
                                        </p:tav>
                                        <p:tav tm="100000">
                                          <p:val>
                                            <p:strVal val="#ppt_y"/>
                                          </p:val>
                                        </p:tav>
                                      </p:tavLst>
                                    </p:anim>
                                  </p:childTnLst>
                                </p:cTn>
                              </p:par>
                              <p:par>
                                <p:cTn id="13" presetID="2" presetClass="entr" presetSubtype="1" accel="61000" fill="hold" nodeType="withEffect">
                                  <p:stCondLst>
                                    <p:cond delay="100"/>
                                  </p:stCondLst>
                                  <p:childTnLst>
                                    <p:set>
                                      <p:cBhvr>
                                        <p:cTn id="14" dur="1" fill="hold">
                                          <p:stCondLst>
                                            <p:cond delay="0"/>
                                          </p:stCondLst>
                                        </p:cTn>
                                        <p:tgtEl>
                                          <p:spTgt spid="82"/>
                                        </p:tgtEl>
                                        <p:attrNameLst>
                                          <p:attrName>style.visibility</p:attrName>
                                        </p:attrNameLst>
                                      </p:cBhvr>
                                      <p:to>
                                        <p:strVal val="visible"/>
                                      </p:to>
                                    </p:set>
                                    <p:anim calcmode="lin" valueType="num">
                                      <p:cBhvr additive="base">
                                        <p:cTn id="15" dur="1300" fill="hold"/>
                                        <p:tgtEl>
                                          <p:spTgt spid="82"/>
                                        </p:tgtEl>
                                        <p:attrNameLst>
                                          <p:attrName>ppt_x</p:attrName>
                                        </p:attrNameLst>
                                      </p:cBhvr>
                                      <p:tavLst>
                                        <p:tav tm="0">
                                          <p:val>
                                            <p:strVal val="#ppt_x"/>
                                          </p:val>
                                        </p:tav>
                                        <p:tav tm="100000">
                                          <p:val>
                                            <p:strVal val="#ppt_x"/>
                                          </p:val>
                                        </p:tav>
                                      </p:tavLst>
                                    </p:anim>
                                    <p:anim calcmode="lin" valueType="num">
                                      <p:cBhvr additive="base">
                                        <p:cTn id="16" dur="1300" fill="hold"/>
                                        <p:tgtEl>
                                          <p:spTgt spid="82"/>
                                        </p:tgtEl>
                                        <p:attrNameLst>
                                          <p:attrName>ppt_y</p:attrName>
                                        </p:attrNameLst>
                                      </p:cBhvr>
                                      <p:tavLst>
                                        <p:tav tm="0">
                                          <p:val>
                                            <p:strVal val="0-#ppt_h/2"/>
                                          </p:val>
                                        </p:tav>
                                        <p:tav tm="100000">
                                          <p:val>
                                            <p:strVal val="#ppt_y"/>
                                          </p:val>
                                        </p:tav>
                                      </p:tavLst>
                                    </p:anim>
                                  </p:childTnLst>
                                </p:cTn>
                              </p:par>
                              <p:par>
                                <p:cTn id="17" presetID="2" presetClass="entr" presetSubtype="1" accel="61000" fill="hold" nodeType="withEffect">
                                  <p:stCondLst>
                                    <p:cond delay="200"/>
                                  </p:stCondLst>
                                  <p:childTnLst>
                                    <p:set>
                                      <p:cBhvr>
                                        <p:cTn id="18" dur="1" fill="hold">
                                          <p:stCondLst>
                                            <p:cond delay="0"/>
                                          </p:stCondLst>
                                        </p:cTn>
                                        <p:tgtEl>
                                          <p:spTgt spid="87"/>
                                        </p:tgtEl>
                                        <p:attrNameLst>
                                          <p:attrName>style.visibility</p:attrName>
                                        </p:attrNameLst>
                                      </p:cBhvr>
                                      <p:to>
                                        <p:strVal val="visible"/>
                                      </p:to>
                                    </p:set>
                                    <p:anim calcmode="lin" valueType="num">
                                      <p:cBhvr additive="base">
                                        <p:cTn id="19" dur="1300" fill="hold"/>
                                        <p:tgtEl>
                                          <p:spTgt spid="87"/>
                                        </p:tgtEl>
                                        <p:attrNameLst>
                                          <p:attrName>ppt_x</p:attrName>
                                        </p:attrNameLst>
                                      </p:cBhvr>
                                      <p:tavLst>
                                        <p:tav tm="0">
                                          <p:val>
                                            <p:strVal val="#ppt_x"/>
                                          </p:val>
                                        </p:tav>
                                        <p:tav tm="100000">
                                          <p:val>
                                            <p:strVal val="#ppt_x"/>
                                          </p:val>
                                        </p:tav>
                                      </p:tavLst>
                                    </p:anim>
                                    <p:anim calcmode="lin" valueType="num">
                                      <p:cBhvr additive="base">
                                        <p:cTn id="20" dur="1300" fill="hold"/>
                                        <p:tgtEl>
                                          <p:spTgt spid="87"/>
                                        </p:tgtEl>
                                        <p:attrNameLst>
                                          <p:attrName>ppt_y</p:attrName>
                                        </p:attrNameLst>
                                      </p:cBhvr>
                                      <p:tavLst>
                                        <p:tav tm="0">
                                          <p:val>
                                            <p:strVal val="0-#ppt_h/2"/>
                                          </p:val>
                                        </p:tav>
                                        <p:tav tm="100000">
                                          <p:val>
                                            <p:strVal val="#ppt_y"/>
                                          </p:val>
                                        </p:tav>
                                      </p:tavLst>
                                    </p:anim>
                                  </p:childTnLst>
                                </p:cTn>
                              </p:par>
                              <p:par>
                                <p:cTn id="21" presetID="2" presetClass="entr" presetSubtype="4" accel="61000" fill="hold" nodeType="withEffect">
                                  <p:stCondLst>
                                    <p:cond delay="300"/>
                                  </p:stCondLst>
                                  <p:childTnLst>
                                    <p:set>
                                      <p:cBhvr>
                                        <p:cTn id="22" dur="1" fill="hold">
                                          <p:stCondLst>
                                            <p:cond delay="0"/>
                                          </p:stCondLst>
                                        </p:cTn>
                                        <p:tgtEl>
                                          <p:spTgt spid="92"/>
                                        </p:tgtEl>
                                        <p:attrNameLst>
                                          <p:attrName>style.visibility</p:attrName>
                                        </p:attrNameLst>
                                      </p:cBhvr>
                                      <p:to>
                                        <p:strVal val="visible"/>
                                      </p:to>
                                    </p:set>
                                    <p:anim calcmode="lin" valueType="num">
                                      <p:cBhvr additive="base">
                                        <p:cTn id="23" dur="1300" fill="hold"/>
                                        <p:tgtEl>
                                          <p:spTgt spid="92"/>
                                        </p:tgtEl>
                                        <p:attrNameLst>
                                          <p:attrName>ppt_x</p:attrName>
                                        </p:attrNameLst>
                                      </p:cBhvr>
                                      <p:tavLst>
                                        <p:tav tm="0">
                                          <p:val>
                                            <p:strVal val="#ppt_x"/>
                                          </p:val>
                                        </p:tav>
                                        <p:tav tm="100000">
                                          <p:val>
                                            <p:strVal val="#ppt_x"/>
                                          </p:val>
                                        </p:tav>
                                      </p:tavLst>
                                    </p:anim>
                                    <p:anim calcmode="lin" valueType="num">
                                      <p:cBhvr additive="base">
                                        <p:cTn id="24" dur="1300" fill="hold"/>
                                        <p:tgtEl>
                                          <p:spTgt spid="92"/>
                                        </p:tgtEl>
                                        <p:attrNameLst>
                                          <p:attrName>ppt_y</p:attrName>
                                        </p:attrNameLst>
                                      </p:cBhvr>
                                      <p:tavLst>
                                        <p:tav tm="0">
                                          <p:val>
                                            <p:strVal val="1+#ppt_h/2"/>
                                          </p:val>
                                        </p:tav>
                                        <p:tav tm="100000">
                                          <p:val>
                                            <p:strVal val="#ppt_y"/>
                                          </p:val>
                                        </p:tav>
                                      </p:tavLst>
                                    </p:anim>
                                  </p:childTnLst>
                                </p:cTn>
                              </p:par>
                            </p:childTnLst>
                          </p:cTn>
                        </p:par>
                        <p:par>
                          <p:cTn id="25" fill="hold">
                            <p:stCondLst>
                              <p:cond delay="1900"/>
                            </p:stCondLst>
                            <p:childTnLst>
                              <p:par>
                                <p:cTn id="26" presetID="2" presetClass="entr" presetSubtype="4" accel="46154" fill="hold" grpId="0" nodeType="afterEffect">
                                  <p:stCondLst>
                                    <p:cond delay="0"/>
                                  </p:stCondLst>
                                  <p:childTnLst>
                                    <p:set>
                                      <p:cBhvr>
                                        <p:cTn id="27" dur="1" fill="hold">
                                          <p:stCondLst>
                                            <p:cond delay="0"/>
                                          </p:stCondLst>
                                        </p:cTn>
                                        <p:tgtEl>
                                          <p:spTgt spid="97"/>
                                        </p:tgtEl>
                                        <p:attrNameLst>
                                          <p:attrName>style.visibility</p:attrName>
                                        </p:attrNameLst>
                                      </p:cBhvr>
                                      <p:to>
                                        <p:strVal val="visible"/>
                                      </p:to>
                                    </p:set>
                                    <p:anim calcmode="lin" valueType="num">
                                      <p:cBhvr additive="base">
                                        <p:cTn id="28" dur="1300" fill="hold"/>
                                        <p:tgtEl>
                                          <p:spTgt spid="97"/>
                                        </p:tgtEl>
                                        <p:attrNameLst>
                                          <p:attrName>ppt_x</p:attrName>
                                        </p:attrNameLst>
                                      </p:cBhvr>
                                      <p:tavLst>
                                        <p:tav tm="0">
                                          <p:val>
                                            <p:strVal val="#ppt_x"/>
                                          </p:val>
                                        </p:tav>
                                        <p:tav tm="100000">
                                          <p:val>
                                            <p:strVal val="#ppt_x"/>
                                          </p:val>
                                        </p:tav>
                                      </p:tavLst>
                                    </p:anim>
                                    <p:anim calcmode="lin" valueType="num">
                                      <p:cBhvr additive="base">
                                        <p:cTn id="29" dur="1300" fill="hold"/>
                                        <p:tgtEl>
                                          <p:spTgt spid="97"/>
                                        </p:tgtEl>
                                        <p:attrNameLst>
                                          <p:attrName>ppt_y</p:attrName>
                                        </p:attrNameLst>
                                      </p:cBhvr>
                                      <p:tavLst>
                                        <p:tav tm="0">
                                          <p:val>
                                            <p:strVal val="1+#ppt_h/2"/>
                                          </p:val>
                                        </p:tav>
                                        <p:tav tm="100000">
                                          <p:val>
                                            <p:strVal val="#ppt_y"/>
                                          </p:val>
                                        </p:tav>
                                      </p:tavLst>
                                    </p:anim>
                                  </p:childTnLst>
                                </p:cTn>
                              </p:par>
                              <p:par>
                                <p:cTn id="30" presetID="2" presetClass="entr" presetSubtype="1" accel="46154" fill="hold" grpId="0" nodeType="withEffect">
                                  <p:stCondLst>
                                    <p:cond delay="100"/>
                                  </p:stCondLst>
                                  <p:childTnLst>
                                    <p:set>
                                      <p:cBhvr>
                                        <p:cTn id="31" dur="1" fill="hold">
                                          <p:stCondLst>
                                            <p:cond delay="0"/>
                                          </p:stCondLst>
                                        </p:cTn>
                                        <p:tgtEl>
                                          <p:spTgt spid="98"/>
                                        </p:tgtEl>
                                        <p:attrNameLst>
                                          <p:attrName>style.visibility</p:attrName>
                                        </p:attrNameLst>
                                      </p:cBhvr>
                                      <p:to>
                                        <p:strVal val="visible"/>
                                      </p:to>
                                    </p:set>
                                    <p:anim calcmode="lin" valueType="num">
                                      <p:cBhvr additive="base">
                                        <p:cTn id="32" dur="1300" fill="hold"/>
                                        <p:tgtEl>
                                          <p:spTgt spid="98"/>
                                        </p:tgtEl>
                                        <p:attrNameLst>
                                          <p:attrName>ppt_x</p:attrName>
                                        </p:attrNameLst>
                                      </p:cBhvr>
                                      <p:tavLst>
                                        <p:tav tm="0">
                                          <p:val>
                                            <p:strVal val="#ppt_x"/>
                                          </p:val>
                                        </p:tav>
                                        <p:tav tm="100000">
                                          <p:val>
                                            <p:strVal val="#ppt_x"/>
                                          </p:val>
                                        </p:tav>
                                      </p:tavLst>
                                    </p:anim>
                                    <p:anim calcmode="lin" valueType="num">
                                      <p:cBhvr additive="base">
                                        <p:cTn id="33" dur="1300" fill="hold"/>
                                        <p:tgtEl>
                                          <p:spTgt spid="98"/>
                                        </p:tgtEl>
                                        <p:attrNameLst>
                                          <p:attrName>ppt_y</p:attrName>
                                        </p:attrNameLst>
                                      </p:cBhvr>
                                      <p:tavLst>
                                        <p:tav tm="0">
                                          <p:val>
                                            <p:strVal val="0-#ppt_h/2"/>
                                          </p:val>
                                        </p:tav>
                                        <p:tav tm="100000">
                                          <p:val>
                                            <p:strVal val="#ppt_y"/>
                                          </p:val>
                                        </p:tav>
                                      </p:tavLst>
                                    </p:anim>
                                  </p:childTnLst>
                                </p:cTn>
                              </p:par>
                              <p:par>
                                <p:cTn id="34" presetID="2" presetClass="entr" presetSubtype="4" accel="46154" fill="hold" grpId="0" nodeType="withEffect">
                                  <p:stCondLst>
                                    <p:cond delay="200"/>
                                  </p:stCondLst>
                                  <p:childTnLst>
                                    <p:set>
                                      <p:cBhvr>
                                        <p:cTn id="35" dur="1" fill="hold">
                                          <p:stCondLst>
                                            <p:cond delay="0"/>
                                          </p:stCondLst>
                                        </p:cTn>
                                        <p:tgtEl>
                                          <p:spTgt spid="99"/>
                                        </p:tgtEl>
                                        <p:attrNameLst>
                                          <p:attrName>style.visibility</p:attrName>
                                        </p:attrNameLst>
                                      </p:cBhvr>
                                      <p:to>
                                        <p:strVal val="visible"/>
                                      </p:to>
                                    </p:set>
                                    <p:anim calcmode="lin" valueType="num">
                                      <p:cBhvr additive="base">
                                        <p:cTn id="36" dur="1300" fill="hold"/>
                                        <p:tgtEl>
                                          <p:spTgt spid="99"/>
                                        </p:tgtEl>
                                        <p:attrNameLst>
                                          <p:attrName>ppt_x</p:attrName>
                                        </p:attrNameLst>
                                      </p:cBhvr>
                                      <p:tavLst>
                                        <p:tav tm="0">
                                          <p:val>
                                            <p:strVal val="#ppt_x"/>
                                          </p:val>
                                        </p:tav>
                                        <p:tav tm="100000">
                                          <p:val>
                                            <p:strVal val="#ppt_x"/>
                                          </p:val>
                                        </p:tav>
                                      </p:tavLst>
                                    </p:anim>
                                    <p:anim calcmode="lin" valueType="num">
                                      <p:cBhvr additive="base">
                                        <p:cTn id="37" dur="1300" fill="hold"/>
                                        <p:tgtEl>
                                          <p:spTgt spid="99"/>
                                        </p:tgtEl>
                                        <p:attrNameLst>
                                          <p:attrName>ppt_y</p:attrName>
                                        </p:attrNameLst>
                                      </p:cBhvr>
                                      <p:tavLst>
                                        <p:tav tm="0">
                                          <p:val>
                                            <p:strVal val="1+#ppt_h/2"/>
                                          </p:val>
                                        </p:tav>
                                        <p:tav tm="100000">
                                          <p:val>
                                            <p:strVal val="#ppt_y"/>
                                          </p:val>
                                        </p:tav>
                                      </p:tavLst>
                                    </p:anim>
                                  </p:childTnLst>
                                </p:cTn>
                              </p:par>
                              <p:par>
                                <p:cTn id="38" presetID="2" presetClass="entr" presetSubtype="1" accel="46154" fill="hold" grpId="0" nodeType="withEffect">
                                  <p:stCondLst>
                                    <p:cond delay="300"/>
                                  </p:stCondLst>
                                  <p:childTnLst>
                                    <p:set>
                                      <p:cBhvr>
                                        <p:cTn id="39" dur="1" fill="hold">
                                          <p:stCondLst>
                                            <p:cond delay="0"/>
                                          </p:stCondLst>
                                        </p:cTn>
                                        <p:tgtEl>
                                          <p:spTgt spid="100"/>
                                        </p:tgtEl>
                                        <p:attrNameLst>
                                          <p:attrName>style.visibility</p:attrName>
                                        </p:attrNameLst>
                                      </p:cBhvr>
                                      <p:to>
                                        <p:strVal val="visible"/>
                                      </p:to>
                                    </p:set>
                                    <p:anim calcmode="lin" valueType="num">
                                      <p:cBhvr additive="base">
                                        <p:cTn id="40" dur="1300" fill="hold"/>
                                        <p:tgtEl>
                                          <p:spTgt spid="100"/>
                                        </p:tgtEl>
                                        <p:attrNameLst>
                                          <p:attrName>ppt_x</p:attrName>
                                        </p:attrNameLst>
                                      </p:cBhvr>
                                      <p:tavLst>
                                        <p:tav tm="0">
                                          <p:val>
                                            <p:strVal val="#ppt_x"/>
                                          </p:val>
                                        </p:tav>
                                        <p:tav tm="100000">
                                          <p:val>
                                            <p:strVal val="#ppt_x"/>
                                          </p:val>
                                        </p:tav>
                                      </p:tavLst>
                                    </p:anim>
                                    <p:anim calcmode="lin" valueType="num">
                                      <p:cBhvr additive="base">
                                        <p:cTn id="41" dur="1300" fill="hold"/>
                                        <p:tgtEl>
                                          <p:spTgt spid="100"/>
                                        </p:tgtEl>
                                        <p:attrNameLst>
                                          <p:attrName>ppt_y</p:attrName>
                                        </p:attrNameLst>
                                      </p:cBhvr>
                                      <p:tavLst>
                                        <p:tav tm="0">
                                          <p:val>
                                            <p:strVal val="0-#ppt_h/2"/>
                                          </p:val>
                                        </p:tav>
                                        <p:tav tm="100000">
                                          <p:val>
                                            <p:strVal val="#ppt_y"/>
                                          </p:val>
                                        </p:tav>
                                      </p:tavLst>
                                    </p:anim>
                                  </p:childTnLst>
                                </p:cTn>
                              </p:par>
                              <p:par>
                                <p:cTn id="42" presetID="31" presetClass="entr" presetSubtype="0" fill="hold" grpId="0" nodeType="withEffect">
                                  <p:stCondLst>
                                    <p:cond delay="400"/>
                                  </p:stCondLst>
                                  <p:childTnLst>
                                    <p:set>
                                      <p:cBhvr>
                                        <p:cTn id="43" dur="1" fill="hold">
                                          <p:stCondLst>
                                            <p:cond delay="0"/>
                                          </p:stCondLst>
                                        </p:cTn>
                                        <p:tgtEl>
                                          <p:spTgt spid="101"/>
                                        </p:tgtEl>
                                        <p:attrNameLst>
                                          <p:attrName>style.visibility</p:attrName>
                                        </p:attrNameLst>
                                      </p:cBhvr>
                                      <p:to>
                                        <p:strVal val="visible"/>
                                      </p:to>
                                    </p:set>
                                    <p:anim calcmode="lin" valueType="num">
                                      <p:cBhvr>
                                        <p:cTn id="44" dur="500" fill="hold"/>
                                        <p:tgtEl>
                                          <p:spTgt spid="101"/>
                                        </p:tgtEl>
                                        <p:attrNameLst>
                                          <p:attrName>ppt_w</p:attrName>
                                        </p:attrNameLst>
                                      </p:cBhvr>
                                      <p:tavLst>
                                        <p:tav tm="0">
                                          <p:val>
                                            <p:fltVal val="0"/>
                                          </p:val>
                                        </p:tav>
                                        <p:tav tm="100000">
                                          <p:val>
                                            <p:strVal val="#ppt_w"/>
                                          </p:val>
                                        </p:tav>
                                      </p:tavLst>
                                    </p:anim>
                                    <p:anim calcmode="lin" valueType="num">
                                      <p:cBhvr>
                                        <p:cTn id="45" dur="500" fill="hold"/>
                                        <p:tgtEl>
                                          <p:spTgt spid="101"/>
                                        </p:tgtEl>
                                        <p:attrNameLst>
                                          <p:attrName>ppt_h</p:attrName>
                                        </p:attrNameLst>
                                      </p:cBhvr>
                                      <p:tavLst>
                                        <p:tav tm="0">
                                          <p:val>
                                            <p:fltVal val="0"/>
                                          </p:val>
                                        </p:tav>
                                        <p:tav tm="100000">
                                          <p:val>
                                            <p:strVal val="#ppt_h"/>
                                          </p:val>
                                        </p:tav>
                                      </p:tavLst>
                                    </p:anim>
                                    <p:anim calcmode="lin" valueType="num">
                                      <p:cBhvr>
                                        <p:cTn id="46" dur="500" fill="hold"/>
                                        <p:tgtEl>
                                          <p:spTgt spid="101"/>
                                        </p:tgtEl>
                                        <p:attrNameLst>
                                          <p:attrName>style.rotation</p:attrName>
                                        </p:attrNameLst>
                                      </p:cBhvr>
                                      <p:tavLst>
                                        <p:tav tm="0">
                                          <p:val>
                                            <p:fltVal val="90"/>
                                          </p:val>
                                        </p:tav>
                                        <p:tav tm="100000">
                                          <p:val>
                                            <p:fltVal val="0"/>
                                          </p:val>
                                        </p:tav>
                                      </p:tavLst>
                                    </p:anim>
                                    <p:animEffect transition="in" filter="fade">
                                      <p:cBhvr>
                                        <p:cTn id="47" dur="500"/>
                                        <p:tgtEl>
                                          <p:spTgt spid="101"/>
                                        </p:tgtEl>
                                      </p:cBhvr>
                                    </p:animEffect>
                                  </p:childTnLst>
                                </p:cTn>
                              </p:par>
                              <p:par>
                                <p:cTn id="48" presetID="31" presetClass="entr" presetSubtype="0" fill="hold" grpId="0" nodeType="withEffect">
                                  <p:stCondLst>
                                    <p:cond delay="500"/>
                                  </p:stCondLst>
                                  <p:childTnLst>
                                    <p:set>
                                      <p:cBhvr>
                                        <p:cTn id="49" dur="1" fill="hold">
                                          <p:stCondLst>
                                            <p:cond delay="0"/>
                                          </p:stCondLst>
                                        </p:cTn>
                                        <p:tgtEl>
                                          <p:spTgt spid="102"/>
                                        </p:tgtEl>
                                        <p:attrNameLst>
                                          <p:attrName>style.visibility</p:attrName>
                                        </p:attrNameLst>
                                      </p:cBhvr>
                                      <p:to>
                                        <p:strVal val="visible"/>
                                      </p:to>
                                    </p:set>
                                    <p:anim calcmode="lin" valueType="num">
                                      <p:cBhvr>
                                        <p:cTn id="50" dur="500" fill="hold"/>
                                        <p:tgtEl>
                                          <p:spTgt spid="102"/>
                                        </p:tgtEl>
                                        <p:attrNameLst>
                                          <p:attrName>ppt_w</p:attrName>
                                        </p:attrNameLst>
                                      </p:cBhvr>
                                      <p:tavLst>
                                        <p:tav tm="0">
                                          <p:val>
                                            <p:fltVal val="0"/>
                                          </p:val>
                                        </p:tav>
                                        <p:tav tm="100000">
                                          <p:val>
                                            <p:strVal val="#ppt_w"/>
                                          </p:val>
                                        </p:tav>
                                      </p:tavLst>
                                    </p:anim>
                                    <p:anim calcmode="lin" valueType="num">
                                      <p:cBhvr>
                                        <p:cTn id="51" dur="500" fill="hold"/>
                                        <p:tgtEl>
                                          <p:spTgt spid="102"/>
                                        </p:tgtEl>
                                        <p:attrNameLst>
                                          <p:attrName>ppt_h</p:attrName>
                                        </p:attrNameLst>
                                      </p:cBhvr>
                                      <p:tavLst>
                                        <p:tav tm="0">
                                          <p:val>
                                            <p:fltVal val="0"/>
                                          </p:val>
                                        </p:tav>
                                        <p:tav tm="100000">
                                          <p:val>
                                            <p:strVal val="#ppt_h"/>
                                          </p:val>
                                        </p:tav>
                                      </p:tavLst>
                                    </p:anim>
                                    <p:anim calcmode="lin" valueType="num">
                                      <p:cBhvr>
                                        <p:cTn id="52" dur="500" fill="hold"/>
                                        <p:tgtEl>
                                          <p:spTgt spid="102"/>
                                        </p:tgtEl>
                                        <p:attrNameLst>
                                          <p:attrName>style.rotation</p:attrName>
                                        </p:attrNameLst>
                                      </p:cBhvr>
                                      <p:tavLst>
                                        <p:tav tm="0">
                                          <p:val>
                                            <p:fltVal val="90"/>
                                          </p:val>
                                        </p:tav>
                                        <p:tav tm="100000">
                                          <p:val>
                                            <p:fltVal val="0"/>
                                          </p:val>
                                        </p:tav>
                                      </p:tavLst>
                                    </p:anim>
                                    <p:animEffect transition="in" filter="fade">
                                      <p:cBhvr>
                                        <p:cTn id="53" dur="500"/>
                                        <p:tgtEl>
                                          <p:spTgt spid="102"/>
                                        </p:tgtEl>
                                      </p:cBhvr>
                                    </p:animEffect>
                                  </p:childTnLst>
                                </p:cTn>
                              </p:par>
                              <p:par>
                                <p:cTn id="54" presetID="31" presetClass="entr" presetSubtype="0" fill="hold" grpId="0" nodeType="withEffect">
                                  <p:stCondLst>
                                    <p:cond delay="600"/>
                                  </p:stCondLst>
                                  <p:childTnLst>
                                    <p:set>
                                      <p:cBhvr>
                                        <p:cTn id="55" dur="1" fill="hold">
                                          <p:stCondLst>
                                            <p:cond delay="0"/>
                                          </p:stCondLst>
                                        </p:cTn>
                                        <p:tgtEl>
                                          <p:spTgt spid="104"/>
                                        </p:tgtEl>
                                        <p:attrNameLst>
                                          <p:attrName>style.visibility</p:attrName>
                                        </p:attrNameLst>
                                      </p:cBhvr>
                                      <p:to>
                                        <p:strVal val="visible"/>
                                      </p:to>
                                    </p:set>
                                    <p:anim calcmode="lin" valueType="num">
                                      <p:cBhvr>
                                        <p:cTn id="56" dur="500" fill="hold"/>
                                        <p:tgtEl>
                                          <p:spTgt spid="104"/>
                                        </p:tgtEl>
                                        <p:attrNameLst>
                                          <p:attrName>ppt_w</p:attrName>
                                        </p:attrNameLst>
                                      </p:cBhvr>
                                      <p:tavLst>
                                        <p:tav tm="0">
                                          <p:val>
                                            <p:fltVal val="0"/>
                                          </p:val>
                                        </p:tav>
                                        <p:tav tm="100000">
                                          <p:val>
                                            <p:strVal val="#ppt_w"/>
                                          </p:val>
                                        </p:tav>
                                      </p:tavLst>
                                    </p:anim>
                                    <p:anim calcmode="lin" valueType="num">
                                      <p:cBhvr>
                                        <p:cTn id="57" dur="500" fill="hold"/>
                                        <p:tgtEl>
                                          <p:spTgt spid="104"/>
                                        </p:tgtEl>
                                        <p:attrNameLst>
                                          <p:attrName>ppt_h</p:attrName>
                                        </p:attrNameLst>
                                      </p:cBhvr>
                                      <p:tavLst>
                                        <p:tav tm="0">
                                          <p:val>
                                            <p:fltVal val="0"/>
                                          </p:val>
                                        </p:tav>
                                        <p:tav tm="100000">
                                          <p:val>
                                            <p:strVal val="#ppt_h"/>
                                          </p:val>
                                        </p:tav>
                                      </p:tavLst>
                                    </p:anim>
                                    <p:anim calcmode="lin" valueType="num">
                                      <p:cBhvr>
                                        <p:cTn id="58" dur="500" fill="hold"/>
                                        <p:tgtEl>
                                          <p:spTgt spid="104"/>
                                        </p:tgtEl>
                                        <p:attrNameLst>
                                          <p:attrName>style.rotation</p:attrName>
                                        </p:attrNameLst>
                                      </p:cBhvr>
                                      <p:tavLst>
                                        <p:tav tm="0">
                                          <p:val>
                                            <p:fltVal val="90"/>
                                          </p:val>
                                        </p:tav>
                                        <p:tav tm="100000">
                                          <p:val>
                                            <p:fltVal val="0"/>
                                          </p:val>
                                        </p:tav>
                                      </p:tavLst>
                                    </p:anim>
                                    <p:animEffect transition="in" filter="fade">
                                      <p:cBhvr>
                                        <p:cTn id="59" dur="500"/>
                                        <p:tgtEl>
                                          <p:spTgt spid="104"/>
                                        </p:tgtEl>
                                      </p:cBhvr>
                                    </p:animEffect>
                                  </p:childTnLst>
                                </p:cTn>
                              </p:par>
                              <p:par>
                                <p:cTn id="60" presetID="31" presetClass="entr" presetSubtype="0" fill="hold" grpId="0" nodeType="withEffect">
                                  <p:stCondLst>
                                    <p:cond delay="700"/>
                                  </p:stCondLst>
                                  <p:childTnLst>
                                    <p:set>
                                      <p:cBhvr>
                                        <p:cTn id="61" dur="1" fill="hold">
                                          <p:stCondLst>
                                            <p:cond delay="0"/>
                                          </p:stCondLst>
                                        </p:cTn>
                                        <p:tgtEl>
                                          <p:spTgt spid="103"/>
                                        </p:tgtEl>
                                        <p:attrNameLst>
                                          <p:attrName>style.visibility</p:attrName>
                                        </p:attrNameLst>
                                      </p:cBhvr>
                                      <p:to>
                                        <p:strVal val="visible"/>
                                      </p:to>
                                    </p:set>
                                    <p:anim calcmode="lin" valueType="num">
                                      <p:cBhvr>
                                        <p:cTn id="62" dur="500" fill="hold"/>
                                        <p:tgtEl>
                                          <p:spTgt spid="103"/>
                                        </p:tgtEl>
                                        <p:attrNameLst>
                                          <p:attrName>ppt_w</p:attrName>
                                        </p:attrNameLst>
                                      </p:cBhvr>
                                      <p:tavLst>
                                        <p:tav tm="0">
                                          <p:val>
                                            <p:fltVal val="0"/>
                                          </p:val>
                                        </p:tav>
                                        <p:tav tm="100000">
                                          <p:val>
                                            <p:strVal val="#ppt_w"/>
                                          </p:val>
                                        </p:tav>
                                      </p:tavLst>
                                    </p:anim>
                                    <p:anim calcmode="lin" valueType="num">
                                      <p:cBhvr>
                                        <p:cTn id="63" dur="500" fill="hold"/>
                                        <p:tgtEl>
                                          <p:spTgt spid="103"/>
                                        </p:tgtEl>
                                        <p:attrNameLst>
                                          <p:attrName>ppt_h</p:attrName>
                                        </p:attrNameLst>
                                      </p:cBhvr>
                                      <p:tavLst>
                                        <p:tav tm="0">
                                          <p:val>
                                            <p:fltVal val="0"/>
                                          </p:val>
                                        </p:tav>
                                        <p:tav tm="100000">
                                          <p:val>
                                            <p:strVal val="#ppt_h"/>
                                          </p:val>
                                        </p:tav>
                                      </p:tavLst>
                                    </p:anim>
                                    <p:anim calcmode="lin" valueType="num">
                                      <p:cBhvr>
                                        <p:cTn id="64" dur="500" fill="hold"/>
                                        <p:tgtEl>
                                          <p:spTgt spid="103"/>
                                        </p:tgtEl>
                                        <p:attrNameLst>
                                          <p:attrName>style.rotation</p:attrName>
                                        </p:attrNameLst>
                                      </p:cBhvr>
                                      <p:tavLst>
                                        <p:tav tm="0">
                                          <p:val>
                                            <p:fltVal val="90"/>
                                          </p:val>
                                        </p:tav>
                                        <p:tav tm="100000">
                                          <p:val>
                                            <p:fltVal val="0"/>
                                          </p:val>
                                        </p:tav>
                                      </p:tavLst>
                                    </p:anim>
                                    <p:animEffect transition="in" filter="fade">
                                      <p:cBhvr>
                                        <p:cTn id="65" dur="500"/>
                                        <p:tgtEl>
                                          <p:spTgt spid="103"/>
                                        </p:tgtEl>
                                      </p:cBhvr>
                                    </p:animEffect>
                                  </p:childTnLst>
                                </p:cTn>
                              </p:par>
                            </p:childTnLst>
                          </p:cTn>
                        </p:par>
                        <p:par>
                          <p:cTn id="66" fill="hold">
                            <p:stCondLst>
                              <p:cond delay="3500"/>
                            </p:stCondLst>
                            <p:childTnLst>
                              <p:par>
                                <p:cTn id="67" presetID="22" presetClass="entr" presetSubtype="8" fill="hold" grpId="0" nodeType="afterEffect">
                                  <p:stCondLst>
                                    <p:cond delay="0"/>
                                  </p:stCondLst>
                                  <p:childTnLst>
                                    <p:set>
                                      <p:cBhvr>
                                        <p:cTn id="68" dur="1" fill="hold">
                                          <p:stCondLst>
                                            <p:cond delay="0"/>
                                          </p:stCondLst>
                                        </p:cTn>
                                        <p:tgtEl>
                                          <p:spTgt spid="76"/>
                                        </p:tgtEl>
                                        <p:attrNameLst>
                                          <p:attrName>style.visibility</p:attrName>
                                        </p:attrNameLst>
                                      </p:cBhvr>
                                      <p:to>
                                        <p:strVal val="visible"/>
                                      </p:to>
                                    </p:set>
                                    <p:animEffect transition="in" filter="wipe(left)">
                                      <p:cBhvr>
                                        <p:cTn id="69" dur="1000"/>
                                        <p:tgtEl>
                                          <p:spTgt spid="76"/>
                                        </p:tgtEl>
                                      </p:cBhvr>
                                    </p:animEffect>
                                  </p:childTnLst>
                                </p:cTn>
                              </p:par>
                            </p:childTnLst>
                          </p:cTn>
                        </p:par>
                        <p:par>
                          <p:cTn id="70" fill="hold">
                            <p:stCondLst>
                              <p:cond delay="4500"/>
                            </p:stCondLst>
                            <p:childTnLst>
                              <p:par>
                                <p:cTn id="71" presetID="22" presetClass="entr" presetSubtype="2" fill="hold" grpId="0" nodeType="afterEffect">
                                  <p:stCondLst>
                                    <p:cond delay="0"/>
                                  </p:stCondLst>
                                  <p:childTnLst>
                                    <p:set>
                                      <p:cBhvr>
                                        <p:cTn id="72" dur="1" fill="hold">
                                          <p:stCondLst>
                                            <p:cond delay="0"/>
                                          </p:stCondLst>
                                        </p:cTn>
                                        <p:tgtEl>
                                          <p:spTgt spid="66"/>
                                        </p:tgtEl>
                                        <p:attrNameLst>
                                          <p:attrName>style.visibility</p:attrName>
                                        </p:attrNameLst>
                                      </p:cBhvr>
                                      <p:to>
                                        <p:strVal val="visible"/>
                                      </p:to>
                                    </p:set>
                                    <p:animEffect transition="in" filter="wipe(right)">
                                      <p:cBhvr>
                                        <p:cTn id="73" dur="500"/>
                                        <p:tgtEl>
                                          <p:spTgt spid="66"/>
                                        </p:tgtEl>
                                      </p:cBhvr>
                                    </p:animEffect>
                                  </p:childTnLst>
                                </p:cTn>
                              </p:par>
                            </p:childTnLst>
                          </p:cTn>
                        </p:par>
                        <p:par>
                          <p:cTn id="74" fill="hold">
                            <p:stCondLst>
                              <p:cond delay="5000"/>
                            </p:stCondLst>
                            <p:childTnLst>
                              <p:par>
                                <p:cTn id="75" presetID="22" presetClass="entr" presetSubtype="2" fill="hold" grpId="0" nodeType="afterEffect">
                                  <p:stCondLst>
                                    <p:cond delay="0"/>
                                  </p:stCondLst>
                                  <p:childTnLst>
                                    <p:set>
                                      <p:cBhvr>
                                        <p:cTn id="76" dur="1" fill="hold">
                                          <p:stCondLst>
                                            <p:cond delay="0"/>
                                          </p:stCondLst>
                                        </p:cTn>
                                        <p:tgtEl>
                                          <p:spTgt spid="47"/>
                                        </p:tgtEl>
                                        <p:attrNameLst>
                                          <p:attrName>style.visibility</p:attrName>
                                        </p:attrNameLst>
                                      </p:cBhvr>
                                      <p:to>
                                        <p:strVal val="visible"/>
                                      </p:to>
                                    </p:set>
                                    <p:animEffect transition="in" filter="wipe(right)">
                                      <p:cBhvr>
                                        <p:cTn id="77" dur="500"/>
                                        <p:tgtEl>
                                          <p:spTgt spid="47"/>
                                        </p:tgtEl>
                                      </p:cBhvr>
                                    </p:animEffect>
                                  </p:childTnLst>
                                </p:cTn>
                              </p:par>
                            </p:childTnLst>
                          </p:cTn>
                        </p:par>
                        <p:par>
                          <p:cTn id="78" fill="hold">
                            <p:stCondLst>
                              <p:cond delay="5500"/>
                            </p:stCondLst>
                            <p:childTnLst>
                              <p:par>
                                <p:cTn id="79" presetID="22" presetClass="entr" presetSubtype="2" fill="hold" grpId="0" nodeType="afterEffect">
                                  <p:stCondLst>
                                    <p:cond delay="0"/>
                                  </p:stCondLst>
                                  <p:childTnLst>
                                    <p:set>
                                      <p:cBhvr>
                                        <p:cTn id="80" dur="1" fill="hold">
                                          <p:stCondLst>
                                            <p:cond delay="0"/>
                                          </p:stCondLst>
                                        </p:cTn>
                                        <p:tgtEl>
                                          <p:spTgt spid="48"/>
                                        </p:tgtEl>
                                        <p:attrNameLst>
                                          <p:attrName>style.visibility</p:attrName>
                                        </p:attrNameLst>
                                      </p:cBhvr>
                                      <p:to>
                                        <p:strVal val="visible"/>
                                      </p:to>
                                    </p:set>
                                    <p:animEffect transition="in" filter="wipe(right)">
                                      <p:cBhvr>
                                        <p:cTn id="81" dur="500"/>
                                        <p:tgtEl>
                                          <p:spTgt spid="48"/>
                                        </p:tgtEl>
                                      </p:cBhvr>
                                    </p:animEffect>
                                  </p:childTnLst>
                                </p:cTn>
                              </p:par>
                            </p:childTnLst>
                          </p:cTn>
                        </p:par>
                        <p:par>
                          <p:cTn id="82" fill="hold">
                            <p:stCondLst>
                              <p:cond delay="6000"/>
                            </p:stCondLst>
                            <p:childTnLst>
                              <p:par>
                                <p:cTn id="83" presetID="22" presetClass="entr" presetSubtype="2" fill="hold" grpId="0" nodeType="afterEffect">
                                  <p:stCondLst>
                                    <p:cond delay="0"/>
                                  </p:stCondLst>
                                  <p:childTnLst>
                                    <p:set>
                                      <p:cBhvr>
                                        <p:cTn id="84" dur="1" fill="hold">
                                          <p:stCondLst>
                                            <p:cond delay="0"/>
                                          </p:stCondLst>
                                        </p:cTn>
                                        <p:tgtEl>
                                          <p:spTgt spid="49"/>
                                        </p:tgtEl>
                                        <p:attrNameLst>
                                          <p:attrName>style.visibility</p:attrName>
                                        </p:attrNameLst>
                                      </p:cBhvr>
                                      <p:to>
                                        <p:strVal val="visible"/>
                                      </p:to>
                                    </p:set>
                                    <p:animEffect transition="in" filter="wipe(right)">
                                      <p:cBhvr>
                                        <p:cTn id="85"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p:bldP spid="76" grpId="0" animBg="1"/>
      <p:bldP spid="97" grpId="0" animBg="1"/>
      <p:bldP spid="98" grpId="0" animBg="1"/>
      <p:bldP spid="99" grpId="0" animBg="1"/>
      <p:bldP spid="100" grpId="0" animBg="1"/>
      <p:bldP spid="101" grpId="0" animBg="1"/>
      <p:bldP spid="102" grpId="0" animBg="1"/>
      <p:bldP spid="103" grpId="0" animBg="1"/>
      <p:bldP spid="104" grpId="0" animBg="1"/>
      <p:bldP spid="47" grpId="0"/>
      <p:bldP spid="48" grpId="0"/>
      <p:bldP spid="4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9"/>
          <p:cNvGrpSpPr/>
          <p:nvPr/>
        </p:nvGrpSpPr>
        <p:grpSpPr>
          <a:xfrm>
            <a:off x="1011203" y="208731"/>
            <a:ext cx="553964" cy="558108"/>
            <a:chOff x="304800" y="673100"/>
            <a:chExt cx="4000500" cy="4000500"/>
          </a:xfrm>
          <a:effectLst>
            <a:outerShdw blurRad="444500" dist="254000" dir="8100000" algn="tr" rotWithShape="0">
              <a:prstClr val="black">
                <a:alpha val="24000"/>
              </a:prstClr>
            </a:outerShdw>
          </a:effectLst>
        </p:grpSpPr>
        <p:sp>
          <p:nvSpPr>
            <p:cNvPr id="21" name="同心圆 2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2" name="椭圆 21"/>
            <p:cNvSpPr/>
            <p:nvPr/>
          </p:nvSpPr>
          <p:spPr>
            <a:xfrm>
              <a:off x="392109" y="760409"/>
              <a:ext cx="3825870" cy="382587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3" name="组合 22"/>
          <p:cNvGrpSpPr/>
          <p:nvPr/>
        </p:nvGrpSpPr>
        <p:grpSpPr>
          <a:xfrm>
            <a:off x="796889" y="851674"/>
            <a:ext cx="357190" cy="359864"/>
            <a:chOff x="304800" y="673100"/>
            <a:chExt cx="4000500" cy="4000500"/>
          </a:xfrm>
          <a:effectLst>
            <a:outerShdw blurRad="444500" dist="254000" dir="8100000" algn="tr" rotWithShape="0">
              <a:prstClr val="black">
                <a:alpha val="24000"/>
              </a:prstClr>
            </a:outerShdw>
          </a:effectLst>
        </p:grpSpPr>
        <p:sp>
          <p:nvSpPr>
            <p:cNvPr id="24" name="同心圆 2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5" name="椭圆 24"/>
            <p:cNvSpPr/>
            <p:nvPr/>
          </p:nvSpPr>
          <p:spPr>
            <a:xfrm>
              <a:off x="392109" y="760409"/>
              <a:ext cx="3825870" cy="3825870"/>
            </a:xfrm>
            <a:prstGeom prst="ellipse">
              <a:avLst/>
            </a:prstGeom>
            <a:ln/>
          </p:spPr>
          <p:style>
            <a:lnRef idx="3">
              <a:schemeClr val="lt1"/>
            </a:lnRef>
            <a:fillRef idx="1">
              <a:schemeClr val="accent1"/>
            </a:fillRef>
            <a:effectRef idx="1">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4" name="组合 25"/>
          <p:cNvGrpSpPr/>
          <p:nvPr/>
        </p:nvGrpSpPr>
        <p:grpSpPr>
          <a:xfrm>
            <a:off x="-203243" y="-230052"/>
            <a:ext cx="1357322" cy="1367477"/>
            <a:chOff x="304800" y="673100"/>
            <a:chExt cx="4000500" cy="4000500"/>
          </a:xfrm>
          <a:effectLst>
            <a:outerShdw blurRad="444500" dist="254000" dir="8100000" algn="tr" rotWithShape="0">
              <a:prstClr val="black">
                <a:alpha val="24000"/>
              </a:prstClr>
            </a:outerShdw>
          </a:effectLst>
        </p:grpSpPr>
        <p:sp>
          <p:nvSpPr>
            <p:cNvPr id="27" name="同心圆 2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8" name="椭圆 27"/>
            <p:cNvSpPr/>
            <p:nvPr/>
          </p:nvSpPr>
          <p:spPr>
            <a:xfrm>
              <a:off x="392100" y="760400"/>
              <a:ext cx="3825879" cy="3825879"/>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cxnSp>
        <p:nvCxnSpPr>
          <p:cNvPr id="29" name="直接连接符 28"/>
          <p:cNvCxnSpPr/>
          <p:nvPr/>
        </p:nvCxnSpPr>
        <p:spPr>
          <a:xfrm>
            <a:off x="1797021" y="827749"/>
            <a:ext cx="8286808" cy="23924"/>
          </a:xfrm>
          <a:prstGeom prst="line">
            <a:avLst/>
          </a:prstGeom>
          <a:ln/>
        </p:spPr>
        <p:style>
          <a:lnRef idx="3">
            <a:schemeClr val="accent5"/>
          </a:lnRef>
          <a:fillRef idx="0">
            <a:schemeClr val="accent5"/>
          </a:fillRef>
          <a:effectRef idx="2">
            <a:schemeClr val="accent5"/>
          </a:effectRef>
          <a:fontRef idx="minor">
            <a:schemeClr val="tx1"/>
          </a:fontRef>
        </p:style>
      </p:cxnSp>
      <p:sp>
        <p:nvSpPr>
          <p:cNvPr id="69" name="标题 1"/>
          <p:cNvSpPr txBox="1">
            <a:spLocks/>
          </p:cNvSpPr>
          <p:nvPr/>
        </p:nvSpPr>
        <p:spPr>
          <a:xfrm>
            <a:off x="1725583" y="280169"/>
            <a:ext cx="2500330" cy="571504"/>
          </a:xfrm>
          <a:prstGeom prst="rect">
            <a:avLst/>
          </a:prstGeom>
        </p:spPr>
        <p:txBody>
          <a:bodyPr/>
          <a:lstStyle/>
          <a:p>
            <a:pPr marL="0" marR="0" lvl="0" indent="0" algn="l" defTabSz="1110905" rtl="0" eaLnBrk="1" fontAlgn="auto" latinLnBrk="0" hangingPunct="1">
              <a:lnSpc>
                <a:spcPct val="100000"/>
              </a:lnSpc>
              <a:spcBef>
                <a:spcPct val="0"/>
              </a:spcBef>
              <a:spcAft>
                <a:spcPts val="0"/>
              </a:spcAft>
              <a:buClrTx/>
              <a:buSzTx/>
              <a:buFontTx/>
              <a:buNone/>
              <a:tabLst/>
              <a:defRPr/>
            </a:pPr>
            <a:r>
              <a:rPr kumimoji="0" lang="zh-CN" altLang="en-US" sz="2800" b="0" i="0" u="none" strike="noStrike" kern="1200" cap="none" spc="0" normalizeH="0" baseline="0" noProof="0" dirty="0" smtClean="0">
                <a:ln>
                  <a:noFill/>
                </a:ln>
                <a:solidFill>
                  <a:srgbClr val="0070C0"/>
                </a:solidFill>
                <a:effectLst/>
                <a:uLnTx/>
                <a:uFillTx/>
                <a:latin typeface="方正粗倩简体" pitchFamily="65" charset="-122"/>
                <a:ea typeface="方正粗倩简体" pitchFamily="65" charset="-122"/>
                <a:cs typeface="+mj-cs"/>
              </a:rPr>
              <a:t>工作存在问题</a:t>
            </a:r>
            <a:endParaRPr kumimoji="0" lang="zh-CN" altLang="en-US" sz="2800" b="0" i="0" u="none" strike="noStrike" kern="1200" cap="none" spc="0" normalizeH="0" baseline="0" noProof="0" dirty="0">
              <a:ln>
                <a:noFill/>
              </a:ln>
              <a:solidFill>
                <a:srgbClr val="0070C0"/>
              </a:solidFill>
              <a:effectLst/>
              <a:uLnTx/>
              <a:uFillTx/>
              <a:latin typeface="方正粗倩简体" pitchFamily="65" charset="-122"/>
              <a:ea typeface="方正粗倩简体" pitchFamily="65" charset="-122"/>
              <a:cs typeface="+mj-cs"/>
            </a:endParaRPr>
          </a:p>
        </p:txBody>
      </p:sp>
      <p:grpSp>
        <p:nvGrpSpPr>
          <p:cNvPr id="75" name="组合 74"/>
          <p:cNvGrpSpPr/>
          <p:nvPr/>
        </p:nvGrpSpPr>
        <p:grpSpPr>
          <a:xfrm>
            <a:off x="1296955" y="2208995"/>
            <a:ext cx="2241332" cy="969569"/>
            <a:chOff x="6084168" y="1274556"/>
            <a:chExt cx="1669538" cy="942234"/>
          </a:xfrm>
        </p:grpSpPr>
        <p:sp>
          <p:nvSpPr>
            <p:cNvPr id="76" name="TextBox 75"/>
            <p:cNvSpPr txBox="1"/>
            <p:nvPr/>
          </p:nvSpPr>
          <p:spPr>
            <a:xfrm>
              <a:off x="6084168" y="1514664"/>
              <a:ext cx="1669538" cy="702126"/>
            </a:xfrm>
            <a:prstGeom prst="rect">
              <a:avLst/>
            </a:prstGeom>
            <a:noFill/>
          </p:spPr>
          <p:txBody>
            <a:bodyPr wrap="square" lIns="91431" tIns="45715" rIns="91431" bIns="45715" rtlCol="0">
              <a:spAutoFit/>
            </a:bodyPr>
            <a:lstStyle/>
            <a:p>
              <a:pPr>
                <a:lnSpc>
                  <a:spcPct val="130000"/>
                </a:lnSpc>
              </a:pPr>
              <a:r>
                <a:rPr lang="zh-CN" altLang="en-US" sz="1050" dirty="0">
                  <a:solidFill>
                    <a:schemeClr val="tx1">
                      <a:lumMod val="75000"/>
                      <a:lumOff val="25000"/>
                    </a:schemeClr>
                  </a:solidFill>
                  <a:latin typeface="微软雅黑" pitchFamily="34" charset="-122"/>
                  <a:ea typeface="微软雅黑" pitchFamily="34" charset="-122"/>
                </a:rPr>
                <a:t>您的内容打在这里，或者通过您的内容打在这里，或者您的内容打在这里，</a:t>
              </a:r>
            </a:p>
          </p:txBody>
        </p:sp>
        <p:sp>
          <p:nvSpPr>
            <p:cNvPr id="77" name="TextBox 76"/>
            <p:cNvSpPr txBox="1"/>
            <p:nvPr/>
          </p:nvSpPr>
          <p:spPr>
            <a:xfrm>
              <a:off x="6532344" y="1274556"/>
              <a:ext cx="1008112" cy="269190"/>
            </a:xfrm>
            <a:prstGeom prst="rect">
              <a:avLst/>
            </a:prstGeom>
            <a:noFill/>
          </p:spPr>
          <p:txBody>
            <a:bodyPr wrap="square" lIns="91431" tIns="0" rIns="91431" bIns="0" rtlCol="0" anchor="t">
              <a:spAutoFit/>
            </a:bodyPr>
            <a:lstStyle/>
            <a:p>
              <a:pPr>
                <a:lnSpc>
                  <a:spcPct val="150000"/>
                </a:lnSpc>
              </a:pPr>
              <a:r>
                <a:rPr lang="zh-CN" altLang="en-US" sz="1200" dirty="0">
                  <a:solidFill>
                    <a:schemeClr val="tx1">
                      <a:lumMod val="75000"/>
                      <a:lumOff val="25000"/>
                    </a:schemeClr>
                  </a:solidFill>
                  <a:latin typeface="微软雅黑" pitchFamily="34" charset="-122"/>
                  <a:ea typeface="微软雅黑" pitchFamily="34" charset="-122"/>
                  <a:cs typeface="华文黑体" pitchFamily="2" charset="-122"/>
                </a:rPr>
                <a:t>添加标题</a:t>
              </a:r>
            </a:p>
          </p:txBody>
        </p:sp>
      </p:grpSp>
      <p:grpSp>
        <p:nvGrpSpPr>
          <p:cNvPr id="78" name="组合 77"/>
          <p:cNvGrpSpPr/>
          <p:nvPr/>
        </p:nvGrpSpPr>
        <p:grpSpPr>
          <a:xfrm>
            <a:off x="3511533" y="5209391"/>
            <a:ext cx="2286016" cy="969569"/>
            <a:chOff x="6084168" y="1274556"/>
            <a:chExt cx="1669538" cy="942234"/>
          </a:xfrm>
        </p:grpSpPr>
        <p:sp>
          <p:nvSpPr>
            <p:cNvPr id="79" name="TextBox 78"/>
            <p:cNvSpPr txBox="1"/>
            <p:nvPr/>
          </p:nvSpPr>
          <p:spPr>
            <a:xfrm>
              <a:off x="6084168" y="1514664"/>
              <a:ext cx="1669538" cy="702126"/>
            </a:xfrm>
            <a:prstGeom prst="rect">
              <a:avLst/>
            </a:prstGeom>
            <a:noFill/>
          </p:spPr>
          <p:txBody>
            <a:bodyPr wrap="square" lIns="91431" tIns="45715" rIns="91431" bIns="45715" rtlCol="0">
              <a:spAutoFit/>
            </a:bodyPr>
            <a:lstStyle/>
            <a:p>
              <a:pPr>
                <a:lnSpc>
                  <a:spcPct val="130000"/>
                </a:lnSpc>
              </a:pPr>
              <a:r>
                <a:rPr lang="zh-CN" altLang="en-US" sz="1050" dirty="0">
                  <a:solidFill>
                    <a:schemeClr val="tx1">
                      <a:lumMod val="75000"/>
                      <a:lumOff val="25000"/>
                    </a:schemeClr>
                  </a:solidFill>
                  <a:latin typeface="微软雅黑" pitchFamily="34" charset="-122"/>
                  <a:ea typeface="微软雅黑" pitchFamily="34" charset="-122"/>
                </a:rPr>
                <a:t>您的内容打在这里，或者通过您的内容打在这里，或者您的内容打在这里，</a:t>
              </a:r>
            </a:p>
          </p:txBody>
        </p:sp>
        <p:sp>
          <p:nvSpPr>
            <p:cNvPr id="80" name="TextBox 79"/>
            <p:cNvSpPr txBox="1"/>
            <p:nvPr/>
          </p:nvSpPr>
          <p:spPr>
            <a:xfrm>
              <a:off x="6532344" y="1274556"/>
              <a:ext cx="1008112" cy="269190"/>
            </a:xfrm>
            <a:prstGeom prst="rect">
              <a:avLst/>
            </a:prstGeom>
            <a:noFill/>
          </p:spPr>
          <p:txBody>
            <a:bodyPr wrap="square" lIns="91431" tIns="0" rIns="91431" bIns="0" rtlCol="0" anchor="t">
              <a:spAutoFit/>
            </a:bodyPr>
            <a:lstStyle/>
            <a:p>
              <a:pPr>
                <a:lnSpc>
                  <a:spcPct val="150000"/>
                </a:lnSpc>
              </a:pPr>
              <a:r>
                <a:rPr lang="zh-CN" altLang="en-US" sz="1200" dirty="0">
                  <a:solidFill>
                    <a:schemeClr val="tx1">
                      <a:lumMod val="75000"/>
                      <a:lumOff val="25000"/>
                    </a:schemeClr>
                  </a:solidFill>
                  <a:latin typeface="微软雅黑" pitchFamily="34" charset="-122"/>
                  <a:ea typeface="微软雅黑" pitchFamily="34" charset="-122"/>
                  <a:cs typeface="华文黑体" pitchFamily="2" charset="-122"/>
                </a:rPr>
                <a:t>添加标题</a:t>
              </a:r>
            </a:p>
          </p:txBody>
        </p:sp>
      </p:grpSp>
      <p:grpSp>
        <p:nvGrpSpPr>
          <p:cNvPr id="81" name="组合 80"/>
          <p:cNvGrpSpPr/>
          <p:nvPr/>
        </p:nvGrpSpPr>
        <p:grpSpPr>
          <a:xfrm>
            <a:off x="6226177" y="2066119"/>
            <a:ext cx="2241332" cy="969569"/>
            <a:chOff x="6084168" y="1274556"/>
            <a:chExt cx="1669538" cy="942234"/>
          </a:xfrm>
        </p:grpSpPr>
        <p:sp>
          <p:nvSpPr>
            <p:cNvPr id="82" name="TextBox 81"/>
            <p:cNvSpPr txBox="1"/>
            <p:nvPr/>
          </p:nvSpPr>
          <p:spPr>
            <a:xfrm>
              <a:off x="6084168" y="1514664"/>
              <a:ext cx="1669538" cy="702126"/>
            </a:xfrm>
            <a:prstGeom prst="rect">
              <a:avLst/>
            </a:prstGeom>
            <a:noFill/>
          </p:spPr>
          <p:txBody>
            <a:bodyPr wrap="square" lIns="91431" tIns="45715" rIns="91431" bIns="45715" rtlCol="0">
              <a:spAutoFit/>
            </a:bodyPr>
            <a:lstStyle/>
            <a:p>
              <a:pPr>
                <a:lnSpc>
                  <a:spcPct val="130000"/>
                </a:lnSpc>
              </a:pPr>
              <a:r>
                <a:rPr lang="zh-CN" altLang="en-US" sz="1050" dirty="0">
                  <a:solidFill>
                    <a:schemeClr val="tx1">
                      <a:lumMod val="75000"/>
                      <a:lumOff val="25000"/>
                    </a:schemeClr>
                  </a:solidFill>
                  <a:latin typeface="微软雅黑" pitchFamily="34" charset="-122"/>
                  <a:ea typeface="微软雅黑" pitchFamily="34" charset="-122"/>
                </a:rPr>
                <a:t>您的内容打在这里，或者通过您的内容打在这里，或者您的内容打在这里，</a:t>
              </a:r>
            </a:p>
          </p:txBody>
        </p:sp>
        <p:sp>
          <p:nvSpPr>
            <p:cNvPr id="83" name="TextBox 82"/>
            <p:cNvSpPr txBox="1"/>
            <p:nvPr/>
          </p:nvSpPr>
          <p:spPr>
            <a:xfrm>
              <a:off x="6532344" y="1274556"/>
              <a:ext cx="1008112" cy="269190"/>
            </a:xfrm>
            <a:prstGeom prst="rect">
              <a:avLst/>
            </a:prstGeom>
            <a:noFill/>
          </p:spPr>
          <p:txBody>
            <a:bodyPr wrap="square" lIns="91431" tIns="0" rIns="91431" bIns="0" rtlCol="0" anchor="t">
              <a:spAutoFit/>
            </a:bodyPr>
            <a:lstStyle/>
            <a:p>
              <a:pPr>
                <a:lnSpc>
                  <a:spcPct val="150000"/>
                </a:lnSpc>
              </a:pPr>
              <a:r>
                <a:rPr lang="zh-CN" altLang="en-US" sz="1200" dirty="0">
                  <a:solidFill>
                    <a:schemeClr val="tx1">
                      <a:lumMod val="75000"/>
                      <a:lumOff val="25000"/>
                    </a:schemeClr>
                  </a:solidFill>
                  <a:latin typeface="微软雅黑" pitchFamily="34" charset="-122"/>
                  <a:ea typeface="微软雅黑" pitchFamily="34" charset="-122"/>
                  <a:cs typeface="华文黑体" pitchFamily="2" charset="-122"/>
                </a:rPr>
                <a:t>添加标题</a:t>
              </a:r>
            </a:p>
          </p:txBody>
        </p:sp>
      </p:grpSp>
      <p:grpSp>
        <p:nvGrpSpPr>
          <p:cNvPr id="84" name="组合 83"/>
          <p:cNvGrpSpPr/>
          <p:nvPr/>
        </p:nvGrpSpPr>
        <p:grpSpPr>
          <a:xfrm>
            <a:off x="8655069" y="5495143"/>
            <a:ext cx="2143140" cy="969569"/>
            <a:chOff x="6084168" y="1274556"/>
            <a:chExt cx="1669538" cy="942233"/>
          </a:xfrm>
        </p:grpSpPr>
        <p:sp>
          <p:nvSpPr>
            <p:cNvPr id="85" name="TextBox 84"/>
            <p:cNvSpPr txBox="1"/>
            <p:nvPr/>
          </p:nvSpPr>
          <p:spPr>
            <a:xfrm>
              <a:off x="6084168" y="1514664"/>
              <a:ext cx="1669538" cy="702125"/>
            </a:xfrm>
            <a:prstGeom prst="rect">
              <a:avLst/>
            </a:prstGeom>
            <a:noFill/>
          </p:spPr>
          <p:txBody>
            <a:bodyPr wrap="square" lIns="91431" tIns="45715" rIns="91431" bIns="45715" rtlCol="0">
              <a:spAutoFit/>
            </a:bodyPr>
            <a:lstStyle/>
            <a:p>
              <a:pPr>
                <a:lnSpc>
                  <a:spcPct val="130000"/>
                </a:lnSpc>
              </a:pPr>
              <a:r>
                <a:rPr lang="zh-CN" altLang="en-US" sz="1050" dirty="0">
                  <a:solidFill>
                    <a:schemeClr val="tx1">
                      <a:lumMod val="75000"/>
                      <a:lumOff val="25000"/>
                    </a:schemeClr>
                  </a:solidFill>
                  <a:latin typeface="微软雅黑" pitchFamily="34" charset="-122"/>
                  <a:ea typeface="微软雅黑" pitchFamily="34" charset="-122"/>
                </a:rPr>
                <a:t>您的内容打在这里，或者通过您的内容打在这里，或者您的内容打在这里，</a:t>
              </a:r>
            </a:p>
          </p:txBody>
        </p:sp>
        <p:sp>
          <p:nvSpPr>
            <p:cNvPr id="86" name="TextBox 85"/>
            <p:cNvSpPr txBox="1"/>
            <p:nvPr/>
          </p:nvSpPr>
          <p:spPr>
            <a:xfrm>
              <a:off x="6532344" y="1274556"/>
              <a:ext cx="1008112" cy="269189"/>
            </a:xfrm>
            <a:prstGeom prst="rect">
              <a:avLst/>
            </a:prstGeom>
            <a:noFill/>
          </p:spPr>
          <p:txBody>
            <a:bodyPr wrap="square" lIns="91431" tIns="0" rIns="91431" bIns="0" rtlCol="0" anchor="t">
              <a:spAutoFit/>
            </a:bodyPr>
            <a:lstStyle/>
            <a:p>
              <a:pPr>
                <a:lnSpc>
                  <a:spcPct val="150000"/>
                </a:lnSpc>
              </a:pPr>
              <a:r>
                <a:rPr lang="zh-CN" altLang="en-US" sz="1200" dirty="0">
                  <a:solidFill>
                    <a:schemeClr val="tx1">
                      <a:lumMod val="75000"/>
                      <a:lumOff val="25000"/>
                    </a:schemeClr>
                  </a:solidFill>
                  <a:latin typeface="微软雅黑" pitchFamily="34" charset="-122"/>
                  <a:ea typeface="微软雅黑" pitchFamily="34" charset="-122"/>
                  <a:cs typeface="华文黑体" pitchFamily="2" charset="-122"/>
                </a:rPr>
                <a:t>添加标题</a:t>
              </a:r>
            </a:p>
          </p:txBody>
        </p:sp>
      </p:grpSp>
      <p:grpSp>
        <p:nvGrpSpPr>
          <p:cNvPr id="87" name="组合 86"/>
          <p:cNvGrpSpPr/>
          <p:nvPr/>
        </p:nvGrpSpPr>
        <p:grpSpPr>
          <a:xfrm>
            <a:off x="1183208" y="3238605"/>
            <a:ext cx="2185450" cy="2185100"/>
            <a:chOff x="2201071" y="3406041"/>
            <a:chExt cx="1805286" cy="1805938"/>
          </a:xfrm>
        </p:grpSpPr>
        <p:grpSp>
          <p:nvGrpSpPr>
            <p:cNvPr id="88" name="组合 87"/>
            <p:cNvGrpSpPr/>
            <p:nvPr/>
          </p:nvGrpSpPr>
          <p:grpSpPr>
            <a:xfrm>
              <a:off x="2201071" y="3406041"/>
              <a:ext cx="1805286" cy="1805938"/>
              <a:chOff x="4345444" y="2542859"/>
              <a:chExt cx="1810550" cy="1811205"/>
            </a:xfrm>
          </p:grpSpPr>
          <p:grpSp>
            <p:nvGrpSpPr>
              <p:cNvPr id="90" name="组合 89"/>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92" name="同心圆 91"/>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3" name="椭圆 92"/>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1" name="椭圆 90"/>
              <p:cNvSpPr/>
              <p:nvPr/>
            </p:nvSpPr>
            <p:spPr>
              <a:xfrm>
                <a:off x="4565570" y="2763062"/>
                <a:ext cx="1370298" cy="1370793"/>
              </a:xfrm>
              <a:prstGeom prst="ellipse">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9" name="TextBox 88"/>
            <p:cNvSpPr txBox="1"/>
            <p:nvPr/>
          </p:nvSpPr>
          <p:spPr>
            <a:xfrm>
              <a:off x="2714076" y="3952392"/>
              <a:ext cx="1023614" cy="875233"/>
            </a:xfrm>
            <a:prstGeom prst="rect">
              <a:avLst/>
            </a:prstGeom>
            <a:noFill/>
          </p:spPr>
          <p:txBody>
            <a:bodyPr wrap="square" rtlCol="0">
              <a:spAutoFit/>
            </a:bodyPr>
            <a:lstStyle/>
            <a:p>
              <a:r>
                <a:rPr lang="zh-CN" altLang="en-US" dirty="0">
                  <a:solidFill>
                    <a:schemeClr val="bg1"/>
                  </a:solidFill>
                  <a:latin typeface="微软雅黑" panose="020B0503020204020204" pitchFamily="34" charset="-122"/>
                  <a:ea typeface="微软雅黑" panose="020B0503020204020204" pitchFamily="34" charset="-122"/>
                </a:rPr>
                <a:t>添加</a:t>
              </a:r>
              <a:endParaRPr lang="en-US" altLang="zh-CN" dirty="0">
                <a:solidFill>
                  <a:schemeClr val="bg1"/>
                </a:solidFill>
                <a:latin typeface="微软雅黑" panose="020B0503020204020204" pitchFamily="34" charset="-122"/>
                <a:ea typeface="微软雅黑" panose="020B0503020204020204" pitchFamily="34" charset="-122"/>
              </a:endParaRPr>
            </a:p>
            <a:p>
              <a:r>
                <a:rPr lang="zh-CN" altLang="en-US" dirty="0">
                  <a:solidFill>
                    <a:schemeClr val="bg1"/>
                  </a:solidFill>
                  <a:latin typeface="微软雅黑" panose="020B0503020204020204" pitchFamily="34" charset="-122"/>
                  <a:ea typeface="微软雅黑" panose="020B0503020204020204" pitchFamily="34" charset="-122"/>
                </a:rPr>
                <a:t>内容</a:t>
              </a:r>
            </a:p>
          </p:txBody>
        </p:sp>
      </p:grpSp>
      <p:grpSp>
        <p:nvGrpSpPr>
          <p:cNvPr id="94" name="组合 93"/>
          <p:cNvGrpSpPr/>
          <p:nvPr/>
        </p:nvGrpSpPr>
        <p:grpSpPr>
          <a:xfrm>
            <a:off x="5969553" y="3209127"/>
            <a:ext cx="2286381" cy="2286016"/>
            <a:chOff x="7382260" y="3406041"/>
            <a:chExt cx="1805286" cy="1805938"/>
          </a:xfrm>
        </p:grpSpPr>
        <p:grpSp>
          <p:nvGrpSpPr>
            <p:cNvPr id="95" name="组合 94"/>
            <p:cNvGrpSpPr/>
            <p:nvPr/>
          </p:nvGrpSpPr>
          <p:grpSpPr>
            <a:xfrm>
              <a:off x="7382260" y="3406041"/>
              <a:ext cx="1805286" cy="1805938"/>
              <a:chOff x="4345444" y="2542859"/>
              <a:chExt cx="1810550" cy="1811205"/>
            </a:xfrm>
          </p:grpSpPr>
          <p:grpSp>
            <p:nvGrpSpPr>
              <p:cNvPr id="97" name="组合 96"/>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99" name="同心圆 98"/>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0" name="椭圆 99"/>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8" name="椭圆 97"/>
              <p:cNvSpPr/>
              <p:nvPr/>
            </p:nvSpPr>
            <p:spPr>
              <a:xfrm>
                <a:off x="4565570" y="2763062"/>
                <a:ext cx="1370298" cy="1370793"/>
              </a:xfrm>
              <a:prstGeom prst="ellipse">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6" name="TextBox 95"/>
            <p:cNvSpPr txBox="1"/>
            <p:nvPr/>
          </p:nvSpPr>
          <p:spPr>
            <a:xfrm>
              <a:off x="7875197" y="3876616"/>
              <a:ext cx="1023614" cy="875233"/>
            </a:xfrm>
            <a:prstGeom prst="rect">
              <a:avLst/>
            </a:prstGeom>
            <a:noFill/>
          </p:spPr>
          <p:txBody>
            <a:bodyPr wrap="square" rtlCol="0">
              <a:spAutoFit/>
            </a:bodyPr>
            <a:lstStyle/>
            <a:p>
              <a:r>
                <a:rPr lang="zh-CN" altLang="en-US" dirty="0">
                  <a:solidFill>
                    <a:schemeClr val="bg1"/>
                  </a:solidFill>
                  <a:latin typeface="微软雅黑" panose="020B0503020204020204" pitchFamily="34" charset="-122"/>
                  <a:ea typeface="微软雅黑" panose="020B0503020204020204" pitchFamily="34" charset="-122"/>
                </a:rPr>
                <a:t>添加</a:t>
              </a:r>
              <a:endParaRPr lang="en-US" altLang="zh-CN" dirty="0">
                <a:solidFill>
                  <a:schemeClr val="bg1"/>
                </a:solidFill>
                <a:latin typeface="微软雅黑" panose="020B0503020204020204" pitchFamily="34" charset="-122"/>
                <a:ea typeface="微软雅黑" panose="020B0503020204020204" pitchFamily="34" charset="-122"/>
              </a:endParaRPr>
            </a:p>
            <a:p>
              <a:r>
                <a:rPr lang="zh-CN" altLang="en-US" dirty="0">
                  <a:solidFill>
                    <a:schemeClr val="bg1"/>
                  </a:solidFill>
                  <a:latin typeface="微软雅黑" panose="020B0503020204020204" pitchFamily="34" charset="-122"/>
                  <a:ea typeface="微软雅黑" panose="020B0503020204020204" pitchFamily="34" charset="-122"/>
                </a:rPr>
                <a:t>内容</a:t>
              </a:r>
            </a:p>
          </p:txBody>
        </p:sp>
      </p:grpSp>
      <p:grpSp>
        <p:nvGrpSpPr>
          <p:cNvPr id="101" name="组合 100"/>
          <p:cNvGrpSpPr/>
          <p:nvPr/>
        </p:nvGrpSpPr>
        <p:grpSpPr>
          <a:xfrm>
            <a:off x="3612099" y="2637623"/>
            <a:ext cx="2214932" cy="2214577"/>
            <a:chOff x="4811090" y="3406041"/>
            <a:chExt cx="1805286" cy="1805938"/>
          </a:xfrm>
        </p:grpSpPr>
        <p:grpSp>
          <p:nvGrpSpPr>
            <p:cNvPr id="102" name="组合 101"/>
            <p:cNvGrpSpPr/>
            <p:nvPr/>
          </p:nvGrpSpPr>
          <p:grpSpPr>
            <a:xfrm>
              <a:off x="4811090" y="3406041"/>
              <a:ext cx="1805286" cy="1805938"/>
              <a:chOff x="4345444" y="2542859"/>
              <a:chExt cx="1810550" cy="1811205"/>
            </a:xfrm>
          </p:grpSpPr>
          <p:grpSp>
            <p:nvGrpSpPr>
              <p:cNvPr id="104" name="组合 103"/>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106" name="同心圆 105"/>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7" name="椭圆 106"/>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5" name="椭圆 104"/>
              <p:cNvSpPr/>
              <p:nvPr/>
            </p:nvSpPr>
            <p:spPr>
              <a:xfrm>
                <a:off x="4565570" y="2763062"/>
                <a:ext cx="1370298" cy="1370793"/>
              </a:xfrm>
              <a:prstGeom prst="ellipse">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3" name="TextBox 102"/>
            <p:cNvSpPr txBox="1"/>
            <p:nvPr/>
          </p:nvSpPr>
          <p:spPr>
            <a:xfrm>
              <a:off x="5304027" y="3876616"/>
              <a:ext cx="1023614" cy="875233"/>
            </a:xfrm>
            <a:prstGeom prst="rect">
              <a:avLst/>
            </a:prstGeom>
            <a:noFill/>
          </p:spPr>
          <p:txBody>
            <a:bodyPr wrap="square" rtlCol="0">
              <a:spAutoFit/>
            </a:bodyPr>
            <a:lstStyle/>
            <a:p>
              <a:r>
                <a:rPr lang="zh-CN" altLang="en-US" dirty="0">
                  <a:solidFill>
                    <a:schemeClr val="bg1"/>
                  </a:solidFill>
                  <a:latin typeface="微软雅黑" panose="020B0503020204020204" pitchFamily="34" charset="-122"/>
                  <a:ea typeface="微软雅黑" panose="020B0503020204020204" pitchFamily="34" charset="-122"/>
                </a:rPr>
                <a:t>添加</a:t>
              </a:r>
              <a:endParaRPr lang="en-US" altLang="zh-CN" dirty="0">
                <a:solidFill>
                  <a:schemeClr val="bg1"/>
                </a:solidFill>
                <a:latin typeface="微软雅黑" panose="020B0503020204020204" pitchFamily="34" charset="-122"/>
                <a:ea typeface="微软雅黑" panose="020B0503020204020204" pitchFamily="34" charset="-122"/>
              </a:endParaRPr>
            </a:p>
            <a:p>
              <a:r>
                <a:rPr lang="zh-CN" altLang="en-US" dirty="0">
                  <a:solidFill>
                    <a:schemeClr val="bg1"/>
                  </a:solidFill>
                  <a:latin typeface="微软雅黑" panose="020B0503020204020204" pitchFamily="34" charset="-122"/>
                  <a:ea typeface="微软雅黑" panose="020B0503020204020204" pitchFamily="34" charset="-122"/>
                </a:rPr>
                <a:t>内容</a:t>
              </a:r>
            </a:p>
          </p:txBody>
        </p:sp>
      </p:grpSp>
      <p:grpSp>
        <p:nvGrpSpPr>
          <p:cNvPr id="108" name="组合 107"/>
          <p:cNvGrpSpPr/>
          <p:nvPr/>
        </p:nvGrpSpPr>
        <p:grpSpPr>
          <a:xfrm>
            <a:off x="8456921" y="2982230"/>
            <a:ext cx="2298968" cy="2298599"/>
            <a:chOff x="9964778" y="3406041"/>
            <a:chExt cx="1805286" cy="1805938"/>
          </a:xfrm>
        </p:grpSpPr>
        <p:grpSp>
          <p:nvGrpSpPr>
            <p:cNvPr id="109" name="组合 108"/>
            <p:cNvGrpSpPr/>
            <p:nvPr/>
          </p:nvGrpSpPr>
          <p:grpSpPr>
            <a:xfrm>
              <a:off x="9964778" y="3406041"/>
              <a:ext cx="1805286" cy="1805938"/>
              <a:chOff x="4345444" y="2542859"/>
              <a:chExt cx="1810550" cy="1811205"/>
            </a:xfrm>
          </p:grpSpPr>
          <p:grpSp>
            <p:nvGrpSpPr>
              <p:cNvPr id="111" name="组合 110"/>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113" name="同心圆 112"/>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4" name="椭圆 113"/>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2" name="椭圆 111"/>
              <p:cNvSpPr/>
              <p:nvPr/>
            </p:nvSpPr>
            <p:spPr>
              <a:xfrm>
                <a:off x="4565570" y="2763062"/>
                <a:ext cx="1370298" cy="1370793"/>
              </a:xfrm>
              <a:prstGeom prst="ellipse">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0" name="TextBox 109"/>
            <p:cNvSpPr txBox="1"/>
            <p:nvPr/>
          </p:nvSpPr>
          <p:spPr>
            <a:xfrm>
              <a:off x="10457715" y="3876616"/>
              <a:ext cx="1023614" cy="875233"/>
            </a:xfrm>
            <a:prstGeom prst="rect">
              <a:avLst/>
            </a:prstGeom>
            <a:noFill/>
          </p:spPr>
          <p:txBody>
            <a:bodyPr wrap="square" rtlCol="0">
              <a:spAutoFit/>
            </a:bodyPr>
            <a:lstStyle/>
            <a:p>
              <a:r>
                <a:rPr lang="zh-CN" altLang="en-US" dirty="0">
                  <a:solidFill>
                    <a:schemeClr val="bg1"/>
                  </a:solidFill>
                  <a:latin typeface="微软雅黑" panose="020B0503020204020204" pitchFamily="34" charset="-122"/>
                  <a:ea typeface="微软雅黑" panose="020B0503020204020204" pitchFamily="34" charset="-122"/>
                </a:rPr>
                <a:t>添加</a:t>
              </a:r>
              <a:endParaRPr lang="en-US" altLang="zh-CN" dirty="0">
                <a:solidFill>
                  <a:schemeClr val="bg1"/>
                </a:solidFill>
                <a:latin typeface="微软雅黑" panose="020B0503020204020204" pitchFamily="34" charset="-122"/>
                <a:ea typeface="微软雅黑" panose="020B0503020204020204" pitchFamily="34" charset="-122"/>
              </a:endParaRPr>
            </a:p>
            <a:p>
              <a:r>
                <a:rPr lang="zh-CN" altLang="en-US" dirty="0">
                  <a:solidFill>
                    <a:schemeClr val="bg1"/>
                  </a:solidFill>
                  <a:latin typeface="微软雅黑" panose="020B0503020204020204" pitchFamily="34" charset="-122"/>
                  <a:ea typeface="微软雅黑" panose="020B0503020204020204" pitchFamily="34" charset="-122"/>
                </a:rPr>
                <a:t>内容</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left)">
                                      <p:cBhvr>
                                        <p:cTn id="7" dur="300"/>
                                        <p:tgtEl>
                                          <p:spTgt spid="29"/>
                                        </p:tgtEl>
                                      </p:cBhvr>
                                    </p:animEffect>
                                  </p:childTnLst>
                                </p:cTn>
                              </p:par>
                            </p:childTnLst>
                          </p:cTn>
                        </p:par>
                        <p:par>
                          <p:cTn id="8" fill="hold">
                            <p:stCondLst>
                              <p:cond delay="300"/>
                            </p:stCondLst>
                            <p:childTnLst>
                              <p:par>
                                <p:cTn id="9" presetID="2" presetClass="entr" presetSubtype="12" accel="58000" fill="hold" nodeType="afterEffect">
                                  <p:stCondLst>
                                    <p:cond delay="0"/>
                                  </p:stCondLst>
                                  <p:childTnLst>
                                    <p:set>
                                      <p:cBhvr>
                                        <p:cTn id="10" dur="1" fill="hold">
                                          <p:stCondLst>
                                            <p:cond delay="0"/>
                                          </p:stCondLst>
                                        </p:cTn>
                                        <p:tgtEl>
                                          <p:spTgt spid="87"/>
                                        </p:tgtEl>
                                        <p:attrNameLst>
                                          <p:attrName>style.visibility</p:attrName>
                                        </p:attrNameLst>
                                      </p:cBhvr>
                                      <p:to>
                                        <p:strVal val="visible"/>
                                      </p:to>
                                    </p:set>
                                    <p:anim calcmode="lin" valueType="num">
                                      <p:cBhvr additive="base">
                                        <p:cTn id="11" dur="2000" fill="hold"/>
                                        <p:tgtEl>
                                          <p:spTgt spid="87"/>
                                        </p:tgtEl>
                                        <p:attrNameLst>
                                          <p:attrName>ppt_x</p:attrName>
                                        </p:attrNameLst>
                                      </p:cBhvr>
                                      <p:tavLst>
                                        <p:tav tm="0">
                                          <p:val>
                                            <p:strVal val="0-#ppt_w/2"/>
                                          </p:val>
                                        </p:tav>
                                        <p:tav tm="100000">
                                          <p:val>
                                            <p:strVal val="#ppt_x"/>
                                          </p:val>
                                        </p:tav>
                                      </p:tavLst>
                                    </p:anim>
                                    <p:anim calcmode="lin" valueType="num">
                                      <p:cBhvr additive="base">
                                        <p:cTn id="12" dur="2000" fill="hold"/>
                                        <p:tgtEl>
                                          <p:spTgt spid="87"/>
                                        </p:tgtEl>
                                        <p:attrNameLst>
                                          <p:attrName>ppt_y</p:attrName>
                                        </p:attrNameLst>
                                      </p:cBhvr>
                                      <p:tavLst>
                                        <p:tav tm="0">
                                          <p:val>
                                            <p:strVal val="1+#ppt_h/2"/>
                                          </p:val>
                                        </p:tav>
                                        <p:tav tm="100000">
                                          <p:val>
                                            <p:strVal val="#ppt_y"/>
                                          </p:val>
                                        </p:tav>
                                      </p:tavLst>
                                    </p:anim>
                                  </p:childTnLst>
                                </p:cTn>
                              </p:par>
                              <p:par>
                                <p:cTn id="13" presetID="2" presetClass="entr" presetSubtype="3" accel="58000" fill="hold" nodeType="withEffect">
                                  <p:stCondLst>
                                    <p:cond delay="0"/>
                                  </p:stCondLst>
                                  <p:childTnLst>
                                    <p:set>
                                      <p:cBhvr>
                                        <p:cTn id="14" dur="1" fill="hold">
                                          <p:stCondLst>
                                            <p:cond delay="0"/>
                                          </p:stCondLst>
                                        </p:cTn>
                                        <p:tgtEl>
                                          <p:spTgt spid="101"/>
                                        </p:tgtEl>
                                        <p:attrNameLst>
                                          <p:attrName>style.visibility</p:attrName>
                                        </p:attrNameLst>
                                      </p:cBhvr>
                                      <p:to>
                                        <p:strVal val="visible"/>
                                      </p:to>
                                    </p:set>
                                    <p:anim calcmode="lin" valueType="num">
                                      <p:cBhvr additive="base">
                                        <p:cTn id="15" dur="2000" fill="hold"/>
                                        <p:tgtEl>
                                          <p:spTgt spid="101"/>
                                        </p:tgtEl>
                                        <p:attrNameLst>
                                          <p:attrName>ppt_x</p:attrName>
                                        </p:attrNameLst>
                                      </p:cBhvr>
                                      <p:tavLst>
                                        <p:tav tm="0">
                                          <p:val>
                                            <p:strVal val="1+#ppt_w/2"/>
                                          </p:val>
                                        </p:tav>
                                        <p:tav tm="100000">
                                          <p:val>
                                            <p:strVal val="#ppt_x"/>
                                          </p:val>
                                        </p:tav>
                                      </p:tavLst>
                                    </p:anim>
                                    <p:anim calcmode="lin" valueType="num">
                                      <p:cBhvr additive="base">
                                        <p:cTn id="16" dur="2000" fill="hold"/>
                                        <p:tgtEl>
                                          <p:spTgt spid="101"/>
                                        </p:tgtEl>
                                        <p:attrNameLst>
                                          <p:attrName>ppt_y</p:attrName>
                                        </p:attrNameLst>
                                      </p:cBhvr>
                                      <p:tavLst>
                                        <p:tav tm="0">
                                          <p:val>
                                            <p:strVal val="0-#ppt_h/2"/>
                                          </p:val>
                                        </p:tav>
                                        <p:tav tm="100000">
                                          <p:val>
                                            <p:strVal val="#ppt_y"/>
                                          </p:val>
                                        </p:tav>
                                      </p:tavLst>
                                    </p:anim>
                                  </p:childTnLst>
                                </p:cTn>
                              </p:par>
                              <p:par>
                                <p:cTn id="17" presetID="2" presetClass="entr" presetSubtype="12" accel="58000" fill="hold" nodeType="withEffect">
                                  <p:stCondLst>
                                    <p:cond delay="0"/>
                                  </p:stCondLst>
                                  <p:childTnLst>
                                    <p:set>
                                      <p:cBhvr>
                                        <p:cTn id="18" dur="1" fill="hold">
                                          <p:stCondLst>
                                            <p:cond delay="0"/>
                                          </p:stCondLst>
                                        </p:cTn>
                                        <p:tgtEl>
                                          <p:spTgt spid="94"/>
                                        </p:tgtEl>
                                        <p:attrNameLst>
                                          <p:attrName>style.visibility</p:attrName>
                                        </p:attrNameLst>
                                      </p:cBhvr>
                                      <p:to>
                                        <p:strVal val="visible"/>
                                      </p:to>
                                    </p:set>
                                    <p:anim calcmode="lin" valueType="num">
                                      <p:cBhvr additive="base">
                                        <p:cTn id="19" dur="2000" fill="hold"/>
                                        <p:tgtEl>
                                          <p:spTgt spid="94"/>
                                        </p:tgtEl>
                                        <p:attrNameLst>
                                          <p:attrName>ppt_x</p:attrName>
                                        </p:attrNameLst>
                                      </p:cBhvr>
                                      <p:tavLst>
                                        <p:tav tm="0">
                                          <p:val>
                                            <p:strVal val="0-#ppt_w/2"/>
                                          </p:val>
                                        </p:tav>
                                        <p:tav tm="100000">
                                          <p:val>
                                            <p:strVal val="#ppt_x"/>
                                          </p:val>
                                        </p:tav>
                                      </p:tavLst>
                                    </p:anim>
                                    <p:anim calcmode="lin" valueType="num">
                                      <p:cBhvr additive="base">
                                        <p:cTn id="20" dur="2000" fill="hold"/>
                                        <p:tgtEl>
                                          <p:spTgt spid="94"/>
                                        </p:tgtEl>
                                        <p:attrNameLst>
                                          <p:attrName>ppt_y</p:attrName>
                                        </p:attrNameLst>
                                      </p:cBhvr>
                                      <p:tavLst>
                                        <p:tav tm="0">
                                          <p:val>
                                            <p:strVal val="1+#ppt_h/2"/>
                                          </p:val>
                                        </p:tav>
                                        <p:tav tm="100000">
                                          <p:val>
                                            <p:strVal val="#ppt_y"/>
                                          </p:val>
                                        </p:tav>
                                      </p:tavLst>
                                    </p:anim>
                                  </p:childTnLst>
                                </p:cTn>
                              </p:par>
                              <p:par>
                                <p:cTn id="21" presetID="2" presetClass="entr" presetSubtype="3" accel="58000" fill="hold" nodeType="withEffect">
                                  <p:stCondLst>
                                    <p:cond delay="0"/>
                                  </p:stCondLst>
                                  <p:childTnLst>
                                    <p:set>
                                      <p:cBhvr>
                                        <p:cTn id="22" dur="1" fill="hold">
                                          <p:stCondLst>
                                            <p:cond delay="0"/>
                                          </p:stCondLst>
                                        </p:cTn>
                                        <p:tgtEl>
                                          <p:spTgt spid="108"/>
                                        </p:tgtEl>
                                        <p:attrNameLst>
                                          <p:attrName>style.visibility</p:attrName>
                                        </p:attrNameLst>
                                      </p:cBhvr>
                                      <p:to>
                                        <p:strVal val="visible"/>
                                      </p:to>
                                    </p:set>
                                    <p:anim calcmode="lin" valueType="num">
                                      <p:cBhvr additive="base">
                                        <p:cTn id="23" dur="2000" fill="hold"/>
                                        <p:tgtEl>
                                          <p:spTgt spid="108"/>
                                        </p:tgtEl>
                                        <p:attrNameLst>
                                          <p:attrName>ppt_x</p:attrName>
                                        </p:attrNameLst>
                                      </p:cBhvr>
                                      <p:tavLst>
                                        <p:tav tm="0">
                                          <p:val>
                                            <p:strVal val="1+#ppt_w/2"/>
                                          </p:val>
                                        </p:tav>
                                        <p:tav tm="100000">
                                          <p:val>
                                            <p:strVal val="#ppt_x"/>
                                          </p:val>
                                        </p:tav>
                                      </p:tavLst>
                                    </p:anim>
                                    <p:anim calcmode="lin" valueType="num">
                                      <p:cBhvr additive="base">
                                        <p:cTn id="24" dur="2000" fill="hold"/>
                                        <p:tgtEl>
                                          <p:spTgt spid="108"/>
                                        </p:tgtEl>
                                        <p:attrNameLst>
                                          <p:attrName>ppt_y</p:attrName>
                                        </p:attrNameLst>
                                      </p:cBhvr>
                                      <p:tavLst>
                                        <p:tav tm="0">
                                          <p:val>
                                            <p:strVal val="0-#ppt_h/2"/>
                                          </p:val>
                                        </p:tav>
                                        <p:tav tm="100000">
                                          <p:val>
                                            <p:strVal val="#ppt_y"/>
                                          </p:val>
                                        </p:tav>
                                      </p:tavLst>
                                    </p:anim>
                                  </p:childTnLst>
                                </p:cTn>
                              </p:par>
                            </p:childTnLst>
                          </p:cTn>
                        </p:par>
                        <p:par>
                          <p:cTn id="25" fill="hold">
                            <p:stCondLst>
                              <p:cond delay="2300"/>
                            </p:stCondLst>
                            <p:childTnLst>
                              <p:par>
                                <p:cTn id="26" presetID="42" presetClass="entr" presetSubtype="0" fill="hold" nodeType="afterEffect">
                                  <p:stCondLst>
                                    <p:cond delay="0"/>
                                  </p:stCondLst>
                                  <p:childTnLst>
                                    <p:set>
                                      <p:cBhvr>
                                        <p:cTn id="27" dur="1" fill="hold">
                                          <p:stCondLst>
                                            <p:cond delay="0"/>
                                          </p:stCondLst>
                                        </p:cTn>
                                        <p:tgtEl>
                                          <p:spTgt spid="75"/>
                                        </p:tgtEl>
                                        <p:attrNameLst>
                                          <p:attrName>style.visibility</p:attrName>
                                        </p:attrNameLst>
                                      </p:cBhvr>
                                      <p:to>
                                        <p:strVal val="visible"/>
                                      </p:to>
                                    </p:set>
                                    <p:animEffect transition="in" filter="fade">
                                      <p:cBhvr>
                                        <p:cTn id="28" dur="1000"/>
                                        <p:tgtEl>
                                          <p:spTgt spid="75"/>
                                        </p:tgtEl>
                                      </p:cBhvr>
                                    </p:animEffect>
                                    <p:anim calcmode="lin" valueType="num">
                                      <p:cBhvr>
                                        <p:cTn id="29" dur="1000" fill="hold"/>
                                        <p:tgtEl>
                                          <p:spTgt spid="75"/>
                                        </p:tgtEl>
                                        <p:attrNameLst>
                                          <p:attrName>ppt_x</p:attrName>
                                        </p:attrNameLst>
                                      </p:cBhvr>
                                      <p:tavLst>
                                        <p:tav tm="0">
                                          <p:val>
                                            <p:strVal val="#ppt_x"/>
                                          </p:val>
                                        </p:tav>
                                        <p:tav tm="100000">
                                          <p:val>
                                            <p:strVal val="#ppt_x"/>
                                          </p:val>
                                        </p:tav>
                                      </p:tavLst>
                                    </p:anim>
                                    <p:anim calcmode="lin" valueType="num">
                                      <p:cBhvr>
                                        <p:cTn id="30" dur="1000" fill="hold"/>
                                        <p:tgtEl>
                                          <p:spTgt spid="75"/>
                                        </p:tgtEl>
                                        <p:attrNameLst>
                                          <p:attrName>ppt_y</p:attrName>
                                        </p:attrNameLst>
                                      </p:cBhvr>
                                      <p:tavLst>
                                        <p:tav tm="0">
                                          <p:val>
                                            <p:strVal val="#ppt_y+.1"/>
                                          </p:val>
                                        </p:tav>
                                        <p:tav tm="100000">
                                          <p:val>
                                            <p:strVal val="#ppt_y"/>
                                          </p:val>
                                        </p:tav>
                                      </p:tavLst>
                                    </p:anim>
                                  </p:childTnLst>
                                </p:cTn>
                              </p:par>
                              <p:par>
                                <p:cTn id="31" presetID="42" presetClass="entr" presetSubtype="0" fill="hold" nodeType="withEffect">
                                  <p:stCondLst>
                                    <p:cond delay="0"/>
                                  </p:stCondLst>
                                  <p:childTnLst>
                                    <p:set>
                                      <p:cBhvr>
                                        <p:cTn id="32" dur="1" fill="hold">
                                          <p:stCondLst>
                                            <p:cond delay="0"/>
                                          </p:stCondLst>
                                        </p:cTn>
                                        <p:tgtEl>
                                          <p:spTgt spid="81"/>
                                        </p:tgtEl>
                                        <p:attrNameLst>
                                          <p:attrName>style.visibility</p:attrName>
                                        </p:attrNameLst>
                                      </p:cBhvr>
                                      <p:to>
                                        <p:strVal val="visible"/>
                                      </p:to>
                                    </p:set>
                                    <p:animEffect transition="in" filter="fade">
                                      <p:cBhvr>
                                        <p:cTn id="33" dur="1000"/>
                                        <p:tgtEl>
                                          <p:spTgt spid="81"/>
                                        </p:tgtEl>
                                      </p:cBhvr>
                                    </p:animEffect>
                                    <p:anim calcmode="lin" valueType="num">
                                      <p:cBhvr>
                                        <p:cTn id="34" dur="1000" fill="hold"/>
                                        <p:tgtEl>
                                          <p:spTgt spid="81"/>
                                        </p:tgtEl>
                                        <p:attrNameLst>
                                          <p:attrName>ppt_x</p:attrName>
                                        </p:attrNameLst>
                                      </p:cBhvr>
                                      <p:tavLst>
                                        <p:tav tm="0">
                                          <p:val>
                                            <p:strVal val="#ppt_x"/>
                                          </p:val>
                                        </p:tav>
                                        <p:tav tm="100000">
                                          <p:val>
                                            <p:strVal val="#ppt_x"/>
                                          </p:val>
                                        </p:tav>
                                      </p:tavLst>
                                    </p:anim>
                                    <p:anim calcmode="lin" valueType="num">
                                      <p:cBhvr>
                                        <p:cTn id="35" dur="1000" fill="hold"/>
                                        <p:tgtEl>
                                          <p:spTgt spid="81"/>
                                        </p:tgtEl>
                                        <p:attrNameLst>
                                          <p:attrName>ppt_y</p:attrName>
                                        </p:attrNameLst>
                                      </p:cBhvr>
                                      <p:tavLst>
                                        <p:tav tm="0">
                                          <p:val>
                                            <p:strVal val="#ppt_y+.1"/>
                                          </p:val>
                                        </p:tav>
                                        <p:tav tm="100000">
                                          <p:val>
                                            <p:strVal val="#ppt_y"/>
                                          </p:val>
                                        </p:tav>
                                      </p:tavLst>
                                    </p:anim>
                                  </p:childTnLst>
                                </p:cTn>
                              </p:par>
                              <p:par>
                                <p:cTn id="36" presetID="47" presetClass="entr" presetSubtype="0" fill="hold" nodeType="withEffect">
                                  <p:stCondLst>
                                    <p:cond delay="0"/>
                                  </p:stCondLst>
                                  <p:childTnLst>
                                    <p:set>
                                      <p:cBhvr>
                                        <p:cTn id="37" dur="1" fill="hold">
                                          <p:stCondLst>
                                            <p:cond delay="0"/>
                                          </p:stCondLst>
                                        </p:cTn>
                                        <p:tgtEl>
                                          <p:spTgt spid="78"/>
                                        </p:tgtEl>
                                        <p:attrNameLst>
                                          <p:attrName>style.visibility</p:attrName>
                                        </p:attrNameLst>
                                      </p:cBhvr>
                                      <p:to>
                                        <p:strVal val="visible"/>
                                      </p:to>
                                    </p:set>
                                    <p:animEffect transition="in" filter="fade">
                                      <p:cBhvr>
                                        <p:cTn id="38" dur="1000"/>
                                        <p:tgtEl>
                                          <p:spTgt spid="78"/>
                                        </p:tgtEl>
                                      </p:cBhvr>
                                    </p:animEffect>
                                    <p:anim calcmode="lin" valueType="num">
                                      <p:cBhvr>
                                        <p:cTn id="39" dur="1000" fill="hold"/>
                                        <p:tgtEl>
                                          <p:spTgt spid="78"/>
                                        </p:tgtEl>
                                        <p:attrNameLst>
                                          <p:attrName>ppt_x</p:attrName>
                                        </p:attrNameLst>
                                      </p:cBhvr>
                                      <p:tavLst>
                                        <p:tav tm="0">
                                          <p:val>
                                            <p:strVal val="#ppt_x"/>
                                          </p:val>
                                        </p:tav>
                                        <p:tav tm="100000">
                                          <p:val>
                                            <p:strVal val="#ppt_x"/>
                                          </p:val>
                                        </p:tav>
                                      </p:tavLst>
                                    </p:anim>
                                    <p:anim calcmode="lin" valueType="num">
                                      <p:cBhvr>
                                        <p:cTn id="40" dur="1000" fill="hold"/>
                                        <p:tgtEl>
                                          <p:spTgt spid="78"/>
                                        </p:tgtEl>
                                        <p:attrNameLst>
                                          <p:attrName>ppt_y</p:attrName>
                                        </p:attrNameLst>
                                      </p:cBhvr>
                                      <p:tavLst>
                                        <p:tav tm="0">
                                          <p:val>
                                            <p:strVal val="#ppt_y-.1"/>
                                          </p:val>
                                        </p:tav>
                                        <p:tav tm="100000">
                                          <p:val>
                                            <p:strVal val="#ppt_y"/>
                                          </p:val>
                                        </p:tav>
                                      </p:tavLst>
                                    </p:anim>
                                  </p:childTnLst>
                                </p:cTn>
                              </p:par>
                              <p:par>
                                <p:cTn id="41" presetID="47" presetClass="entr" presetSubtype="0" fill="hold" nodeType="withEffect">
                                  <p:stCondLst>
                                    <p:cond delay="0"/>
                                  </p:stCondLst>
                                  <p:childTnLst>
                                    <p:set>
                                      <p:cBhvr>
                                        <p:cTn id="42" dur="1" fill="hold">
                                          <p:stCondLst>
                                            <p:cond delay="0"/>
                                          </p:stCondLst>
                                        </p:cTn>
                                        <p:tgtEl>
                                          <p:spTgt spid="84"/>
                                        </p:tgtEl>
                                        <p:attrNameLst>
                                          <p:attrName>style.visibility</p:attrName>
                                        </p:attrNameLst>
                                      </p:cBhvr>
                                      <p:to>
                                        <p:strVal val="visible"/>
                                      </p:to>
                                    </p:set>
                                    <p:animEffect transition="in" filter="fade">
                                      <p:cBhvr>
                                        <p:cTn id="43" dur="1000"/>
                                        <p:tgtEl>
                                          <p:spTgt spid="84"/>
                                        </p:tgtEl>
                                      </p:cBhvr>
                                    </p:animEffect>
                                    <p:anim calcmode="lin" valueType="num">
                                      <p:cBhvr>
                                        <p:cTn id="44" dur="1000" fill="hold"/>
                                        <p:tgtEl>
                                          <p:spTgt spid="84"/>
                                        </p:tgtEl>
                                        <p:attrNameLst>
                                          <p:attrName>ppt_x</p:attrName>
                                        </p:attrNameLst>
                                      </p:cBhvr>
                                      <p:tavLst>
                                        <p:tav tm="0">
                                          <p:val>
                                            <p:strVal val="#ppt_x"/>
                                          </p:val>
                                        </p:tav>
                                        <p:tav tm="100000">
                                          <p:val>
                                            <p:strVal val="#ppt_x"/>
                                          </p:val>
                                        </p:tav>
                                      </p:tavLst>
                                    </p:anim>
                                    <p:anim calcmode="lin" valueType="num">
                                      <p:cBhvr>
                                        <p:cTn id="45" dur="1000" fill="hold"/>
                                        <p:tgtEl>
                                          <p:spTgt spid="8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9"/>
          <p:cNvGrpSpPr/>
          <p:nvPr/>
        </p:nvGrpSpPr>
        <p:grpSpPr>
          <a:xfrm>
            <a:off x="1011203" y="208731"/>
            <a:ext cx="553964" cy="558108"/>
            <a:chOff x="304800" y="673100"/>
            <a:chExt cx="4000500" cy="4000500"/>
          </a:xfrm>
          <a:effectLst>
            <a:outerShdw blurRad="444500" dist="254000" dir="8100000" algn="tr" rotWithShape="0">
              <a:prstClr val="black">
                <a:alpha val="24000"/>
              </a:prstClr>
            </a:outerShdw>
          </a:effectLst>
        </p:grpSpPr>
        <p:sp>
          <p:nvSpPr>
            <p:cNvPr id="21" name="同心圆 2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2" name="椭圆 21"/>
            <p:cNvSpPr/>
            <p:nvPr/>
          </p:nvSpPr>
          <p:spPr>
            <a:xfrm>
              <a:off x="392109" y="760409"/>
              <a:ext cx="3825870" cy="382587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3" name="组合 22"/>
          <p:cNvGrpSpPr/>
          <p:nvPr/>
        </p:nvGrpSpPr>
        <p:grpSpPr>
          <a:xfrm>
            <a:off x="796889" y="851674"/>
            <a:ext cx="357190" cy="359864"/>
            <a:chOff x="304800" y="673100"/>
            <a:chExt cx="4000500" cy="4000500"/>
          </a:xfrm>
          <a:effectLst>
            <a:outerShdw blurRad="444500" dist="254000" dir="8100000" algn="tr" rotWithShape="0">
              <a:prstClr val="black">
                <a:alpha val="24000"/>
              </a:prstClr>
            </a:outerShdw>
          </a:effectLst>
        </p:grpSpPr>
        <p:sp>
          <p:nvSpPr>
            <p:cNvPr id="24" name="同心圆 2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5" name="椭圆 24"/>
            <p:cNvSpPr/>
            <p:nvPr/>
          </p:nvSpPr>
          <p:spPr>
            <a:xfrm>
              <a:off x="392109" y="760409"/>
              <a:ext cx="3825870" cy="3825870"/>
            </a:xfrm>
            <a:prstGeom prst="ellipse">
              <a:avLst/>
            </a:prstGeom>
            <a:ln/>
          </p:spPr>
          <p:style>
            <a:lnRef idx="3">
              <a:schemeClr val="lt1"/>
            </a:lnRef>
            <a:fillRef idx="1">
              <a:schemeClr val="accent1"/>
            </a:fillRef>
            <a:effectRef idx="1">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4" name="组合 25"/>
          <p:cNvGrpSpPr/>
          <p:nvPr/>
        </p:nvGrpSpPr>
        <p:grpSpPr>
          <a:xfrm>
            <a:off x="-203243" y="-230052"/>
            <a:ext cx="1357322" cy="1367477"/>
            <a:chOff x="304800" y="673100"/>
            <a:chExt cx="4000500" cy="4000500"/>
          </a:xfrm>
          <a:effectLst>
            <a:outerShdw blurRad="444500" dist="254000" dir="8100000" algn="tr" rotWithShape="0">
              <a:prstClr val="black">
                <a:alpha val="24000"/>
              </a:prstClr>
            </a:outerShdw>
          </a:effectLst>
        </p:grpSpPr>
        <p:sp>
          <p:nvSpPr>
            <p:cNvPr id="27" name="同心圆 2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8" name="椭圆 27"/>
            <p:cNvSpPr/>
            <p:nvPr/>
          </p:nvSpPr>
          <p:spPr>
            <a:xfrm>
              <a:off x="392100" y="760400"/>
              <a:ext cx="3825879" cy="3825879"/>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cxnSp>
        <p:nvCxnSpPr>
          <p:cNvPr id="29" name="直接连接符 28"/>
          <p:cNvCxnSpPr/>
          <p:nvPr/>
        </p:nvCxnSpPr>
        <p:spPr>
          <a:xfrm>
            <a:off x="1797021" y="827749"/>
            <a:ext cx="8286808" cy="23924"/>
          </a:xfrm>
          <a:prstGeom prst="line">
            <a:avLst/>
          </a:prstGeom>
          <a:ln/>
        </p:spPr>
        <p:style>
          <a:lnRef idx="3">
            <a:schemeClr val="accent5"/>
          </a:lnRef>
          <a:fillRef idx="0">
            <a:schemeClr val="accent5"/>
          </a:fillRef>
          <a:effectRef idx="2">
            <a:schemeClr val="accent5"/>
          </a:effectRef>
          <a:fontRef idx="minor">
            <a:schemeClr val="tx1"/>
          </a:fontRef>
        </p:style>
      </p:cxnSp>
      <p:sp>
        <p:nvSpPr>
          <p:cNvPr id="14" name="标题 1"/>
          <p:cNvSpPr txBox="1">
            <a:spLocks/>
          </p:cNvSpPr>
          <p:nvPr/>
        </p:nvSpPr>
        <p:spPr>
          <a:xfrm>
            <a:off x="1725583" y="351607"/>
            <a:ext cx="2500330" cy="785818"/>
          </a:xfrm>
          <a:prstGeom prst="rect">
            <a:avLst/>
          </a:prstGeom>
        </p:spPr>
        <p:txBody>
          <a:bodyPr/>
          <a:lstStyle/>
          <a:p>
            <a:pPr marL="0" marR="0" lvl="0" indent="0" algn="l" defTabSz="1110905" rtl="0" eaLnBrk="1" fontAlgn="auto" latinLnBrk="0" hangingPunct="1">
              <a:lnSpc>
                <a:spcPct val="100000"/>
              </a:lnSpc>
              <a:spcBef>
                <a:spcPct val="0"/>
              </a:spcBef>
              <a:spcAft>
                <a:spcPts val="0"/>
              </a:spcAft>
              <a:buClrTx/>
              <a:buSzTx/>
              <a:buFontTx/>
              <a:buNone/>
              <a:tabLst/>
              <a:defRPr/>
            </a:pPr>
            <a:r>
              <a:rPr kumimoji="0" lang="zh-CN" altLang="en-US" sz="2800" b="0" i="0" u="none" strike="noStrike" kern="1200" cap="none" spc="0" normalizeH="0" baseline="0" noProof="0" dirty="0" smtClean="0">
                <a:ln>
                  <a:noFill/>
                </a:ln>
                <a:solidFill>
                  <a:srgbClr val="0070C0"/>
                </a:solidFill>
                <a:effectLst/>
                <a:uLnTx/>
                <a:uFillTx/>
                <a:latin typeface="方正粗倩简体" pitchFamily="65" charset="-122"/>
                <a:ea typeface="方正粗倩简体" pitchFamily="65" charset="-122"/>
                <a:cs typeface="+mj-cs"/>
              </a:rPr>
              <a:t>工作解决方法</a:t>
            </a:r>
            <a:endParaRPr kumimoji="0" lang="zh-CN" altLang="en-US" sz="2800" b="0" i="0" u="none" strike="noStrike" kern="1200" cap="none" spc="0" normalizeH="0" baseline="0" noProof="0" dirty="0">
              <a:ln>
                <a:noFill/>
              </a:ln>
              <a:solidFill>
                <a:srgbClr val="0070C0"/>
              </a:solidFill>
              <a:effectLst/>
              <a:uLnTx/>
              <a:uFillTx/>
              <a:latin typeface="方正粗倩简体" pitchFamily="65" charset="-122"/>
              <a:ea typeface="方正粗倩简体" pitchFamily="65" charset="-122"/>
              <a:cs typeface="+mj-cs"/>
            </a:endParaRPr>
          </a:p>
        </p:txBody>
      </p:sp>
      <p:grpSp>
        <p:nvGrpSpPr>
          <p:cNvPr id="15" name="组合 14"/>
          <p:cNvGrpSpPr/>
          <p:nvPr/>
        </p:nvGrpSpPr>
        <p:grpSpPr>
          <a:xfrm>
            <a:off x="2170238" y="2173479"/>
            <a:ext cx="2851220" cy="2851213"/>
            <a:chOff x="304800" y="673100"/>
            <a:chExt cx="4000500" cy="4000500"/>
          </a:xfrm>
          <a:effectLst>
            <a:outerShdw blurRad="444500" dist="254000" dir="8100000" algn="tr" rotWithShape="0">
              <a:prstClr val="black">
                <a:alpha val="50000"/>
              </a:prstClr>
            </a:outerShdw>
          </a:effectLst>
        </p:grpSpPr>
        <p:sp>
          <p:nvSpPr>
            <p:cNvPr id="16" name="同心圆 15"/>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7" name="椭圆 16"/>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18" name="组合 17"/>
          <p:cNvGrpSpPr/>
          <p:nvPr/>
        </p:nvGrpSpPr>
        <p:grpSpPr>
          <a:xfrm>
            <a:off x="4409529" y="4068453"/>
            <a:ext cx="656312" cy="656311"/>
            <a:chOff x="304800" y="673100"/>
            <a:chExt cx="4000500" cy="4000500"/>
          </a:xfrm>
          <a:effectLst>
            <a:outerShdw blurRad="444500" dist="254000" dir="8100000" algn="tr" rotWithShape="0">
              <a:prstClr val="black">
                <a:alpha val="50000"/>
              </a:prstClr>
            </a:outerShdw>
          </a:effectLst>
        </p:grpSpPr>
        <p:sp>
          <p:nvSpPr>
            <p:cNvPr id="19" name="同心圆 1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20" name="椭圆 19"/>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23" name="组合 22"/>
          <p:cNvGrpSpPr/>
          <p:nvPr/>
        </p:nvGrpSpPr>
        <p:grpSpPr>
          <a:xfrm>
            <a:off x="2615246" y="2636339"/>
            <a:ext cx="282390" cy="282389"/>
            <a:chOff x="304800" y="673100"/>
            <a:chExt cx="4000500" cy="4000500"/>
          </a:xfrm>
          <a:effectLst>
            <a:outerShdw blurRad="444500" dist="254000" dir="8100000" algn="tr" rotWithShape="0">
              <a:prstClr val="black">
                <a:alpha val="50000"/>
              </a:prstClr>
            </a:outerShdw>
          </a:effectLst>
        </p:grpSpPr>
        <p:sp>
          <p:nvSpPr>
            <p:cNvPr id="26" name="同心圆 25"/>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31" name="椭圆 30"/>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32" name="组合 31"/>
          <p:cNvGrpSpPr/>
          <p:nvPr/>
        </p:nvGrpSpPr>
        <p:grpSpPr>
          <a:xfrm>
            <a:off x="4102377" y="5007630"/>
            <a:ext cx="328649" cy="328648"/>
            <a:chOff x="304800" y="673100"/>
            <a:chExt cx="4000500" cy="4000500"/>
          </a:xfrm>
          <a:effectLst>
            <a:outerShdw blurRad="444500" dist="254000" dir="8100000" algn="tr" rotWithShape="0">
              <a:prstClr val="black">
                <a:alpha val="50000"/>
              </a:prstClr>
            </a:outerShdw>
          </a:effectLst>
        </p:grpSpPr>
        <p:sp>
          <p:nvSpPr>
            <p:cNvPr id="33" name="同心圆 3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35" name="椭圆 34"/>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36" name="组合 35"/>
          <p:cNvGrpSpPr/>
          <p:nvPr/>
        </p:nvGrpSpPr>
        <p:grpSpPr>
          <a:xfrm>
            <a:off x="3758651" y="2066119"/>
            <a:ext cx="343725" cy="343724"/>
            <a:chOff x="304800" y="673100"/>
            <a:chExt cx="4000500" cy="4000500"/>
          </a:xfrm>
          <a:effectLst>
            <a:outerShdw blurRad="444500" dist="254000" dir="8100000" algn="tr" rotWithShape="0">
              <a:prstClr val="black">
                <a:alpha val="50000"/>
              </a:prstClr>
            </a:outerShdw>
          </a:effectLst>
        </p:grpSpPr>
        <p:sp>
          <p:nvSpPr>
            <p:cNvPr id="37" name="同心圆 3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38" name="椭圆 37"/>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39" name="组合 38"/>
          <p:cNvGrpSpPr/>
          <p:nvPr/>
        </p:nvGrpSpPr>
        <p:grpSpPr>
          <a:xfrm>
            <a:off x="2067310" y="4784539"/>
            <a:ext cx="218415" cy="218414"/>
            <a:chOff x="304800" y="673100"/>
            <a:chExt cx="4000500" cy="4000500"/>
          </a:xfrm>
          <a:effectLst>
            <a:outerShdw blurRad="444500" dist="254000" dir="8100000" algn="tr" rotWithShape="0">
              <a:prstClr val="black">
                <a:alpha val="50000"/>
              </a:prstClr>
            </a:outerShdw>
          </a:effectLst>
        </p:grpSpPr>
        <p:sp>
          <p:nvSpPr>
            <p:cNvPr id="40" name="同心圆 3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41" name="椭圆 40"/>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42" name="Group 30"/>
          <p:cNvGrpSpPr/>
          <p:nvPr/>
        </p:nvGrpSpPr>
        <p:grpSpPr>
          <a:xfrm>
            <a:off x="3389438" y="2824714"/>
            <a:ext cx="576066" cy="491765"/>
            <a:chOff x="3440113" y="1050925"/>
            <a:chExt cx="390525" cy="333376"/>
          </a:xfrm>
          <a:solidFill>
            <a:schemeClr val="accent1"/>
          </a:solidFill>
        </p:grpSpPr>
        <p:sp>
          <p:nvSpPr>
            <p:cNvPr id="43" name="Freeform 8"/>
            <p:cNvSpPr>
              <a:spLocks/>
            </p:cNvSpPr>
            <p:nvPr/>
          </p:nvSpPr>
          <p:spPr bwMode="auto">
            <a:xfrm>
              <a:off x="3563938" y="1244600"/>
              <a:ext cx="69850" cy="71438"/>
            </a:xfrm>
            <a:custGeom>
              <a:avLst/>
              <a:gdLst>
                <a:gd name="T0" fmla="*/ 44 w 44"/>
                <a:gd name="T1" fmla="*/ 25 h 45"/>
                <a:gd name="T2" fmla="*/ 19 w 44"/>
                <a:gd name="T3" fmla="*/ 0 h 45"/>
                <a:gd name="T4" fmla="*/ 19 w 44"/>
                <a:gd name="T5" fmla="*/ 0 h 45"/>
                <a:gd name="T6" fmla="*/ 0 w 44"/>
                <a:gd name="T7" fmla="*/ 45 h 45"/>
                <a:gd name="T8" fmla="*/ 44 w 44"/>
                <a:gd name="T9" fmla="*/ 25 h 45"/>
              </a:gdLst>
              <a:ahLst/>
              <a:cxnLst>
                <a:cxn ang="0">
                  <a:pos x="T0" y="T1"/>
                </a:cxn>
                <a:cxn ang="0">
                  <a:pos x="T2" y="T3"/>
                </a:cxn>
                <a:cxn ang="0">
                  <a:pos x="T4" y="T5"/>
                </a:cxn>
                <a:cxn ang="0">
                  <a:pos x="T6" y="T7"/>
                </a:cxn>
                <a:cxn ang="0">
                  <a:pos x="T8" y="T9"/>
                </a:cxn>
              </a:cxnLst>
              <a:rect l="0" t="0" r="r" b="b"/>
              <a:pathLst>
                <a:path w="44" h="45">
                  <a:moveTo>
                    <a:pt x="44" y="25"/>
                  </a:moveTo>
                  <a:lnTo>
                    <a:pt x="19" y="0"/>
                  </a:lnTo>
                  <a:lnTo>
                    <a:pt x="19" y="0"/>
                  </a:lnTo>
                  <a:lnTo>
                    <a:pt x="0" y="45"/>
                  </a:lnTo>
                  <a:lnTo>
                    <a:pt x="44" y="2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 name="Rectangle 9"/>
            <p:cNvSpPr>
              <a:spLocks noChangeArrowheads="1"/>
            </p:cNvSpPr>
            <p:nvPr/>
          </p:nvSpPr>
          <p:spPr bwMode="auto">
            <a:xfrm>
              <a:off x="3633788" y="1284288"/>
              <a:ext cx="1588" cy="1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 name="Freeform 10"/>
            <p:cNvSpPr>
              <a:spLocks/>
            </p:cNvSpPr>
            <p:nvPr/>
          </p:nvSpPr>
          <p:spPr bwMode="auto">
            <a:xfrm>
              <a:off x="3605213" y="1074738"/>
              <a:ext cx="176213" cy="176213"/>
            </a:xfrm>
            <a:custGeom>
              <a:avLst/>
              <a:gdLst>
                <a:gd name="T0" fmla="*/ 101 w 111"/>
                <a:gd name="T1" fmla="*/ 0 h 111"/>
                <a:gd name="T2" fmla="*/ 0 w 111"/>
                <a:gd name="T3" fmla="*/ 101 h 111"/>
                <a:gd name="T4" fmla="*/ 10 w 111"/>
                <a:gd name="T5" fmla="*/ 111 h 111"/>
                <a:gd name="T6" fmla="*/ 111 w 111"/>
                <a:gd name="T7" fmla="*/ 10 h 111"/>
                <a:gd name="T8" fmla="*/ 101 w 111"/>
                <a:gd name="T9" fmla="*/ 0 h 111"/>
              </a:gdLst>
              <a:ahLst/>
              <a:cxnLst>
                <a:cxn ang="0">
                  <a:pos x="T0" y="T1"/>
                </a:cxn>
                <a:cxn ang="0">
                  <a:pos x="T2" y="T3"/>
                </a:cxn>
                <a:cxn ang="0">
                  <a:pos x="T4" y="T5"/>
                </a:cxn>
                <a:cxn ang="0">
                  <a:pos x="T6" y="T7"/>
                </a:cxn>
                <a:cxn ang="0">
                  <a:pos x="T8" y="T9"/>
                </a:cxn>
              </a:cxnLst>
              <a:rect l="0" t="0" r="r" b="b"/>
              <a:pathLst>
                <a:path w="111" h="111">
                  <a:moveTo>
                    <a:pt x="101" y="0"/>
                  </a:moveTo>
                  <a:lnTo>
                    <a:pt x="0" y="101"/>
                  </a:lnTo>
                  <a:lnTo>
                    <a:pt x="10" y="111"/>
                  </a:lnTo>
                  <a:lnTo>
                    <a:pt x="111" y="10"/>
                  </a:lnTo>
                  <a:lnTo>
                    <a:pt x="10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 name="Freeform 11"/>
            <p:cNvSpPr>
              <a:spLocks/>
            </p:cNvSpPr>
            <p:nvPr/>
          </p:nvSpPr>
          <p:spPr bwMode="auto">
            <a:xfrm>
              <a:off x="3629025" y="1098550"/>
              <a:ext cx="177800" cy="177800"/>
            </a:xfrm>
            <a:custGeom>
              <a:avLst/>
              <a:gdLst>
                <a:gd name="T0" fmla="*/ 0 w 112"/>
                <a:gd name="T1" fmla="*/ 102 h 112"/>
                <a:gd name="T2" fmla="*/ 10 w 112"/>
                <a:gd name="T3" fmla="*/ 112 h 112"/>
                <a:gd name="T4" fmla="*/ 112 w 112"/>
                <a:gd name="T5" fmla="*/ 12 h 112"/>
                <a:gd name="T6" fmla="*/ 102 w 112"/>
                <a:gd name="T7" fmla="*/ 0 h 112"/>
                <a:gd name="T8" fmla="*/ 0 w 112"/>
                <a:gd name="T9" fmla="*/ 102 h 112"/>
              </a:gdLst>
              <a:ahLst/>
              <a:cxnLst>
                <a:cxn ang="0">
                  <a:pos x="T0" y="T1"/>
                </a:cxn>
                <a:cxn ang="0">
                  <a:pos x="T2" y="T3"/>
                </a:cxn>
                <a:cxn ang="0">
                  <a:pos x="T4" y="T5"/>
                </a:cxn>
                <a:cxn ang="0">
                  <a:pos x="T6" y="T7"/>
                </a:cxn>
                <a:cxn ang="0">
                  <a:pos x="T8" y="T9"/>
                </a:cxn>
              </a:cxnLst>
              <a:rect l="0" t="0" r="r" b="b"/>
              <a:pathLst>
                <a:path w="112" h="112">
                  <a:moveTo>
                    <a:pt x="0" y="102"/>
                  </a:moveTo>
                  <a:lnTo>
                    <a:pt x="10" y="112"/>
                  </a:lnTo>
                  <a:lnTo>
                    <a:pt x="112" y="12"/>
                  </a:lnTo>
                  <a:lnTo>
                    <a:pt x="102" y="0"/>
                  </a:lnTo>
                  <a:lnTo>
                    <a:pt x="0"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 name="Freeform 12"/>
            <p:cNvSpPr>
              <a:spLocks/>
            </p:cNvSpPr>
            <p:nvPr/>
          </p:nvSpPr>
          <p:spPr bwMode="auto">
            <a:xfrm>
              <a:off x="3775075" y="1050925"/>
              <a:ext cx="55563" cy="52388"/>
            </a:xfrm>
            <a:custGeom>
              <a:avLst/>
              <a:gdLst>
                <a:gd name="T0" fmla="*/ 14 w 21"/>
                <a:gd name="T1" fmla="*/ 6 h 20"/>
                <a:gd name="T2" fmla="*/ 0 w 21"/>
                <a:gd name="T3" fmla="*/ 6 h 20"/>
                <a:gd name="T4" fmla="*/ 15 w 21"/>
                <a:gd name="T5" fmla="*/ 20 h 20"/>
                <a:gd name="T6" fmla="*/ 14 w 21"/>
                <a:gd name="T7" fmla="*/ 6 h 20"/>
              </a:gdLst>
              <a:ahLst/>
              <a:cxnLst>
                <a:cxn ang="0">
                  <a:pos x="T0" y="T1"/>
                </a:cxn>
                <a:cxn ang="0">
                  <a:pos x="T2" y="T3"/>
                </a:cxn>
                <a:cxn ang="0">
                  <a:pos x="T4" y="T5"/>
                </a:cxn>
                <a:cxn ang="0">
                  <a:pos x="T6" y="T7"/>
                </a:cxn>
              </a:cxnLst>
              <a:rect l="0" t="0" r="r" b="b"/>
              <a:pathLst>
                <a:path w="21" h="20">
                  <a:moveTo>
                    <a:pt x="14" y="6"/>
                  </a:moveTo>
                  <a:cubicBezTo>
                    <a:pt x="8" y="0"/>
                    <a:pt x="0" y="6"/>
                    <a:pt x="0" y="6"/>
                  </a:cubicBezTo>
                  <a:cubicBezTo>
                    <a:pt x="15" y="20"/>
                    <a:pt x="15" y="20"/>
                    <a:pt x="15" y="20"/>
                  </a:cubicBezTo>
                  <a:cubicBezTo>
                    <a:pt x="15" y="20"/>
                    <a:pt x="21" y="14"/>
                    <a:pt x="1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 name="Freeform 13"/>
            <p:cNvSpPr>
              <a:spLocks/>
            </p:cNvSpPr>
            <p:nvPr/>
          </p:nvSpPr>
          <p:spPr bwMode="auto">
            <a:xfrm>
              <a:off x="3440113" y="1058863"/>
              <a:ext cx="327025" cy="325438"/>
            </a:xfrm>
            <a:custGeom>
              <a:avLst/>
              <a:gdLst>
                <a:gd name="T0" fmla="*/ 182 w 206"/>
                <a:gd name="T1" fmla="*/ 180 h 205"/>
                <a:gd name="T2" fmla="*/ 25 w 206"/>
                <a:gd name="T3" fmla="*/ 180 h 205"/>
                <a:gd name="T4" fmla="*/ 25 w 206"/>
                <a:gd name="T5" fmla="*/ 25 h 205"/>
                <a:gd name="T6" fmla="*/ 172 w 206"/>
                <a:gd name="T7" fmla="*/ 25 h 205"/>
                <a:gd name="T8" fmla="*/ 198 w 206"/>
                <a:gd name="T9" fmla="*/ 0 h 205"/>
                <a:gd name="T10" fmla="*/ 0 w 206"/>
                <a:gd name="T11" fmla="*/ 0 h 205"/>
                <a:gd name="T12" fmla="*/ 0 w 206"/>
                <a:gd name="T13" fmla="*/ 205 h 205"/>
                <a:gd name="T14" fmla="*/ 206 w 206"/>
                <a:gd name="T15" fmla="*/ 205 h 205"/>
                <a:gd name="T16" fmla="*/ 206 w 206"/>
                <a:gd name="T17" fmla="*/ 76 h 205"/>
                <a:gd name="T18" fmla="*/ 182 w 206"/>
                <a:gd name="T19" fmla="*/ 101 h 205"/>
                <a:gd name="T20" fmla="*/ 182 w 206"/>
                <a:gd name="T21" fmla="*/ 180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6" h="205">
                  <a:moveTo>
                    <a:pt x="182" y="180"/>
                  </a:moveTo>
                  <a:lnTo>
                    <a:pt x="25" y="180"/>
                  </a:lnTo>
                  <a:lnTo>
                    <a:pt x="25" y="25"/>
                  </a:lnTo>
                  <a:lnTo>
                    <a:pt x="172" y="25"/>
                  </a:lnTo>
                  <a:lnTo>
                    <a:pt x="198" y="0"/>
                  </a:lnTo>
                  <a:lnTo>
                    <a:pt x="0" y="0"/>
                  </a:lnTo>
                  <a:lnTo>
                    <a:pt x="0" y="205"/>
                  </a:lnTo>
                  <a:lnTo>
                    <a:pt x="206" y="205"/>
                  </a:lnTo>
                  <a:lnTo>
                    <a:pt x="206" y="76"/>
                  </a:lnTo>
                  <a:lnTo>
                    <a:pt x="182" y="101"/>
                  </a:lnTo>
                  <a:lnTo>
                    <a:pt x="182" y="1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49" name="矩形 1"/>
          <p:cNvSpPr>
            <a:spLocks noChangeArrowheads="1"/>
          </p:cNvSpPr>
          <p:nvPr/>
        </p:nvSpPr>
        <p:spPr bwMode="auto">
          <a:xfrm>
            <a:off x="2887299" y="3390921"/>
            <a:ext cx="1568939"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50000"/>
              </a:lnSpc>
            </a:pPr>
            <a:r>
              <a:rPr lang="zh-CN" altLang="en-US" sz="900" b="0" dirty="0">
                <a:solidFill>
                  <a:srgbClr val="595959"/>
                </a:solidFill>
                <a:latin typeface="微软雅黑" panose="020B0503020204020204" pitchFamily="34" charset="-122"/>
                <a:ea typeface="微软雅黑" panose="020B0503020204020204" pitchFamily="34" charset="-122"/>
              </a:rPr>
              <a:t>此处添加标题</a:t>
            </a:r>
            <a:r>
              <a:rPr lang="zh-CN" altLang="en-US" sz="900" b="0" dirty="0" smtClean="0">
                <a:solidFill>
                  <a:srgbClr val="595959"/>
                </a:solidFill>
                <a:latin typeface="微软雅黑" panose="020B0503020204020204" pitchFamily="34" charset="-122"/>
                <a:ea typeface="微软雅黑" panose="020B0503020204020204" pitchFamily="34" charset="-122"/>
              </a:rPr>
              <a:t>内容点击</a:t>
            </a:r>
            <a:r>
              <a:rPr lang="zh-CN" altLang="en-US" sz="900" b="0" dirty="0">
                <a:solidFill>
                  <a:srgbClr val="595959"/>
                </a:solidFill>
                <a:latin typeface="微软雅黑" panose="020B0503020204020204" pitchFamily="34" charset="-122"/>
                <a:ea typeface="微软雅黑" panose="020B0503020204020204" pitchFamily="34" charset="-122"/>
              </a:rPr>
              <a:t>此处添加</a:t>
            </a:r>
            <a:r>
              <a:rPr lang="zh-CN" altLang="en-US" sz="900" b="0" dirty="0" smtClean="0">
                <a:solidFill>
                  <a:srgbClr val="595959"/>
                </a:solidFill>
                <a:latin typeface="微软雅黑" panose="020B0503020204020204" pitchFamily="34" charset="-122"/>
                <a:ea typeface="微软雅黑" panose="020B0503020204020204" pitchFamily="34" charset="-122"/>
              </a:rPr>
              <a:t>内容点击</a:t>
            </a:r>
            <a:r>
              <a:rPr lang="zh-CN" altLang="en-US" sz="900" b="0" dirty="0">
                <a:solidFill>
                  <a:srgbClr val="595959"/>
                </a:solidFill>
                <a:latin typeface="微软雅黑" panose="020B0503020204020204" pitchFamily="34" charset="-122"/>
                <a:ea typeface="微软雅黑" panose="020B0503020204020204" pitchFamily="34" charset="-122"/>
              </a:rPr>
              <a:t>此处添加内容此处添加标题内容点击此处添加内容点击此处添加</a:t>
            </a:r>
            <a:r>
              <a:rPr lang="zh-CN" altLang="en-US" sz="900" b="0" dirty="0" smtClean="0">
                <a:solidFill>
                  <a:srgbClr val="595959"/>
                </a:solidFill>
                <a:latin typeface="微软雅黑" panose="020B0503020204020204" pitchFamily="34" charset="-122"/>
                <a:ea typeface="微软雅黑" panose="020B0503020204020204" pitchFamily="34" charset="-122"/>
              </a:rPr>
              <a:t>内容</a:t>
            </a:r>
            <a:endParaRPr lang="zh-CN" altLang="zh-CN" sz="900" b="0" dirty="0">
              <a:solidFill>
                <a:srgbClr val="595959"/>
              </a:solidFill>
              <a:latin typeface="微软雅黑" panose="020B0503020204020204" pitchFamily="34" charset="-122"/>
              <a:ea typeface="微软雅黑" panose="020B0503020204020204" pitchFamily="34" charset="-122"/>
            </a:endParaRPr>
          </a:p>
        </p:txBody>
      </p:sp>
      <p:sp>
        <p:nvSpPr>
          <p:cNvPr id="50" name="TextBox 49"/>
          <p:cNvSpPr txBox="1"/>
          <p:nvPr/>
        </p:nvSpPr>
        <p:spPr>
          <a:xfrm>
            <a:off x="7339835" y="2204609"/>
            <a:ext cx="2743994" cy="369332"/>
          </a:xfrm>
          <a:prstGeom prst="rect">
            <a:avLst/>
          </a:prstGeom>
          <a:noFill/>
        </p:spPr>
        <p:txBody>
          <a:bodyPr wrap="square" rtlCol="0">
            <a:spAutoFit/>
          </a:bodyPr>
          <a:lstStyle/>
          <a:p>
            <a:pPr algn="ctr"/>
            <a:r>
              <a:rPr lang="zh-CN" altLang="en-US" sz="1800" b="0" dirty="0" smtClean="0">
                <a:solidFill>
                  <a:schemeClr val="accent1"/>
                </a:solidFill>
                <a:latin typeface="微软雅黑" pitchFamily="34" charset="-122"/>
                <a:ea typeface="微软雅黑" pitchFamily="34" charset="-122"/>
              </a:rPr>
              <a:t>解决方法策略</a:t>
            </a:r>
            <a:endParaRPr lang="zh-CN" altLang="en-US" sz="1800" b="0" dirty="0">
              <a:solidFill>
                <a:schemeClr val="accent1"/>
              </a:solidFill>
              <a:latin typeface="微软雅黑" pitchFamily="34" charset="-122"/>
              <a:ea typeface="微软雅黑" pitchFamily="34" charset="-122"/>
            </a:endParaRPr>
          </a:p>
        </p:txBody>
      </p:sp>
      <p:sp>
        <p:nvSpPr>
          <p:cNvPr id="51" name="TextBox 22"/>
          <p:cNvSpPr txBox="1"/>
          <p:nvPr/>
        </p:nvSpPr>
        <p:spPr>
          <a:xfrm>
            <a:off x="7073911" y="2676189"/>
            <a:ext cx="3295670" cy="1035967"/>
          </a:xfrm>
          <a:prstGeom prst="rect">
            <a:avLst/>
          </a:prstGeom>
          <a:noFill/>
        </p:spPr>
        <p:txBody>
          <a:bodyPr wrap="square" lIns="65828" tIns="32914" rIns="65828" bIns="32914"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pPr algn="l" fontAlgn="auto">
              <a:spcBef>
                <a:spcPts val="0"/>
              </a:spcBef>
              <a:defRPr/>
            </a:pPr>
            <a:r>
              <a:rPr kumimoji="0" lang="zh-CN" altLang="en-US" sz="1050" b="0" i="0" u="none" strike="noStrike" kern="0" cap="none" spc="0" normalizeH="0" baseline="0" noProof="1">
                <a:ln>
                  <a:noFill/>
                </a:ln>
                <a:solidFill>
                  <a:schemeClr val="tx1">
                    <a:lumMod val="65000"/>
                    <a:lumOff val="35000"/>
                  </a:schemeClr>
                </a:solidFill>
                <a:effectLst/>
                <a:uLnTx/>
                <a:uFillTx/>
              </a:rPr>
              <a:t>您的内容打在这里，或者通过复制您的文本后，在此框中选择粘贴，并选择只保留</a:t>
            </a:r>
            <a:r>
              <a:rPr lang="zh-CN" altLang="en-US" sz="1050" b="0" kern="0" noProof="1">
                <a:solidFill>
                  <a:schemeClr val="tx1">
                    <a:lumMod val="65000"/>
                    <a:lumOff val="35000"/>
                  </a:schemeClr>
                </a:solidFill>
              </a:rPr>
              <a:t>文字您的内容打在这里，或者通过复制您的文本后，在此框中选择粘贴，并选择只保留文字</a:t>
            </a:r>
            <a:r>
              <a:rPr lang="zh-CN" altLang="en-US" sz="1050" b="0" kern="0" noProof="1" smtClean="0">
                <a:solidFill>
                  <a:schemeClr val="tx1">
                    <a:lumMod val="65000"/>
                    <a:lumOff val="35000"/>
                  </a:schemeClr>
                </a:solidFill>
              </a:rPr>
              <a:t>。</a:t>
            </a:r>
            <a:r>
              <a:rPr lang="zh-CN" altLang="en-US" sz="1050" b="0" kern="0" noProof="1">
                <a:solidFill>
                  <a:schemeClr val="tx1">
                    <a:lumMod val="65000"/>
                    <a:lumOff val="35000"/>
                  </a:schemeClr>
                </a:solidFill>
              </a:rPr>
              <a:t>您的内容打在这里，或者通过复制您的文本后，在此框中选择</a:t>
            </a:r>
            <a:r>
              <a:rPr lang="zh-CN" altLang="en-US" sz="1050" b="0" kern="0" noProof="1" smtClean="0">
                <a:solidFill>
                  <a:schemeClr val="tx1">
                    <a:lumMod val="65000"/>
                    <a:lumOff val="35000"/>
                  </a:schemeClr>
                </a:solidFill>
              </a:rPr>
              <a:t>粘贴</a:t>
            </a:r>
            <a:endParaRPr lang="en-US" altLang="zh-CN" sz="1050" b="0" kern="0" noProof="1">
              <a:solidFill>
                <a:schemeClr val="tx1">
                  <a:lumMod val="65000"/>
                  <a:lumOff val="35000"/>
                </a:schemeClr>
              </a:solidFill>
            </a:endParaRPr>
          </a:p>
        </p:txBody>
      </p:sp>
      <p:grpSp>
        <p:nvGrpSpPr>
          <p:cNvPr id="52" name="组合 51"/>
          <p:cNvGrpSpPr/>
          <p:nvPr/>
        </p:nvGrpSpPr>
        <p:grpSpPr>
          <a:xfrm>
            <a:off x="5480166" y="2216983"/>
            <a:ext cx="998801" cy="998801"/>
            <a:chOff x="5252030" y="2008764"/>
            <a:chExt cx="809336" cy="809336"/>
          </a:xfrm>
          <a:solidFill>
            <a:schemeClr val="accent1"/>
          </a:solidFill>
        </p:grpSpPr>
        <p:sp>
          <p:nvSpPr>
            <p:cNvPr id="53" name="椭圆 52"/>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54" name="椭圆 53"/>
            <p:cNvSpPr/>
            <p:nvPr/>
          </p:nvSpPr>
          <p:spPr>
            <a:xfrm>
              <a:off x="5269270" y="2029388"/>
              <a:ext cx="769580" cy="76958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5" name="组合 54"/>
          <p:cNvGrpSpPr/>
          <p:nvPr/>
        </p:nvGrpSpPr>
        <p:grpSpPr>
          <a:xfrm>
            <a:off x="1368393" y="2619043"/>
            <a:ext cx="1146259" cy="1146259"/>
            <a:chOff x="5252030" y="2008764"/>
            <a:chExt cx="809336" cy="809336"/>
          </a:xfrm>
          <a:solidFill>
            <a:schemeClr val="accent1"/>
          </a:solidFill>
        </p:grpSpPr>
        <p:sp>
          <p:nvSpPr>
            <p:cNvPr id="56" name="椭圆 55"/>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57" name="椭圆 56"/>
            <p:cNvSpPr/>
            <p:nvPr/>
          </p:nvSpPr>
          <p:spPr>
            <a:xfrm>
              <a:off x="5269270" y="2029388"/>
              <a:ext cx="769580" cy="76958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8" name="组合 57"/>
          <p:cNvGrpSpPr/>
          <p:nvPr/>
        </p:nvGrpSpPr>
        <p:grpSpPr>
          <a:xfrm>
            <a:off x="1415014" y="4265960"/>
            <a:ext cx="444479" cy="444479"/>
            <a:chOff x="5252030" y="2008764"/>
            <a:chExt cx="809336" cy="809336"/>
          </a:xfrm>
          <a:solidFill>
            <a:schemeClr val="accent2"/>
          </a:solidFill>
        </p:grpSpPr>
        <p:sp>
          <p:nvSpPr>
            <p:cNvPr id="59" name="椭圆 58"/>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60" name="椭圆 59"/>
            <p:cNvSpPr/>
            <p:nvPr/>
          </p:nvSpPr>
          <p:spPr>
            <a:xfrm>
              <a:off x="5269270" y="2029388"/>
              <a:ext cx="769580" cy="76958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1" name="组合 60"/>
          <p:cNvGrpSpPr/>
          <p:nvPr/>
        </p:nvGrpSpPr>
        <p:grpSpPr>
          <a:xfrm>
            <a:off x="2371847" y="3885543"/>
            <a:ext cx="221831" cy="221831"/>
            <a:chOff x="5252030" y="2008764"/>
            <a:chExt cx="809336" cy="809336"/>
          </a:xfrm>
          <a:solidFill>
            <a:schemeClr val="accent1"/>
          </a:solidFill>
        </p:grpSpPr>
        <p:sp>
          <p:nvSpPr>
            <p:cNvPr id="62" name="椭圆 61"/>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63" name="椭圆 62"/>
            <p:cNvSpPr/>
            <p:nvPr/>
          </p:nvSpPr>
          <p:spPr>
            <a:xfrm>
              <a:off x="5269270" y="2029388"/>
              <a:ext cx="769580" cy="76958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4" name="组合 63"/>
          <p:cNvGrpSpPr/>
          <p:nvPr/>
        </p:nvGrpSpPr>
        <p:grpSpPr>
          <a:xfrm>
            <a:off x="2191090" y="2298927"/>
            <a:ext cx="221831" cy="221831"/>
            <a:chOff x="5252030" y="2008764"/>
            <a:chExt cx="809336" cy="809336"/>
          </a:xfrm>
          <a:solidFill>
            <a:schemeClr val="accent1"/>
          </a:solidFill>
        </p:grpSpPr>
        <p:sp>
          <p:nvSpPr>
            <p:cNvPr id="65" name="椭圆 64"/>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66" name="椭圆 65"/>
            <p:cNvSpPr/>
            <p:nvPr/>
          </p:nvSpPr>
          <p:spPr>
            <a:xfrm>
              <a:off x="5269270" y="2029388"/>
              <a:ext cx="769580" cy="76958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7" name="组合 66"/>
          <p:cNvGrpSpPr/>
          <p:nvPr/>
        </p:nvGrpSpPr>
        <p:grpSpPr>
          <a:xfrm>
            <a:off x="3002836" y="4752802"/>
            <a:ext cx="221831" cy="221831"/>
            <a:chOff x="5252030" y="2008764"/>
            <a:chExt cx="809336" cy="809336"/>
          </a:xfrm>
          <a:solidFill>
            <a:schemeClr val="accent1"/>
          </a:solidFill>
        </p:grpSpPr>
        <p:sp>
          <p:nvSpPr>
            <p:cNvPr id="68" name="椭圆 67"/>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69" name="椭圆 68"/>
            <p:cNvSpPr/>
            <p:nvPr/>
          </p:nvSpPr>
          <p:spPr>
            <a:xfrm>
              <a:off x="5269270" y="2029388"/>
              <a:ext cx="769580" cy="76958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0" name="组合 69"/>
          <p:cNvGrpSpPr/>
          <p:nvPr/>
        </p:nvGrpSpPr>
        <p:grpSpPr>
          <a:xfrm>
            <a:off x="3430922" y="4478100"/>
            <a:ext cx="164925" cy="164925"/>
            <a:chOff x="5252030" y="2008764"/>
            <a:chExt cx="809336" cy="809336"/>
          </a:xfrm>
          <a:solidFill>
            <a:schemeClr val="accent1"/>
          </a:solidFill>
        </p:grpSpPr>
        <p:sp>
          <p:nvSpPr>
            <p:cNvPr id="71" name="椭圆 70"/>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72" name="椭圆 71"/>
            <p:cNvSpPr/>
            <p:nvPr/>
          </p:nvSpPr>
          <p:spPr>
            <a:xfrm>
              <a:off x="5269270" y="2029388"/>
              <a:ext cx="769580" cy="76958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3" name="组合 72"/>
          <p:cNvGrpSpPr/>
          <p:nvPr/>
        </p:nvGrpSpPr>
        <p:grpSpPr>
          <a:xfrm>
            <a:off x="4621362" y="2863353"/>
            <a:ext cx="444479" cy="444479"/>
            <a:chOff x="5252030" y="2008764"/>
            <a:chExt cx="809336" cy="809336"/>
          </a:xfrm>
          <a:solidFill>
            <a:schemeClr val="accent1"/>
          </a:solidFill>
        </p:grpSpPr>
        <p:sp>
          <p:nvSpPr>
            <p:cNvPr id="74" name="椭圆 73"/>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75" name="椭圆 74"/>
            <p:cNvSpPr/>
            <p:nvPr/>
          </p:nvSpPr>
          <p:spPr>
            <a:xfrm>
              <a:off x="5269270" y="2029388"/>
              <a:ext cx="769580" cy="76958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6" name="组合 75"/>
          <p:cNvGrpSpPr/>
          <p:nvPr/>
        </p:nvGrpSpPr>
        <p:grpSpPr>
          <a:xfrm>
            <a:off x="5158445" y="3720241"/>
            <a:ext cx="321721" cy="321721"/>
            <a:chOff x="5252030" y="2008764"/>
            <a:chExt cx="809336" cy="809336"/>
          </a:xfrm>
          <a:solidFill>
            <a:schemeClr val="accent2"/>
          </a:solidFill>
        </p:grpSpPr>
        <p:sp>
          <p:nvSpPr>
            <p:cNvPr id="77" name="椭圆 76"/>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78" name="椭圆 77"/>
            <p:cNvSpPr/>
            <p:nvPr/>
          </p:nvSpPr>
          <p:spPr>
            <a:xfrm>
              <a:off x="5269270" y="2029388"/>
              <a:ext cx="769580" cy="76958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9" name="组合 78"/>
          <p:cNvGrpSpPr/>
          <p:nvPr/>
        </p:nvGrpSpPr>
        <p:grpSpPr>
          <a:xfrm>
            <a:off x="5318257" y="3387118"/>
            <a:ext cx="160860" cy="160860"/>
            <a:chOff x="5252030" y="2008764"/>
            <a:chExt cx="809336" cy="809336"/>
          </a:xfrm>
          <a:solidFill>
            <a:schemeClr val="accent2"/>
          </a:solidFill>
        </p:grpSpPr>
        <p:sp>
          <p:nvSpPr>
            <p:cNvPr id="80" name="椭圆 79"/>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81" name="椭圆 80"/>
            <p:cNvSpPr/>
            <p:nvPr/>
          </p:nvSpPr>
          <p:spPr>
            <a:xfrm>
              <a:off x="5269270" y="2029388"/>
              <a:ext cx="769580" cy="76958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left)">
                                      <p:cBhvr>
                                        <p:cTn id="7" dur="300"/>
                                        <p:tgtEl>
                                          <p:spTgt spid="29"/>
                                        </p:tgtEl>
                                      </p:cBhvr>
                                    </p:animEffect>
                                  </p:childTnLst>
                                </p:cTn>
                              </p:par>
                              <p:par>
                                <p:cTn id="8" presetID="2" presetClass="entr" presetSubtype="4" accel="58000" fill="hold" nodeType="withEffect">
                                  <p:stCondLst>
                                    <p:cond delay="900"/>
                                  </p:stCondLst>
                                  <p:childTnLst>
                                    <p:set>
                                      <p:cBhvr>
                                        <p:cTn id="9" dur="1" fill="hold">
                                          <p:stCondLst>
                                            <p:cond delay="0"/>
                                          </p:stCondLst>
                                        </p:cTn>
                                        <p:tgtEl>
                                          <p:spTgt spid="15"/>
                                        </p:tgtEl>
                                        <p:attrNameLst>
                                          <p:attrName>style.visibility</p:attrName>
                                        </p:attrNameLst>
                                      </p:cBhvr>
                                      <p:to>
                                        <p:strVal val="visible"/>
                                      </p:to>
                                    </p:set>
                                    <p:anim calcmode="lin" valueType="num">
                                      <p:cBhvr additive="base">
                                        <p:cTn id="10" dur="2000" fill="hold"/>
                                        <p:tgtEl>
                                          <p:spTgt spid="15"/>
                                        </p:tgtEl>
                                        <p:attrNameLst>
                                          <p:attrName>ppt_x</p:attrName>
                                        </p:attrNameLst>
                                      </p:cBhvr>
                                      <p:tavLst>
                                        <p:tav tm="0">
                                          <p:val>
                                            <p:strVal val="#ppt_x"/>
                                          </p:val>
                                        </p:tav>
                                        <p:tav tm="100000">
                                          <p:val>
                                            <p:strVal val="#ppt_x"/>
                                          </p:val>
                                        </p:tav>
                                      </p:tavLst>
                                    </p:anim>
                                    <p:anim calcmode="lin" valueType="num">
                                      <p:cBhvr additive="base">
                                        <p:cTn id="11" dur="2000" fill="hold"/>
                                        <p:tgtEl>
                                          <p:spTgt spid="15"/>
                                        </p:tgtEl>
                                        <p:attrNameLst>
                                          <p:attrName>ppt_y</p:attrName>
                                        </p:attrNameLst>
                                      </p:cBhvr>
                                      <p:tavLst>
                                        <p:tav tm="0">
                                          <p:val>
                                            <p:strVal val="1+#ppt_h/2"/>
                                          </p:val>
                                        </p:tav>
                                        <p:tav tm="100000">
                                          <p:val>
                                            <p:strVal val="#ppt_y"/>
                                          </p:val>
                                        </p:tav>
                                      </p:tavLst>
                                    </p:anim>
                                  </p:childTnLst>
                                </p:cTn>
                              </p:par>
                              <p:par>
                                <p:cTn id="12" presetID="2" presetClass="entr" presetSubtype="3" accel="65000" fill="hold" nodeType="withEffect">
                                  <p:stCondLst>
                                    <p:cond delay="0"/>
                                  </p:stCondLst>
                                  <p:childTnLst>
                                    <p:set>
                                      <p:cBhvr>
                                        <p:cTn id="13" dur="1" fill="hold">
                                          <p:stCondLst>
                                            <p:cond delay="0"/>
                                          </p:stCondLst>
                                        </p:cTn>
                                        <p:tgtEl>
                                          <p:spTgt spid="52"/>
                                        </p:tgtEl>
                                        <p:attrNameLst>
                                          <p:attrName>style.visibility</p:attrName>
                                        </p:attrNameLst>
                                      </p:cBhvr>
                                      <p:to>
                                        <p:strVal val="visible"/>
                                      </p:to>
                                    </p:set>
                                    <p:anim calcmode="lin" valueType="num">
                                      <p:cBhvr additive="base">
                                        <p:cTn id="14" dur="2000" fill="hold"/>
                                        <p:tgtEl>
                                          <p:spTgt spid="52"/>
                                        </p:tgtEl>
                                        <p:attrNameLst>
                                          <p:attrName>ppt_x</p:attrName>
                                        </p:attrNameLst>
                                      </p:cBhvr>
                                      <p:tavLst>
                                        <p:tav tm="0">
                                          <p:val>
                                            <p:strVal val="1+#ppt_w/2"/>
                                          </p:val>
                                        </p:tav>
                                        <p:tav tm="100000">
                                          <p:val>
                                            <p:strVal val="#ppt_x"/>
                                          </p:val>
                                        </p:tav>
                                      </p:tavLst>
                                    </p:anim>
                                    <p:anim calcmode="lin" valueType="num">
                                      <p:cBhvr additive="base">
                                        <p:cTn id="15" dur="2000" fill="hold"/>
                                        <p:tgtEl>
                                          <p:spTgt spid="52"/>
                                        </p:tgtEl>
                                        <p:attrNameLst>
                                          <p:attrName>ppt_y</p:attrName>
                                        </p:attrNameLst>
                                      </p:cBhvr>
                                      <p:tavLst>
                                        <p:tav tm="0">
                                          <p:val>
                                            <p:strVal val="0-#ppt_h/2"/>
                                          </p:val>
                                        </p:tav>
                                        <p:tav tm="100000">
                                          <p:val>
                                            <p:strVal val="#ppt_y"/>
                                          </p:val>
                                        </p:tav>
                                      </p:tavLst>
                                    </p:anim>
                                  </p:childTnLst>
                                </p:cTn>
                              </p:par>
                              <p:par>
                                <p:cTn id="16" presetID="2" presetClass="entr" presetSubtype="12" accel="65000" fill="hold" nodeType="withEffect">
                                  <p:stCondLst>
                                    <p:cond delay="0"/>
                                  </p:stCondLst>
                                  <p:childTnLst>
                                    <p:set>
                                      <p:cBhvr>
                                        <p:cTn id="17" dur="1" fill="hold">
                                          <p:stCondLst>
                                            <p:cond delay="0"/>
                                          </p:stCondLst>
                                        </p:cTn>
                                        <p:tgtEl>
                                          <p:spTgt spid="55"/>
                                        </p:tgtEl>
                                        <p:attrNameLst>
                                          <p:attrName>style.visibility</p:attrName>
                                        </p:attrNameLst>
                                      </p:cBhvr>
                                      <p:to>
                                        <p:strVal val="visible"/>
                                      </p:to>
                                    </p:set>
                                    <p:anim calcmode="lin" valueType="num">
                                      <p:cBhvr additive="base">
                                        <p:cTn id="18" dur="2000" fill="hold"/>
                                        <p:tgtEl>
                                          <p:spTgt spid="55"/>
                                        </p:tgtEl>
                                        <p:attrNameLst>
                                          <p:attrName>ppt_x</p:attrName>
                                        </p:attrNameLst>
                                      </p:cBhvr>
                                      <p:tavLst>
                                        <p:tav tm="0">
                                          <p:val>
                                            <p:strVal val="0-#ppt_w/2"/>
                                          </p:val>
                                        </p:tav>
                                        <p:tav tm="100000">
                                          <p:val>
                                            <p:strVal val="#ppt_x"/>
                                          </p:val>
                                        </p:tav>
                                      </p:tavLst>
                                    </p:anim>
                                    <p:anim calcmode="lin" valueType="num">
                                      <p:cBhvr additive="base">
                                        <p:cTn id="19" dur="2000" fill="hold"/>
                                        <p:tgtEl>
                                          <p:spTgt spid="55"/>
                                        </p:tgtEl>
                                        <p:attrNameLst>
                                          <p:attrName>ppt_y</p:attrName>
                                        </p:attrNameLst>
                                      </p:cBhvr>
                                      <p:tavLst>
                                        <p:tav tm="0">
                                          <p:val>
                                            <p:strVal val="1+#ppt_h/2"/>
                                          </p:val>
                                        </p:tav>
                                        <p:tav tm="100000">
                                          <p:val>
                                            <p:strVal val="#ppt_y"/>
                                          </p:val>
                                        </p:tav>
                                      </p:tavLst>
                                    </p:anim>
                                  </p:childTnLst>
                                </p:cTn>
                              </p:par>
                              <p:par>
                                <p:cTn id="20" presetID="2" presetClass="entr" presetSubtype="12" accel="65000" fill="hold" nodeType="withEffect">
                                  <p:stCondLst>
                                    <p:cond delay="0"/>
                                  </p:stCondLst>
                                  <p:childTnLst>
                                    <p:set>
                                      <p:cBhvr>
                                        <p:cTn id="21" dur="1" fill="hold">
                                          <p:stCondLst>
                                            <p:cond delay="0"/>
                                          </p:stCondLst>
                                        </p:cTn>
                                        <p:tgtEl>
                                          <p:spTgt spid="58"/>
                                        </p:tgtEl>
                                        <p:attrNameLst>
                                          <p:attrName>style.visibility</p:attrName>
                                        </p:attrNameLst>
                                      </p:cBhvr>
                                      <p:to>
                                        <p:strVal val="visible"/>
                                      </p:to>
                                    </p:set>
                                    <p:anim calcmode="lin" valueType="num">
                                      <p:cBhvr additive="base">
                                        <p:cTn id="22" dur="2000" fill="hold"/>
                                        <p:tgtEl>
                                          <p:spTgt spid="58"/>
                                        </p:tgtEl>
                                        <p:attrNameLst>
                                          <p:attrName>ppt_x</p:attrName>
                                        </p:attrNameLst>
                                      </p:cBhvr>
                                      <p:tavLst>
                                        <p:tav tm="0">
                                          <p:val>
                                            <p:strVal val="0-#ppt_w/2"/>
                                          </p:val>
                                        </p:tav>
                                        <p:tav tm="100000">
                                          <p:val>
                                            <p:strVal val="#ppt_x"/>
                                          </p:val>
                                        </p:tav>
                                      </p:tavLst>
                                    </p:anim>
                                    <p:anim calcmode="lin" valueType="num">
                                      <p:cBhvr additive="base">
                                        <p:cTn id="23" dur="2000" fill="hold"/>
                                        <p:tgtEl>
                                          <p:spTgt spid="58"/>
                                        </p:tgtEl>
                                        <p:attrNameLst>
                                          <p:attrName>ppt_y</p:attrName>
                                        </p:attrNameLst>
                                      </p:cBhvr>
                                      <p:tavLst>
                                        <p:tav tm="0">
                                          <p:val>
                                            <p:strVal val="1+#ppt_h/2"/>
                                          </p:val>
                                        </p:tav>
                                        <p:tav tm="100000">
                                          <p:val>
                                            <p:strVal val="#ppt_y"/>
                                          </p:val>
                                        </p:tav>
                                      </p:tavLst>
                                    </p:anim>
                                  </p:childTnLst>
                                </p:cTn>
                              </p:par>
                              <p:par>
                                <p:cTn id="24" presetID="2" presetClass="entr" presetSubtype="12" accel="65000" fill="hold" nodeType="withEffect">
                                  <p:stCondLst>
                                    <p:cond delay="0"/>
                                  </p:stCondLst>
                                  <p:childTnLst>
                                    <p:set>
                                      <p:cBhvr>
                                        <p:cTn id="25" dur="1" fill="hold">
                                          <p:stCondLst>
                                            <p:cond delay="0"/>
                                          </p:stCondLst>
                                        </p:cTn>
                                        <p:tgtEl>
                                          <p:spTgt spid="73"/>
                                        </p:tgtEl>
                                        <p:attrNameLst>
                                          <p:attrName>style.visibility</p:attrName>
                                        </p:attrNameLst>
                                      </p:cBhvr>
                                      <p:to>
                                        <p:strVal val="visible"/>
                                      </p:to>
                                    </p:set>
                                    <p:anim calcmode="lin" valueType="num">
                                      <p:cBhvr additive="base">
                                        <p:cTn id="26" dur="2000" fill="hold"/>
                                        <p:tgtEl>
                                          <p:spTgt spid="73"/>
                                        </p:tgtEl>
                                        <p:attrNameLst>
                                          <p:attrName>ppt_x</p:attrName>
                                        </p:attrNameLst>
                                      </p:cBhvr>
                                      <p:tavLst>
                                        <p:tav tm="0">
                                          <p:val>
                                            <p:strVal val="0-#ppt_w/2"/>
                                          </p:val>
                                        </p:tav>
                                        <p:tav tm="100000">
                                          <p:val>
                                            <p:strVal val="#ppt_x"/>
                                          </p:val>
                                        </p:tav>
                                      </p:tavLst>
                                    </p:anim>
                                    <p:anim calcmode="lin" valueType="num">
                                      <p:cBhvr additive="base">
                                        <p:cTn id="27" dur="2000" fill="hold"/>
                                        <p:tgtEl>
                                          <p:spTgt spid="73"/>
                                        </p:tgtEl>
                                        <p:attrNameLst>
                                          <p:attrName>ppt_y</p:attrName>
                                        </p:attrNameLst>
                                      </p:cBhvr>
                                      <p:tavLst>
                                        <p:tav tm="0">
                                          <p:val>
                                            <p:strVal val="1+#ppt_h/2"/>
                                          </p:val>
                                        </p:tav>
                                        <p:tav tm="100000">
                                          <p:val>
                                            <p:strVal val="#ppt_y"/>
                                          </p:val>
                                        </p:tav>
                                      </p:tavLst>
                                    </p:anim>
                                  </p:childTnLst>
                                </p:cTn>
                              </p:par>
                              <p:par>
                                <p:cTn id="28" presetID="23" presetClass="entr" presetSubtype="528" fill="hold" nodeType="withEffect">
                                  <p:stCondLst>
                                    <p:cond delay="0"/>
                                  </p:stCondLst>
                                  <p:childTnLst>
                                    <p:set>
                                      <p:cBhvr>
                                        <p:cTn id="29" dur="1" fill="hold">
                                          <p:stCondLst>
                                            <p:cond delay="0"/>
                                          </p:stCondLst>
                                        </p:cTn>
                                        <p:tgtEl>
                                          <p:spTgt spid="18"/>
                                        </p:tgtEl>
                                        <p:attrNameLst>
                                          <p:attrName>style.visibility</p:attrName>
                                        </p:attrNameLst>
                                      </p:cBhvr>
                                      <p:to>
                                        <p:strVal val="visible"/>
                                      </p:to>
                                    </p:set>
                                    <p:anim calcmode="lin" valueType="num">
                                      <p:cBhvr>
                                        <p:cTn id="30" dur="1000" fill="hold"/>
                                        <p:tgtEl>
                                          <p:spTgt spid="18"/>
                                        </p:tgtEl>
                                        <p:attrNameLst>
                                          <p:attrName>ppt_w</p:attrName>
                                        </p:attrNameLst>
                                      </p:cBhvr>
                                      <p:tavLst>
                                        <p:tav tm="0">
                                          <p:val>
                                            <p:fltVal val="0"/>
                                          </p:val>
                                        </p:tav>
                                        <p:tav tm="100000">
                                          <p:val>
                                            <p:strVal val="#ppt_w"/>
                                          </p:val>
                                        </p:tav>
                                      </p:tavLst>
                                    </p:anim>
                                    <p:anim calcmode="lin" valueType="num">
                                      <p:cBhvr>
                                        <p:cTn id="31" dur="1000" fill="hold"/>
                                        <p:tgtEl>
                                          <p:spTgt spid="18"/>
                                        </p:tgtEl>
                                        <p:attrNameLst>
                                          <p:attrName>ppt_h</p:attrName>
                                        </p:attrNameLst>
                                      </p:cBhvr>
                                      <p:tavLst>
                                        <p:tav tm="0">
                                          <p:val>
                                            <p:fltVal val="0"/>
                                          </p:val>
                                        </p:tav>
                                        <p:tav tm="100000">
                                          <p:val>
                                            <p:strVal val="#ppt_h"/>
                                          </p:val>
                                        </p:tav>
                                      </p:tavLst>
                                    </p:anim>
                                    <p:anim calcmode="lin" valueType="num">
                                      <p:cBhvr>
                                        <p:cTn id="32" dur="1000" fill="hold"/>
                                        <p:tgtEl>
                                          <p:spTgt spid="18"/>
                                        </p:tgtEl>
                                        <p:attrNameLst>
                                          <p:attrName>ppt_x</p:attrName>
                                        </p:attrNameLst>
                                      </p:cBhvr>
                                      <p:tavLst>
                                        <p:tav tm="0">
                                          <p:val>
                                            <p:fltVal val="0.5"/>
                                          </p:val>
                                        </p:tav>
                                        <p:tav tm="100000">
                                          <p:val>
                                            <p:strVal val="#ppt_x"/>
                                          </p:val>
                                        </p:tav>
                                      </p:tavLst>
                                    </p:anim>
                                    <p:anim calcmode="lin" valueType="num">
                                      <p:cBhvr>
                                        <p:cTn id="33" dur="1000" fill="hold"/>
                                        <p:tgtEl>
                                          <p:spTgt spid="18"/>
                                        </p:tgtEl>
                                        <p:attrNameLst>
                                          <p:attrName>ppt_y</p:attrName>
                                        </p:attrNameLst>
                                      </p:cBhvr>
                                      <p:tavLst>
                                        <p:tav tm="0">
                                          <p:val>
                                            <p:fltVal val="0.5"/>
                                          </p:val>
                                        </p:tav>
                                        <p:tav tm="100000">
                                          <p:val>
                                            <p:strVal val="#ppt_y"/>
                                          </p:val>
                                        </p:tav>
                                      </p:tavLst>
                                    </p:anim>
                                  </p:childTnLst>
                                </p:cTn>
                              </p:par>
                              <p:par>
                                <p:cTn id="34" presetID="23" presetClass="entr" presetSubtype="528" fill="hold" nodeType="withEffect">
                                  <p:stCondLst>
                                    <p:cond delay="200"/>
                                  </p:stCondLst>
                                  <p:childTnLst>
                                    <p:set>
                                      <p:cBhvr>
                                        <p:cTn id="35" dur="1" fill="hold">
                                          <p:stCondLst>
                                            <p:cond delay="0"/>
                                          </p:stCondLst>
                                        </p:cTn>
                                        <p:tgtEl>
                                          <p:spTgt spid="23"/>
                                        </p:tgtEl>
                                        <p:attrNameLst>
                                          <p:attrName>style.visibility</p:attrName>
                                        </p:attrNameLst>
                                      </p:cBhvr>
                                      <p:to>
                                        <p:strVal val="visible"/>
                                      </p:to>
                                    </p:set>
                                    <p:anim calcmode="lin" valueType="num">
                                      <p:cBhvr>
                                        <p:cTn id="36" dur="1000" fill="hold"/>
                                        <p:tgtEl>
                                          <p:spTgt spid="23"/>
                                        </p:tgtEl>
                                        <p:attrNameLst>
                                          <p:attrName>ppt_w</p:attrName>
                                        </p:attrNameLst>
                                      </p:cBhvr>
                                      <p:tavLst>
                                        <p:tav tm="0">
                                          <p:val>
                                            <p:fltVal val="0"/>
                                          </p:val>
                                        </p:tav>
                                        <p:tav tm="100000">
                                          <p:val>
                                            <p:strVal val="#ppt_w"/>
                                          </p:val>
                                        </p:tav>
                                      </p:tavLst>
                                    </p:anim>
                                    <p:anim calcmode="lin" valueType="num">
                                      <p:cBhvr>
                                        <p:cTn id="37" dur="1000" fill="hold"/>
                                        <p:tgtEl>
                                          <p:spTgt spid="23"/>
                                        </p:tgtEl>
                                        <p:attrNameLst>
                                          <p:attrName>ppt_h</p:attrName>
                                        </p:attrNameLst>
                                      </p:cBhvr>
                                      <p:tavLst>
                                        <p:tav tm="0">
                                          <p:val>
                                            <p:fltVal val="0"/>
                                          </p:val>
                                        </p:tav>
                                        <p:tav tm="100000">
                                          <p:val>
                                            <p:strVal val="#ppt_h"/>
                                          </p:val>
                                        </p:tav>
                                      </p:tavLst>
                                    </p:anim>
                                    <p:anim calcmode="lin" valueType="num">
                                      <p:cBhvr>
                                        <p:cTn id="38" dur="1000" fill="hold"/>
                                        <p:tgtEl>
                                          <p:spTgt spid="23"/>
                                        </p:tgtEl>
                                        <p:attrNameLst>
                                          <p:attrName>ppt_x</p:attrName>
                                        </p:attrNameLst>
                                      </p:cBhvr>
                                      <p:tavLst>
                                        <p:tav tm="0">
                                          <p:val>
                                            <p:fltVal val="0.5"/>
                                          </p:val>
                                        </p:tav>
                                        <p:tav tm="100000">
                                          <p:val>
                                            <p:strVal val="#ppt_x"/>
                                          </p:val>
                                        </p:tav>
                                      </p:tavLst>
                                    </p:anim>
                                    <p:anim calcmode="lin" valueType="num">
                                      <p:cBhvr>
                                        <p:cTn id="39" dur="1000" fill="hold"/>
                                        <p:tgtEl>
                                          <p:spTgt spid="23"/>
                                        </p:tgtEl>
                                        <p:attrNameLst>
                                          <p:attrName>ppt_y</p:attrName>
                                        </p:attrNameLst>
                                      </p:cBhvr>
                                      <p:tavLst>
                                        <p:tav tm="0">
                                          <p:val>
                                            <p:fltVal val="0.5"/>
                                          </p:val>
                                        </p:tav>
                                        <p:tav tm="100000">
                                          <p:val>
                                            <p:strVal val="#ppt_y"/>
                                          </p:val>
                                        </p:tav>
                                      </p:tavLst>
                                    </p:anim>
                                  </p:childTnLst>
                                </p:cTn>
                              </p:par>
                              <p:par>
                                <p:cTn id="40" presetID="2" presetClass="entr" presetSubtype="3" accel="65000" fill="hold" nodeType="withEffect">
                                  <p:stCondLst>
                                    <p:cond delay="0"/>
                                  </p:stCondLst>
                                  <p:childTnLst>
                                    <p:set>
                                      <p:cBhvr>
                                        <p:cTn id="41" dur="1" fill="hold">
                                          <p:stCondLst>
                                            <p:cond delay="0"/>
                                          </p:stCondLst>
                                        </p:cTn>
                                        <p:tgtEl>
                                          <p:spTgt spid="70"/>
                                        </p:tgtEl>
                                        <p:attrNameLst>
                                          <p:attrName>style.visibility</p:attrName>
                                        </p:attrNameLst>
                                      </p:cBhvr>
                                      <p:to>
                                        <p:strVal val="visible"/>
                                      </p:to>
                                    </p:set>
                                    <p:anim calcmode="lin" valueType="num">
                                      <p:cBhvr additive="base">
                                        <p:cTn id="42" dur="2000" fill="hold"/>
                                        <p:tgtEl>
                                          <p:spTgt spid="70"/>
                                        </p:tgtEl>
                                        <p:attrNameLst>
                                          <p:attrName>ppt_x</p:attrName>
                                        </p:attrNameLst>
                                      </p:cBhvr>
                                      <p:tavLst>
                                        <p:tav tm="0">
                                          <p:val>
                                            <p:strVal val="1+#ppt_w/2"/>
                                          </p:val>
                                        </p:tav>
                                        <p:tav tm="100000">
                                          <p:val>
                                            <p:strVal val="#ppt_x"/>
                                          </p:val>
                                        </p:tav>
                                      </p:tavLst>
                                    </p:anim>
                                    <p:anim calcmode="lin" valueType="num">
                                      <p:cBhvr additive="base">
                                        <p:cTn id="43" dur="2000" fill="hold"/>
                                        <p:tgtEl>
                                          <p:spTgt spid="70"/>
                                        </p:tgtEl>
                                        <p:attrNameLst>
                                          <p:attrName>ppt_y</p:attrName>
                                        </p:attrNameLst>
                                      </p:cBhvr>
                                      <p:tavLst>
                                        <p:tav tm="0">
                                          <p:val>
                                            <p:strVal val="0-#ppt_h/2"/>
                                          </p:val>
                                        </p:tav>
                                        <p:tav tm="100000">
                                          <p:val>
                                            <p:strVal val="#ppt_y"/>
                                          </p:val>
                                        </p:tav>
                                      </p:tavLst>
                                    </p:anim>
                                  </p:childTnLst>
                                </p:cTn>
                              </p:par>
                              <p:par>
                                <p:cTn id="44" presetID="2" presetClass="entr" presetSubtype="3" accel="65000" fill="hold" nodeType="withEffect">
                                  <p:stCondLst>
                                    <p:cond delay="0"/>
                                  </p:stCondLst>
                                  <p:childTnLst>
                                    <p:set>
                                      <p:cBhvr>
                                        <p:cTn id="45" dur="1" fill="hold">
                                          <p:stCondLst>
                                            <p:cond delay="0"/>
                                          </p:stCondLst>
                                        </p:cTn>
                                        <p:tgtEl>
                                          <p:spTgt spid="67"/>
                                        </p:tgtEl>
                                        <p:attrNameLst>
                                          <p:attrName>style.visibility</p:attrName>
                                        </p:attrNameLst>
                                      </p:cBhvr>
                                      <p:to>
                                        <p:strVal val="visible"/>
                                      </p:to>
                                    </p:set>
                                    <p:anim calcmode="lin" valueType="num">
                                      <p:cBhvr additive="base">
                                        <p:cTn id="46" dur="2000" fill="hold"/>
                                        <p:tgtEl>
                                          <p:spTgt spid="67"/>
                                        </p:tgtEl>
                                        <p:attrNameLst>
                                          <p:attrName>ppt_x</p:attrName>
                                        </p:attrNameLst>
                                      </p:cBhvr>
                                      <p:tavLst>
                                        <p:tav tm="0">
                                          <p:val>
                                            <p:strVal val="1+#ppt_w/2"/>
                                          </p:val>
                                        </p:tav>
                                        <p:tav tm="100000">
                                          <p:val>
                                            <p:strVal val="#ppt_x"/>
                                          </p:val>
                                        </p:tav>
                                      </p:tavLst>
                                    </p:anim>
                                    <p:anim calcmode="lin" valueType="num">
                                      <p:cBhvr additive="base">
                                        <p:cTn id="47" dur="2000" fill="hold"/>
                                        <p:tgtEl>
                                          <p:spTgt spid="67"/>
                                        </p:tgtEl>
                                        <p:attrNameLst>
                                          <p:attrName>ppt_y</p:attrName>
                                        </p:attrNameLst>
                                      </p:cBhvr>
                                      <p:tavLst>
                                        <p:tav tm="0">
                                          <p:val>
                                            <p:strVal val="0-#ppt_h/2"/>
                                          </p:val>
                                        </p:tav>
                                        <p:tav tm="100000">
                                          <p:val>
                                            <p:strVal val="#ppt_y"/>
                                          </p:val>
                                        </p:tav>
                                      </p:tavLst>
                                    </p:anim>
                                  </p:childTnLst>
                                </p:cTn>
                              </p:par>
                              <p:par>
                                <p:cTn id="48" presetID="23" presetClass="entr" presetSubtype="528" fill="hold" nodeType="withEffect">
                                  <p:stCondLst>
                                    <p:cond delay="0"/>
                                  </p:stCondLst>
                                  <p:childTnLst>
                                    <p:set>
                                      <p:cBhvr>
                                        <p:cTn id="49" dur="1" fill="hold">
                                          <p:stCondLst>
                                            <p:cond delay="0"/>
                                          </p:stCondLst>
                                        </p:cTn>
                                        <p:tgtEl>
                                          <p:spTgt spid="32"/>
                                        </p:tgtEl>
                                        <p:attrNameLst>
                                          <p:attrName>style.visibility</p:attrName>
                                        </p:attrNameLst>
                                      </p:cBhvr>
                                      <p:to>
                                        <p:strVal val="visible"/>
                                      </p:to>
                                    </p:set>
                                    <p:anim calcmode="lin" valueType="num">
                                      <p:cBhvr>
                                        <p:cTn id="50" dur="1000" fill="hold"/>
                                        <p:tgtEl>
                                          <p:spTgt spid="32"/>
                                        </p:tgtEl>
                                        <p:attrNameLst>
                                          <p:attrName>ppt_w</p:attrName>
                                        </p:attrNameLst>
                                      </p:cBhvr>
                                      <p:tavLst>
                                        <p:tav tm="0">
                                          <p:val>
                                            <p:fltVal val="0"/>
                                          </p:val>
                                        </p:tav>
                                        <p:tav tm="100000">
                                          <p:val>
                                            <p:strVal val="#ppt_w"/>
                                          </p:val>
                                        </p:tav>
                                      </p:tavLst>
                                    </p:anim>
                                    <p:anim calcmode="lin" valueType="num">
                                      <p:cBhvr>
                                        <p:cTn id="51" dur="1000" fill="hold"/>
                                        <p:tgtEl>
                                          <p:spTgt spid="32"/>
                                        </p:tgtEl>
                                        <p:attrNameLst>
                                          <p:attrName>ppt_h</p:attrName>
                                        </p:attrNameLst>
                                      </p:cBhvr>
                                      <p:tavLst>
                                        <p:tav tm="0">
                                          <p:val>
                                            <p:fltVal val="0"/>
                                          </p:val>
                                        </p:tav>
                                        <p:tav tm="100000">
                                          <p:val>
                                            <p:strVal val="#ppt_h"/>
                                          </p:val>
                                        </p:tav>
                                      </p:tavLst>
                                    </p:anim>
                                    <p:anim calcmode="lin" valueType="num">
                                      <p:cBhvr>
                                        <p:cTn id="52" dur="1000" fill="hold"/>
                                        <p:tgtEl>
                                          <p:spTgt spid="32"/>
                                        </p:tgtEl>
                                        <p:attrNameLst>
                                          <p:attrName>ppt_x</p:attrName>
                                        </p:attrNameLst>
                                      </p:cBhvr>
                                      <p:tavLst>
                                        <p:tav tm="0">
                                          <p:val>
                                            <p:fltVal val="0.5"/>
                                          </p:val>
                                        </p:tav>
                                        <p:tav tm="100000">
                                          <p:val>
                                            <p:strVal val="#ppt_x"/>
                                          </p:val>
                                        </p:tav>
                                      </p:tavLst>
                                    </p:anim>
                                    <p:anim calcmode="lin" valueType="num">
                                      <p:cBhvr>
                                        <p:cTn id="53" dur="1000" fill="hold"/>
                                        <p:tgtEl>
                                          <p:spTgt spid="32"/>
                                        </p:tgtEl>
                                        <p:attrNameLst>
                                          <p:attrName>ppt_y</p:attrName>
                                        </p:attrNameLst>
                                      </p:cBhvr>
                                      <p:tavLst>
                                        <p:tav tm="0">
                                          <p:val>
                                            <p:fltVal val="0.5"/>
                                          </p:val>
                                        </p:tav>
                                        <p:tav tm="100000">
                                          <p:val>
                                            <p:strVal val="#ppt_y"/>
                                          </p:val>
                                        </p:tav>
                                      </p:tavLst>
                                    </p:anim>
                                  </p:childTnLst>
                                </p:cTn>
                              </p:par>
                              <p:par>
                                <p:cTn id="54" presetID="2" presetClass="entr" presetSubtype="12" accel="65000" fill="hold" nodeType="withEffect">
                                  <p:stCondLst>
                                    <p:cond delay="0"/>
                                  </p:stCondLst>
                                  <p:childTnLst>
                                    <p:set>
                                      <p:cBhvr>
                                        <p:cTn id="55" dur="1" fill="hold">
                                          <p:stCondLst>
                                            <p:cond delay="0"/>
                                          </p:stCondLst>
                                        </p:cTn>
                                        <p:tgtEl>
                                          <p:spTgt spid="79"/>
                                        </p:tgtEl>
                                        <p:attrNameLst>
                                          <p:attrName>style.visibility</p:attrName>
                                        </p:attrNameLst>
                                      </p:cBhvr>
                                      <p:to>
                                        <p:strVal val="visible"/>
                                      </p:to>
                                    </p:set>
                                    <p:anim calcmode="lin" valueType="num">
                                      <p:cBhvr additive="base">
                                        <p:cTn id="56" dur="2000" fill="hold"/>
                                        <p:tgtEl>
                                          <p:spTgt spid="79"/>
                                        </p:tgtEl>
                                        <p:attrNameLst>
                                          <p:attrName>ppt_x</p:attrName>
                                        </p:attrNameLst>
                                      </p:cBhvr>
                                      <p:tavLst>
                                        <p:tav tm="0">
                                          <p:val>
                                            <p:strVal val="0-#ppt_w/2"/>
                                          </p:val>
                                        </p:tav>
                                        <p:tav tm="100000">
                                          <p:val>
                                            <p:strVal val="#ppt_x"/>
                                          </p:val>
                                        </p:tav>
                                      </p:tavLst>
                                    </p:anim>
                                    <p:anim calcmode="lin" valueType="num">
                                      <p:cBhvr additive="base">
                                        <p:cTn id="57" dur="2000" fill="hold"/>
                                        <p:tgtEl>
                                          <p:spTgt spid="79"/>
                                        </p:tgtEl>
                                        <p:attrNameLst>
                                          <p:attrName>ppt_y</p:attrName>
                                        </p:attrNameLst>
                                      </p:cBhvr>
                                      <p:tavLst>
                                        <p:tav tm="0">
                                          <p:val>
                                            <p:strVal val="1+#ppt_h/2"/>
                                          </p:val>
                                        </p:tav>
                                        <p:tav tm="100000">
                                          <p:val>
                                            <p:strVal val="#ppt_y"/>
                                          </p:val>
                                        </p:tav>
                                      </p:tavLst>
                                    </p:anim>
                                  </p:childTnLst>
                                </p:cTn>
                              </p:par>
                              <p:par>
                                <p:cTn id="58" presetID="2" presetClass="entr" presetSubtype="12" accel="65000" fill="hold" nodeType="withEffect">
                                  <p:stCondLst>
                                    <p:cond delay="0"/>
                                  </p:stCondLst>
                                  <p:childTnLst>
                                    <p:set>
                                      <p:cBhvr>
                                        <p:cTn id="59" dur="1" fill="hold">
                                          <p:stCondLst>
                                            <p:cond delay="0"/>
                                          </p:stCondLst>
                                        </p:cTn>
                                        <p:tgtEl>
                                          <p:spTgt spid="76"/>
                                        </p:tgtEl>
                                        <p:attrNameLst>
                                          <p:attrName>style.visibility</p:attrName>
                                        </p:attrNameLst>
                                      </p:cBhvr>
                                      <p:to>
                                        <p:strVal val="visible"/>
                                      </p:to>
                                    </p:set>
                                    <p:anim calcmode="lin" valueType="num">
                                      <p:cBhvr additive="base">
                                        <p:cTn id="60" dur="2000" fill="hold"/>
                                        <p:tgtEl>
                                          <p:spTgt spid="76"/>
                                        </p:tgtEl>
                                        <p:attrNameLst>
                                          <p:attrName>ppt_x</p:attrName>
                                        </p:attrNameLst>
                                      </p:cBhvr>
                                      <p:tavLst>
                                        <p:tav tm="0">
                                          <p:val>
                                            <p:strVal val="0-#ppt_w/2"/>
                                          </p:val>
                                        </p:tav>
                                        <p:tav tm="100000">
                                          <p:val>
                                            <p:strVal val="#ppt_x"/>
                                          </p:val>
                                        </p:tav>
                                      </p:tavLst>
                                    </p:anim>
                                    <p:anim calcmode="lin" valueType="num">
                                      <p:cBhvr additive="base">
                                        <p:cTn id="61" dur="2000" fill="hold"/>
                                        <p:tgtEl>
                                          <p:spTgt spid="76"/>
                                        </p:tgtEl>
                                        <p:attrNameLst>
                                          <p:attrName>ppt_y</p:attrName>
                                        </p:attrNameLst>
                                      </p:cBhvr>
                                      <p:tavLst>
                                        <p:tav tm="0">
                                          <p:val>
                                            <p:strVal val="1+#ppt_h/2"/>
                                          </p:val>
                                        </p:tav>
                                        <p:tav tm="100000">
                                          <p:val>
                                            <p:strVal val="#ppt_y"/>
                                          </p:val>
                                        </p:tav>
                                      </p:tavLst>
                                    </p:anim>
                                  </p:childTnLst>
                                </p:cTn>
                              </p:par>
                              <p:par>
                                <p:cTn id="62" presetID="23" presetClass="entr" presetSubtype="528" fill="hold" nodeType="withEffect">
                                  <p:stCondLst>
                                    <p:cond delay="200"/>
                                  </p:stCondLst>
                                  <p:childTnLst>
                                    <p:set>
                                      <p:cBhvr>
                                        <p:cTn id="63" dur="1" fill="hold">
                                          <p:stCondLst>
                                            <p:cond delay="0"/>
                                          </p:stCondLst>
                                        </p:cTn>
                                        <p:tgtEl>
                                          <p:spTgt spid="36"/>
                                        </p:tgtEl>
                                        <p:attrNameLst>
                                          <p:attrName>style.visibility</p:attrName>
                                        </p:attrNameLst>
                                      </p:cBhvr>
                                      <p:to>
                                        <p:strVal val="visible"/>
                                      </p:to>
                                    </p:set>
                                    <p:anim calcmode="lin" valueType="num">
                                      <p:cBhvr>
                                        <p:cTn id="64" dur="600" fill="hold"/>
                                        <p:tgtEl>
                                          <p:spTgt spid="36"/>
                                        </p:tgtEl>
                                        <p:attrNameLst>
                                          <p:attrName>ppt_w</p:attrName>
                                        </p:attrNameLst>
                                      </p:cBhvr>
                                      <p:tavLst>
                                        <p:tav tm="0">
                                          <p:val>
                                            <p:fltVal val="0"/>
                                          </p:val>
                                        </p:tav>
                                        <p:tav tm="100000">
                                          <p:val>
                                            <p:strVal val="#ppt_w"/>
                                          </p:val>
                                        </p:tav>
                                      </p:tavLst>
                                    </p:anim>
                                    <p:anim calcmode="lin" valueType="num">
                                      <p:cBhvr>
                                        <p:cTn id="65" dur="600" fill="hold"/>
                                        <p:tgtEl>
                                          <p:spTgt spid="36"/>
                                        </p:tgtEl>
                                        <p:attrNameLst>
                                          <p:attrName>ppt_h</p:attrName>
                                        </p:attrNameLst>
                                      </p:cBhvr>
                                      <p:tavLst>
                                        <p:tav tm="0">
                                          <p:val>
                                            <p:fltVal val="0"/>
                                          </p:val>
                                        </p:tav>
                                        <p:tav tm="100000">
                                          <p:val>
                                            <p:strVal val="#ppt_h"/>
                                          </p:val>
                                        </p:tav>
                                      </p:tavLst>
                                    </p:anim>
                                    <p:anim calcmode="lin" valueType="num">
                                      <p:cBhvr>
                                        <p:cTn id="66" dur="600" fill="hold"/>
                                        <p:tgtEl>
                                          <p:spTgt spid="36"/>
                                        </p:tgtEl>
                                        <p:attrNameLst>
                                          <p:attrName>ppt_x</p:attrName>
                                        </p:attrNameLst>
                                      </p:cBhvr>
                                      <p:tavLst>
                                        <p:tav tm="0">
                                          <p:val>
                                            <p:fltVal val="0.5"/>
                                          </p:val>
                                        </p:tav>
                                        <p:tav tm="100000">
                                          <p:val>
                                            <p:strVal val="#ppt_x"/>
                                          </p:val>
                                        </p:tav>
                                      </p:tavLst>
                                    </p:anim>
                                    <p:anim calcmode="lin" valueType="num">
                                      <p:cBhvr>
                                        <p:cTn id="67" dur="600" fill="hold"/>
                                        <p:tgtEl>
                                          <p:spTgt spid="36"/>
                                        </p:tgtEl>
                                        <p:attrNameLst>
                                          <p:attrName>ppt_y</p:attrName>
                                        </p:attrNameLst>
                                      </p:cBhvr>
                                      <p:tavLst>
                                        <p:tav tm="0">
                                          <p:val>
                                            <p:fltVal val="0.5"/>
                                          </p:val>
                                        </p:tav>
                                        <p:tav tm="100000">
                                          <p:val>
                                            <p:strVal val="#ppt_y"/>
                                          </p:val>
                                        </p:tav>
                                      </p:tavLst>
                                    </p:anim>
                                  </p:childTnLst>
                                </p:cTn>
                              </p:par>
                              <p:par>
                                <p:cTn id="68" presetID="2" presetClass="entr" presetSubtype="12" accel="65000" fill="hold" nodeType="withEffect">
                                  <p:stCondLst>
                                    <p:cond delay="0"/>
                                  </p:stCondLst>
                                  <p:childTnLst>
                                    <p:set>
                                      <p:cBhvr>
                                        <p:cTn id="69" dur="1" fill="hold">
                                          <p:stCondLst>
                                            <p:cond delay="0"/>
                                          </p:stCondLst>
                                        </p:cTn>
                                        <p:tgtEl>
                                          <p:spTgt spid="64"/>
                                        </p:tgtEl>
                                        <p:attrNameLst>
                                          <p:attrName>style.visibility</p:attrName>
                                        </p:attrNameLst>
                                      </p:cBhvr>
                                      <p:to>
                                        <p:strVal val="visible"/>
                                      </p:to>
                                    </p:set>
                                    <p:anim calcmode="lin" valueType="num">
                                      <p:cBhvr additive="base">
                                        <p:cTn id="70" dur="2000" fill="hold"/>
                                        <p:tgtEl>
                                          <p:spTgt spid="64"/>
                                        </p:tgtEl>
                                        <p:attrNameLst>
                                          <p:attrName>ppt_x</p:attrName>
                                        </p:attrNameLst>
                                      </p:cBhvr>
                                      <p:tavLst>
                                        <p:tav tm="0">
                                          <p:val>
                                            <p:strVal val="0-#ppt_w/2"/>
                                          </p:val>
                                        </p:tav>
                                        <p:tav tm="100000">
                                          <p:val>
                                            <p:strVal val="#ppt_x"/>
                                          </p:val>
                                        </p:tav>
                                      </p:tavLst>
                                    </p:anim>
                                    <p:anim calcmode="lin" valueType="num">
                                      <p:cBhvr additive="base">
                                        <p:cTn id="71" dur="2000" fill="hold"/>
                                        <p:tgtEl>
                                          <p:spTgt spid="64"/>
                                        </p:tgtEl>
                                        <p:attrNameLst>
                                          <p:attrName>ppt_y</p:attrName>
                                        </p:attrNameLst>
                                      </p:cBhvr>
                                      <p:tavLst>
                                        <p:tav tm="0">
                                          <p:val>
                                            <p:strVal val="1+#ppt_h/2"/>
                                          </p:val>
                                        </p:tav>
                                        <p:tav tm="100000">
                                          <p:val>
                                            <p:strVal val="#ppt_y"/>
                                          </p:val>
                                        </p:tav>
                                      </p:tavLst>
                                    </p:anim>
                                  </p:childTnLst>
                                </p:cTn>
                              </p:par>
                              <p:par>
                                <p:cTn id="72" presetID="23" presetClass="entr" presetSubtype="528" fill="hold" nodeType="withEffect">
                                  <p:stCondLst>
                                    <p:cond delay="0"/>
                                  </p:stCondLst>
                                  <p:childTnLst>
                                    <p:set>
                                      <p:cBhvr>
                                        <p:cTn id="73" dur="1" fill="hold">
                                          <p:stCondLst>
                                            <p:cond delay="0"/>
                                          </p:stCondLst>
                                        </p:cTn>
                                        <p:tgtEl>
                                          <p:spTgt spid="39"/>
                                        </p:tgtEl>
                                        <p:attrNameLst>
                                          <p:attrName>style.visibility</p:attrName>
                                        </p:attrNameLst>
                                      </p:cBhvr>
                                      <p:to>
                                        <p:strVal val="visible"/>
                                      </p:to>
                                    </p:set>
                                    <p:anim calcmode="lin" valueType="num">
                                      <p:cBhvr>
                                        <p:cTn id="74" dur="700" fill="hold"/>
                                        <p:tgtEl>
                                          <p:spTgt spid="39"/>
                                        </p:tgtEl>
                                        <p:attrNameLst>
                                          <p:attrName>ppt_w</p:attrName>
                                        </p:attrNameLst>
                                      </p:cBhvr>
                                      <p:tavLst>
                                        <p:tav tm="0">
                                          <p:val>
                                            <p:fltVal val="0"/>
                                          </p:val>
                                        </p:tav>
                                        <p:tav tm="100000">
                                          <p:val>
                                            <p:strVal val="#ppt_w"/>
                                          </p:val>
                                        </p:tav>
                                      </p:tavLst>
                                    </p:anim>
                                    <p:anim calcmode="lin" valueType="num">
                                      <p:cBhvr>
                                        <p:cTn id="75" dur="700" fill="hold"/>
                                        <p:tgtEl>
                                          <p:spTgt spid="39"/>
                                        </p:tgtEl>
                                        <p:attrNameLst>
                                          <p:attrName>ppt_h</p:attrName>
                                        </p:attrNameLst>
                                      </p:cBhvr>
                                      <p:tavLst>
                                        <p:tav tm="0">
                                          <p:val>
                                            <p:fltVal val="0"/>
                                          </p:val>
                                        </p:tav>
                                        <p:tav tm="100000">
                                          <p:val>
                                            <p:strVal val="#ppt_h"/>
                                          </p:val>
                                        </p:tav>
                                      </p:tavLst>
                                    </p:anim>
                                    <p:anim calcmode="lin" valueType="num">
                                      <p:cBhvr>
                                        <p:cTn id="76" dur="700" fill="hold"/>
                                        <p:tgtEl>
                                          <p:spTgt spid="39"/>
                                        </p:tgtEl>
                                        <p:attrNameLst>
                                          <p:attrName>ppt_x</p:attrName>
                                        </p:attrNameLst>
                                      </p:cBhvr>
                                      <p:tavLst>
                                        <p:tav tm="0">
                                          <p:val>
                                            <p:fltVal val="0.5"/>
                                          </p:val>
                                        </p:tav>
                                        <p:tav tm="100000">
                                          <p:val>
                                            <p:strVal val="#ppt_x"/>
                                          </p:val>
                                        </p:tav>
                                      </p:tavLst>
                                    </p:anim>
                                    <p:anim calcmode="lin" valueType="num">
                                      <p:cBhvr>
                                        <p:cTn id="77" dur="700" fill="hold"/>
                                        <p:tgtEl>
                                          <p:spTgt spid="39"/>
                                        </p:tgtEl>
                                        <p:attrNameLst>
                                          <p:attrName>ppt_y</p:attrName>
                                        </p:attrNameLst>
                                      </p:cBhvr>
                                      <p:tavLst>
                                        <p:tav tm="0">
                                          <p:val>
                                            <p:fltVal val="0.5"/>
                                          </p:val>
                                        </p:tav>
                                        <p:tav tm="100000">
                                          <p:val>
                                            <p:strVal val="#ppt_y"/>
                                          </p:val>
                                        </p:tav>
                                      </p:tavLst>
                                    </p:anim>
                                  </p:childTnLst>
                                </p:cTn>
                              </p:par>
                              <p:par>
                                <p:cTn id="78" presetID="2" presetClass="entr" presetSubtype="3" accel="65000" fill="hold" nodeType="withEffect">
                                  <p:stCondLst>
                                    <p:cond delay="0"/>
                                  </p:stCondLst>
                                  <p:childTnLst>
                                    <p:set>
                                      <p:cBhvr>
                                        <p:cTn id="79" dur="1" fill="hold">
                                          <p:stCondLst>
                                            <p:cond delay="0"/>
                                          </p:stCondLst>
                                        </p:cTn>
                                        <p:tgtEl>
                                          <p:spTgt spid="61"/>
                                        </p:tgtEl>
                                        <p:attrNameLst>
                                          <p:attrName>style.visibility</p:attrName>
                                        </p:attrNameLst>
                                      </p:cBhvr>
                                      <p:to>
                                        <p:strVal val="visible"/>
                                      </p:to>
                                    </p:set>
                                    <p:anim calcmode="lin" valueType="num">
                                      <p:cBhvr additive="base">
                                        <p:cTn id="80" dur="2000" fill="hold"/>
                                        <p:tgtEl>
                                          <p:spTgt spid="61"/>
                                        </p:tgtEl>
                                        <p:attrNameLst>
                                          <p:attrName>ppt_x</p:attrName>
                                        </p:attrNameLst>
                                      </p:cBhvr>
                                      <p:tavLst>
                                        <p:tav tm="0">
                                          <p:val>
                                            <p:strVal val="1+#ppt_w/2"/>
                                          </p:val>
                                        </p:tav>
                                        <p:tav tm="100000">
                                          <p:val>
                                            <p:strVal val="#ppt_x"/>
                                          </p:val>
                                        </p:tav>
                                      </p:tavLst>
                                    </p:anim>
                                    <p:anim calcmode="lin" valueType="num">
                                      <p:cBhvr additive="base">
                                        <p:cTn id="81" dur="2000" fill="hold"/>
                                        <p:tgtEl>
                                          <p:spTgt spid="61"/>
                                        </p:tgtEl>
                                        <p:attrNameLst>
                                          <p:attrName>ppt_y</p:attrName>
                                        </p:attrNameLst>
                                      </p:cBhvr>
                                      <p:tavLst>
                                        <p:tav tm="0">
                                          <p:val>
                                            <p:strVal val="0-#ppt_h/2"/>
                                          </p:val>
                                        </p:tav>
                                        <p:tav tm="100000">
                                          <p:val>
                                            <p:strVal val="#ppt_y"/>
                                          </p:val>
                                        </p:tav>
                                      </p:tavLst>
                                    </p:anim>
                                  </p:childTnLst>
                                </p:cTn>
                              </p:par>
                            </p:childTnLst>
                          </p:cTn>
                        </p:par>
                        <p:par>
                          <p:cTn id="82" fill="hold">
                            <p:stCondLst>
                              <p:cond delay="2900"/>
                            </p:stCondLst>
                            <p:childTnLst>
                              <p:par>
                                <p:cTn id="83" presetID="42" presetClass="entr" presetSubtype="0" fill="hold" nodeType="afterEffect">
                                  <p:stCondLst>
                                    <p:cond delay="0"/>
                                  </p:stCondLst>
                                  <p:childTnLst>
                                    <p:set>
                                      <p:cBhvr>
                                        <p:cTn id="84" dur="1" fill="hold">
                                          <p:stCondLst>
                                            <p:cond delay="0"/>
                                          </p:stCondLst>
                                        </p:cTn>
                                        <p:tgtEl>
                                          <p:spTgt spid="42"/>
                                        </p:tgtEl>
                                        <p:attrNameLst>
                                          <p:attrName>style.visibility</p:attrName>
                                        </p:attrNameLst>
                                      </p:cBhvr>
                                      <p:to>
                                        <p:strVal val="visible"/>
                                      </p:to>
                                    </p:set>
                                    <p:animEffect transition="in" filter="fade">
                                      <p:cBhvr>
                                        <p:cTn id="85" dur="1000"/>
                                        <p:tgtEl>
                                          <p:spTgt spid="42"/>
                                        </p:tgtEl>
                                      </p:cBhvr>
                                    </p:animEffect>
                                    <p:anim calcmode="lin" valueType="num">
                                      <p:cBhvr>
                                        <p:cTn id="86" dur="1000" fill="hold"/>
                                        <p:tgtEl>
                                          <p:spTgt spid="42"/>
                                        </p:tgtEl>
                                        <p:attrNameLst>
                                          <p:attrName>ppt_x</p:attrName>
                                        </p:attrNameLst>
                                      </p:cBhvr>
                                      <p:tavLst>
                                        <p:tav tm="0">
                                          <p:val>
                                            <p:strVal val="#ppt_x"/>
                                          </p:val>
                                        </p:tav>
                                        <p:tav tm="100000">
                                          <p:val>
                                            <p:strVal val="#ppt_x"/>
                                          </p:val>
                                        </p:tav>
                                      </p:tavLst>
                                    </p:anim>
                                    <p:anim calcmode="lin" valueType="num">
                                      <p:cBhvr>
                                        <p:cTn id="87" dur="1000" fill="hold"/>
                                        <p:tgtEl>
                                          <p:spTgt spid="42"/>
                                        </p:tgtEl>
                                        <p:attrNameLst>
                                          <p:attrName>ppt_y</p:attrName>
                                        </p:attrNameLst>
                                      </p:cBhvr>
                                      <p:tavLst>
                                        <p:tav tm="0">
                                          <p:val>
                                            <p:strVal val="#ppt_y+.1"/>
                                          </p:val>
                                        </p:tav>
                                        <p:tav tm="100000">
                                          <p:val>
                                            <p:strVal val="#ppt_y"/>
                                          </p:val>
                                        </p:tav>
                                      </p:tavLst>
                                    </p:anim>
                                  </p:childTnLst>
                                </p:cTn>
                              </p:par>
                              <p:par>
                                <p:cTn id="88" presetID="47" presetClass="entr" presetSubtype="0" fill="hold" grpId="0" nodeType="withEffect">
                                  <p:stCondLst>
                                    <p:cond delay="0"/>
                                  </p:stCondLst>
                                  <p:childTnLst>
                                    <p:set>
                                      <p:cBhvr>
                                        <p:cTn id="89" dur="1" fill="hold">
                                          <p:stCondLst>
                                            <p:cond delay="0"/>
                                          </p:stCondLst>
                                        </p:cTn>
                                        <p:tgtEl>
                                          <p:spTgt spid="49"/>
                                        </p:tgtEl>
                                        <p:attrNameLst>
                                          <p:attrName>style.visibility</p:attrName>
                                        </p:attrNameLst>
                                      </p:cBhvr>
                                      <p:to>
                                        <p:strVal val="visible"/>
                                      </p:to>
                                    </p:set>
                                    <p:animEffect transition="in" filter="fade">
                                      <p:cBhvr>
                                        <p:cTn id="90" dur="1000"/>
                                        <p:tgtEl>
                                          <p:spTgt spid="49"/>
                                        </p:tgtEl>
                                      </p:cBhvr>
                                    </p:animEffect>
                                    <p:anim calcmode="lin" valueType="num">
                                      <p:cBhvr>
                                        <p:cTn id="91" dur="1000" fill="hold"/>
                                        <p:tgtEl>
                                          <p:spTgt spid="49"/>
                                        </p:tgtEl>
                                        <p:attrNameLst>
                                          <p:attrName>ppt_x</p:attrName>
                                        </p:attrNameLst>
                                      </p:cBhvr>
                                      <p:tavLst>
                                        <p:tav tm="0">
                                          <p:val>
                                            <p:strVal val="#ppt_x"/>
                                          </p:val>
                                        </p:tav>
                                        <p:tav tm="100000">
                                          <p:val>
                                            <p:strVal val="#ppt_x"/>
                                          </p:val>
                                        </p:tav>
                                      </p:tavLst>
                                    </p:anim>
                                    <p:anim calcmode="lin" valueType="num">
                                      <p:cBhvr>
                                        <p:cTn id="92" dur="1000" fill="hold"/>
                                        <p:tgtEl>
                                          <p:spTgt spid="49"/>
                                        </p:tgtEl>
                                        <p:attrNameLst>
                                          <p:attrName>ppt_y</p:attrName>
                                        </p:attrNameLst>
                                      </p:cBhvr>
                                      <p:tavLst>
                                        <p:tav tm="0">
                                          <p:val>
                                            <p:strVal val="#ppt_y-.1"/>
                                          </p:val>
                                        </p:tav>
                                        <p:tav tm="100000">
                                          <p:val>
                                            <p:strVal val="#ppt_y"/>
                                          </p:val>
                                        </p:tav>
                                      </p:tavLst>
                                    </p:anim>
                                  </p:childTnLst>
                                </p:cTn>
                              </p:par>
                            </p:childTnLst>
                          </p:cTn>
                        </p:par>
                        <p:par>
                          <p:cTn id="93" fill="hold">
                            <p:stCondLst>
                              <p:cond delay="3900"/>
                            </p:stCondLst>
                            <p:childTnLst>
                              <p:par>
                                <p:cTn id="94" presetID="42" presetClass="entr" presetSubtype="0" fill="hold" grpId="0" nodeType="afterEffect">
                                  <p:stCondLst>
                                    <p:cond delay="0"/>
                                  </p:stCondLst>
                                  <p:childTnLst>
                                    <p:set>
                                      <p:cBhvr>
                                        <p:cTn id="95" dur="1" fill="hold">
                                          <p:stCondLst>
                                            <p:cond delay="0"/>
                                          </p:stCondLst>
                                        </p:cTn>
                                        <p:tgtEl>
                                          <p:spTgt spid="50"/>
                                        </p:tgtEl>
                                        <p:attrNameLst>
                                          <p:attrName>style.visibility</p:attrName>
                                        </p:attrNameLst>
                                      </p:cBhvr>
                                      <p:to>
                                        <p:strVal val="visible"/>
                                      </p:to>
                                    </p:set>
                                    <p:animEffect transition="in" filter="fade">
                                      <p:cBhvr>
                                        <p:cTn id="96" dur="1000"/>
                                        <p:tgtEl>
                                          <p:spTgt spid="50"/>
                                        </p:tgtEl>
                                      </p:cBhvr>
                                    </p:animEffect>
                                    <p:anim calcmode="lin" valueType="num">
                                      <p:cBhvr>
                                        <p:cTn id="97" dur="1000" fill="hold"/>
                                        <p:tgtEl>
                                          <p:spTgt spid="50"/>
                                        </p:tgtEl>
                                        <p:attrNameLst>
                                          <p:attrName>ppt_x</p:attrName>
                                        </p:attrNameLst>
                                      </p:cBhvr>
                                      <p:tavLst>
                                        <p:tav tm="0">
                                          <p:val>
                                            <p:strVal val="#ppt_x"/>
                                          </p:val>
                                        </p:tav>
                                        <p:tav tm="100000">
                                          <p:val>
                                            <p:strVal val="#ppt_x"/>
                                          </p:val>
                                        </p:tav>
                                      </p:tavLst>
                                    </p:anim>
                                    <p:anim calcmode="lin" valueType="num">
                                      <p:cBhvr>
                                        <p:cTn id="98" dur="1000" fill="hold"/>
                                        <p:tgtEl>
                                          <p:spTgt spid="50"/>
                                        </p:tgtEl>
                                        <p:attrNameLst>
                                          <p:attrName>ppt_y</p:attrName>
                                        </p:attrNameLst>
                                      </p:cBhvr>
                                      <p:tavLst>
                                        <p:tav tm="0">
                                          <p:val>
                                            <p:strVal val="#ppt_y+.1"/>
                                          </p:val>
                                        </p:tav>
                                        <p:tav tm="100000">
                                          <p:val>
                                            <p:strVal val="#ppt_y"/>
                                          </p:val>
                                        </p:tav>
                                      </p:tavLst>
                                    </p:anim>
                                  </p:childTnLst>
                                </p:cTn>
                              </p:par>
                            </p:childTnLst>
                          </p:cTn>
                        </p:par>
                        <p:par>
                          <p:cTn id="99" fill="hold">
                            <p:stCondLst>
                              <p:cond delay="4900"/>
                            </p:stCondLst>
                            <p:childTnLst>
                              <p:par>
                                <p:cTn id="100" presetID="16" presetClass="entr" presetSubtype="21" fill="hold" grpId="0" nodeType="afterEffect">
                                  <p:stCondLst>
                                    <p:cond delay="0"/>
                                  </p:stCondLst>
                                  <p:childTnLst>
                                    <p:set>
                                      <p:cBhvr>
                                        <p:cTn id="101" dur="1" fill="hold">
                                          <p:stCondLst>
                                            <p:cond delay="0"/>
                                          </p:stCondLst>
                                        </p:cTn>
                                        <p:tgtEl>
                                          <p:spTgt spid="51"/>
                                        </p:tgtEl>
                                        <p:attrNameLst>
                                          <p:attrName>style.visibility</p:attrName>
                                        </p:attrNameLst>
                                      </p:cBhvr>
                                      <p:to>
                                        <p:strVal val="visible"/>
                                      </p:to>
                                    </p:set>
                                    <p:animEffect transition="in" filter="barn(inVertical)">
                                      <p:cBhvr>
                                        <p:cTn id="102"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50" grpId="0"/>
      <p:bldP spid="51"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9"/>
          <p:cNvGrpSpPr/>
          <p:nvPr/>
        </p:nvGrpSpPr>
        <p:grpSpPr>
          <a:xfrm>
            <a:off x="1011203" y="208731"/>
            <a:ext cx="553964" cy="558108"/>
            <a:chOff x="304800" y="673100"/>
            <a:chExt cx="4000500" cy="4000500"/>
          </a:xfrm>
          <a:effectLst>
            <a:outerShdw blurRad="444500" dist="254000" dir="8100000" algn="tr" rotWithShape="0">
              <a:prstClr val="black">
                <a:alpha val="24000"/>
              </a:prstClr>
            </a:outerShdw>
          </a:effectLst>
        </p:grpSpPr>
        <p:sp>
          <p:nvSpPr>
            <p:cNvPr id="21" name="同心圆 2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2" name="椭圆 21"/>
            <p:cNvSpPr/>
            <p:nvPr/>
          </p:nvSpPr>
          <p:spPr>
            <a:xfrm>
              <a:off x="392109" y="760409"/>
              <a:ext cx="3825870" cy="382587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3" name="组合 22"/>
          <p:cNvGrpSpPr/>
          <p:nvPr/>
        </p:nvGrpSpPr>
        <p:grpSpPr>
          <a:xfrm>
            <a:off x="796889" y="851674"/>
            <a:ext cx="357190" cy="359864"/>
            <a:chOff x="304800" y="673100"/>
            <a:chExt cx="4000500" cy="4000500"/>
          </a:xfrm>
          <a:effectLst>
            <a:outerShdw blurRad="444500" dist="254000" dir="8100000" algn="tr" rotWithShape="0">
              <a:prstClr val="black">
                <a:alpha val="24000"/>
              </a:prstClr>
            </a:outerShdw>
          </a:effectLst>
        </p:grpSpPr>
        <p:sp>
          <p:nvSpPr>
            <p:cNvPr id="24" name="同心圆 2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5" name="椭圆 24"/>
            <p:cNvSpPr/>
            <p:nvPr/>
          </p:nvSpPr>
          <p:spPr>
            <a:xfrm>
              <a:off x="392109" y="760409"/>
              <a:ext cx="3825870" cy="3825870"/>
            </a:xfrm>
            <a:prstGeom prst="ellipse">
              <a:avLst/>
            </a:prstGeom>
            <a:ln/>
          </p:spPr>
          <p:style>
            <a:lnRef idx="3">
              <a:schemeClr val="lt1"/>
            </a:lnRef>
            <a:fillRef idx="1">
              <a:schemeClr val="accent1"/>
            </a:fillRef>
            <a:effectRef idx="1">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4" name="组合 25"/>
          <p:cNvGrpSpPr/>
          <p:nvPr/>
        </p:nvGrpSpPr>
        <p:grpSpPr>
          <a:xfrm>
            <a:off x="-203243" y="-230052"/>
            <a:ext cx="1357322" cy="1367477"/>
            <a:chOff x="304800" y="673100"/>
            <a:chExt cx="4000500" cy="4000500"/>
          </a:xfrm>
          <a:effectLst>
            <a:outerShdw blurRad="444500" dist="254000" dir="8100000" algn="tr" rotWithShape="0">
              <a:prstClr val="black">
                <a:alpha val="24000"/>
              </a:prstClr>
            </a:outerShdw>
          </a:effectLst>
        </p:grpSpPr>
        <p:sp>
          <p:nvSpPr>
            <p:cNvPr id="27" name="同心圆 2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8" name="椭圆 27"/>
            <p:cNvSpPr/>
            <p:nvPr/>
          </p:nvSpPr>
          <p:spPr>
            <a:xfrm>
              <a:off x="392100" y="760400"/>
              <a:ext cx="3825879" cy="3825879"/>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cxnSp>
        <p:nvCxnSpPr>
          <p:cNvPr id="29" name="直接连接符 28"/>
          <p:cNvCxnSpPr/>
          <p:nvPr/>
        </p:nvCxnSpPr>
        <p:spPr>
          <a:xfrm>
            <a:off x="1797021" y="827749"/>
            <a:ext cx="8286808" cy="23924"/>
          </a:xfrm>
          <a:prstGeom prst="line">
            <a:avLst/>
          </a:prstGeom>
          <a:ln/>
        </p:spPr>
        <p:style>
          <a:lnRef idx="3">
            <a:schemeClr val="accent5"/>
          </a:lnRef>
          <a:fillRef idx="0">
            <a:schemeClr val="accent5"/>
          </a:fillRef>
          <a:effectRef idx="2">
            <a:schemeClr val="accent5"/>
          </a:effectRef>
          <a:fontRef idx="minor">
            <a:schemeClr val="tx1"/>
          </a:fontRef>
        </p:style>
      </p:cxnSp>
      <p:sp>
        <p:nvSpPr>
          <p:cNvPr id="14" name="标题 1"/>
          <p:cNvSpPr txBox="1">
            <a:spLocks/>
          </p:cNvSpPr>
          <p:nvPr/>
        </p:nvSpPr>
        <p:spPr>
          <a:xfrm>
            <a:off x="1725583" y="351607"/>
            <a:ext cx="2357454" cy="642942"/>
          </a:xfrm>
          <a:prstGeom prst="rect">
            <a:avLst/>
          </a:prstGeom>
        </p:spPr>
        <p:txBody>
          <a:bodyPr/>
          <a:lstStyle/>
          <a:p>
            <a:pPr marL="0" marR="0" lvl="0" indent="0" algn="l" defTabSz="1110905" rtl="0" eaLnBrk="1" fontAlgn="auto" latinLnBrk="0" hangingPunct="1">
              <a:lnSpc>
                <a:spcPct val="100000"/>
              </a:lnSpc>
              <a:spcBef>
                <a:spcPct val="0"/>
              </a:spcBef>
              <a:spcAft>
                <a:spcPts val="0"/>
              </a:spcAft>
              <a:buClrTx/>
              <a:buSzTx/>
              <a:buFontTx/>
              <a:buNone/>
              <a:tabLst/>
              <a:defRPr/>
            </a:pPr>
            <a:r>
              <a:rPr kumimoji="0" lang="zh-CN" altLang="en-US" sz="2800" b="0" i="0" u="none" strike="noStrike" kern="1200" cap="none" spc="0" normalizeH="0" baseline="0" noProof="0" dirty="0" smtClean="0">
                <a:ln>
                  <a:noFill/>
                </a:ln>
                <a:solidFill>
                  <a:srgbClr val="0070C0"/>
                </a:solidFill>
                <a:effectLst/>
                <a:uLnTx/>
                <a:uFillTx/>
                <a:latin typeface="方正粗倩简体" pitchFamily="65" charset="-122"/>
                <a:ea typeface="方正粗倩简体" pitchFamily="65" charset="-122"/>
                <a:cs typeface="+mj-cs"/>
              </a:rPr>
              <a:t>项目成果展示</a:t>
            </a:r>
            <a:endParaRPr kumimoji="0" lang="zh-CN" altLang="en-US" sz="2800" b="0" i="0" u="none" strike="noStrike" kern="1200" cap="none" spc="0" normalizeH="0" baseline="0" noProof="0" dirty="0">
              <a:ln>
                <a:noFill/>
              </a:ln>
              <a:solidFill>
                <a:srgbClr val="0070C0"/>
              </a:solidFill>
              <a:effectLst/>
              <a:uLnTx/>
              <a:uFillTx/>
              <a:latin typeface="方正粗倩简体" pitchFamily="65" charset="-122"/>
              <a:ea typeface="方正粗倩简体" pitchFamily="65" charset="-122"/>
              <a:cs typeface="+mj-cs"/>
            </a:endParaRPr>
          </a:p>
        </p:txBody>
      </p:sp>
      <p:grpSp>
        <p:nvGrpSpPr>
          <p:cNvPr id="15" name="组合 14"/>
          <p:cNvGrpSpPr/>
          <p:nvPr/>
        </p:nvGrpSpPr>
        <p:grpSpPr>
          <a:xfrm>
            <a:off x="1706302" y="2066119"/>
            <a:ext cx="3875681" cy="1897086"/>
            <a:chOff x="4304043" y="1286668"/>
            <a:chExt cx="3837944" cy="2757793"/>
          </a:xfrm>
          <a:effectLst>
            <a:outerShdw blurRad="381000" dist="254000" dir="8100000" algn="tr" rotWithShape="0">
              <a:prstClr val="black">
                <a:alpha val="40000"/>
              </a:prstClr>
            </a:outerShdw>
          </a:effectLst>
        </p:grpSpPr>
        <p:sp>
          <p:nvSpPr>
            <p:cNvPr id="16" name="圆角矩形 15"/>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圆角矩形 16"/>
            <p:cNvSpPr/>
            <p:nvPr/>
          </p:nvSpPr>
          <p:spPr>
            <a:xfrm>
              <a:off x="4351931" y="1367703"/>
              <a:ext cx="3742172" cy="25957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0" name="组合 19"/>
          <p:cNvGrpSpPr/>
          <p:nvPr/>
        </p:nvGrpSpPr>
        <p:grpSpPr>
          <a:xfrm>
            <a:off x="1857368" y="2494747"/>
            <a:ext cx="962357" cy="1040337"/>
            <a:chOff x="304800" y="673100"/>
            <a:chExt cx="4000500" cy="4000500"/>
          </a:xfrm>
          <a:effectLst>
            <a:outerShdw blurRad="444500" dist="254000" dir="8100000" algn="tr" rotWithShape="0">
              <a:prstClr val="black">
                <a:alpha val="50000"/>
              </a:prstClr>
            </a:outerShdw>
          </a:effectLst>
        </p:grpSpPr>
        <p:sp>
          <p:nvSpPr>
            <p:cNvPr id="23" name="同心圆 2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26" name="椭圆 25"/>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31" name="Group 41"/>
          <p:cNvGrpSpPr>
            <a:grpSpLocks/>
          </p:cNvGrpSpPr>
          <p:nvPr/>
        </p:nvGrpSpPr>
        <p:grpSpPr bwMode="auto">
          <a:xfrm>
            <a:off x="3018659" y="2726687"/>
            <a:ext cx="2259543" cy="1339696"/>
            <a:chOff x="0" y="0"/>
            <a:chExt cx="2419" cy="1343"/>
          </a:xfrm>
        </p:grpSpPr>
        <p:sp>
          <p:nvSpPr>
            <p:cNvPr id="32" name="Rectangle 42"/>
            <p:cNvSpPr>
              <a:spLocks/>
            </p:cNvSpPr>
            <p:nvPr/>
          </p:nvSpPr>
          <p:spPr bwMode="auto">
            <a:xfrm>
              <a:off x="0" y="0"/>
              <a:ext cx="2419" cy="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fontAlgn="base">
                <a:lnSpc>
                  <a:spcPct val="70000"/>
                </a:lnSpc>
                <a:spcBef>
                  <a:spcPct val="0"/>
                </a:spcBef>
                <a:spcAft>
                  <a:spcPct val="0"/>
                </a:spcAft>
              </a:pPr>
              <a:r>
                <a:rPr lang="zh-CN" altLang="en-US" sz="1200" b="0" dirty="0">
                  <a:solidFill>
                    <a:srgbClr val="000000"/>
                  </a:solidFill>
                  <a:latin typeface="微软雅黑"/>
                  <a:ea typeface="微软雅黑"/>
                  <a:cs typeface="Bebas Neue" charset="0"/>
                  <a:sym typeface="Bebas Neue" charset="0"/>
                </a:rPr>
                <a:t>单击此处添加标题</a:t>
              </a:r>
              <a:endParaRPr lang="en-US" sz="1200" b="0" dirty="0">
                <a:solidFill>
                  <a:srgbClr val="000000"/>
                </a:solidFill>
                <a:latin typeface="微软雅黑"/>
                <a:ea typeface="微软雅黑"/>
                <a:cs typeface="Bebas Neue" charset="0"/>
                <a:sym typeface="Bebas Neue" charset="0"/>
              </a:endParaRPr>
            </a:p>
          </p:txBody>
        </p:sp>
        <p:sp>
          <p:nvSpPr>
            <p:cNvPr id="33" name="Rectangle 43"/>
            <p:cNvSpPr>
              <a:spLocks/>
            </p:cNvSpPr>
            <p:nvPr/>
          </p:nvSpPr>
          <p:spPr bwMode="auto">
            <a:xfrm>
              <a:off x="0" y="304"/>
              <a:ext cx="2419" cy="10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900" b="0" dirty="0">
                  <a:solidFill>
                    <a:srgbClr val="000000"/>
                  </a:solidFill>
                  <a:latin typeface="微软雅黑"/>
                  <a:ea typeface="微软雅黑"/>
                  <a:cs typeface="Lato Light" charset="0"/>
                  <a:sym typeface="Lato Light" charset="0"/>
                </a:rPr>
                <a:t>此处添加详细文本描述，建议与标题相关并符合整体语言风格，语言描述尽量</a:t>
              </a:r>
              <a:endParaRPr lang="en-US" sz="900" b="0" dirty="0">
                <a:solidFill>
                  <a:srgbClr val="000000"/>
                </a:solidFill>
                <a:latin typeface="微软雅黑"/>
                <a:ea typeface="微软雅黑"/>
                <a:cs typeface="Lato Light" charset="0"/>
                <a:sym typeface="Lato Light" charset="0"/>
              </a:endParaRPr>
            </a:p>
          </p:txBody>
        </p:sp>
      </p:grpSp>
      <p:sp>
        <p:nvSpPr>
          <p:cNvPr id="35" name="Freeform 9"/>
          <p:cNvSpPr>
            <a:spLocks noEditPoints="1"/>
          </p:cNvSpPr>
          <p:nvPr/>
        </p:nvSpPr>
        <p:spPr bwMode="auto">
          <a:xfrm>
            <a:off x="2055202" y="2851937"/>
            <a:ext cx="436918" cy="376012"/>
          </a:xfrm>
          <a:custGeom>
            <a:avLst/>
            <a:gdLst>
              <a:gd name="T0" fmla="*/ 54 w 159"/>
              <a:gd name="T1" fmla="*/ 126 h 128"/>
              <a:gd name="T2" fmla="*/ 57 w 159"/>
              <a:gd name="T3" fmla="*/ 127 h 128"/>
              <a:gd name="T4" fmla="*/ 81 w 159"/>
              <a:gd name="T5" fmla="*/ 105 h 128"/>
              <a:gd name="T6" fmla="*/ 54 w 159"/>
              <a:gd name="T7" fmla="*/ 91 h 128"/>
              <a:gd name="T8" fmla="*/ 54 w 159"/>
              <a:gd name="T9" fmla="*/ 126 h 128"/>
              <a:gd name="T10" fmla="*/ 154 w 159"/>
              <a:gd name="T11" fmla="*/ 1 h 128"/>
              <a:gd name="T12" fmla="*/ 3 w 159"/>
              <a:gd name="T13" fmla="*/ 54 h 128"/>
              <a:gd name="T14" fmla="*/ 2 w 159"/>
              <a:gd name="T15" fmla="*/ 58 h 128"/>
              <a:gd name="T16" fmla="*/ 35 w 159"/>
              <a:gd name="T17" fmla="*/ 71 h 128"/>
              <a:gd name="T18" fmla="*/ 35 w 159"/>
              <a:gd name="T19" fmla="*/ 71 h 128"/>
              <a:gd name="T20" fmla="*/ 54 w 159"/>
              <a:gd name="T21" fmla="*/ 79 h 128"/>
              <a:gd name="T22" fmla="*/ 148 w 159"/>
              <a:gd name="T23" fmla="*/ 10 h 128"/>
              <a:gd name="T24" fmla="*/ 150 w 159"/>
              <a:gd name="T25" fmla="*/ 12 h 128"/>
              <a:gd name="T26" fmla="*/ 83 w 159"/>
              <a:gd name="T27" fmla="*/ 85 h 128"/>
              <a:gd name="T28" fmla="*/ 83 w 159"/>
              <a:gd name="T29" fmla="*/ 85 h 128"/>
              <a:gd name="T30" fmla="*/ 79 w 159"/>
              <a:gd name="T31" fmla="*/ 89 h 128"/>
              <a:gd name="T32" fmla="*/ 84 w 159"/>
              <a:gd name="T33" fmla="*/ 92 h 128"/>
              <a:gd name="T34" fmla="*/ 84 w 159"/>
              <a:gd name="T35" fmla="*/ 92 h 128"/>
              <a:gd name="T36" fmla="*/ 127 w 159"/>
              <a:gd name="T37" fmla="*/ 115 h 128"/>
              <a:gd name="T38" fmla="*/ 133 w 159"/>
              <a:gd name="T39" fmla="*/ 112 h 128"/>
              <a:gd name="T40" fmla="*/ 158 w 159"/>
              <a:gd name="T41" fmla="*/ 5 h 128"/>
              <a:gd name="T42" fmla="*/ 154 w 159"/>
              <a:gd name="T43" fmla="*/ 1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9" h="128">
                <a:moveTo>
                  <a:pt x="54" y="126"/>
                </a:moveTo>
                <a:cubicBezTo>
                  <a:pt x="54" y="128"/>
                  <a:pt x="55" y="128"/>
                  <a:pt x="57" y="127"/>
                </a:cubicBezTo>
                <a:cubicBezTo>
                  <a:pt x="59" y="125"/>
                  <a:pt x="81" y="105"/>
                  <a:pt x="81" y="105"/>
                </a:cubicBezTo>
                <a:cubicBezTo>
                  <a:pt x="54" y="91"/>
                  <a:pt x="54" y="91"/>
                  <a:pt x="54" y="91"/>
                </a:cubicBezTo>
                <a:cubicBezTo>
                  <a:pt x="54" y="126"/>
                  <a:pt x="54" y="126"/>
                  <a:pt x="54" y="126"/>
                </a:cubicBezTo>
                <a:close/>
                <a:moveTo>
                  <a:pt x="154" y="1"/>
                </a:moveTo>
                <a:cubicBezTo>
                  <a:pt x="151" y="2"/>
                  <a:pt x="5" y="53"/>
                  <a:pt x="3" y="54"/>
                </a:cubicBezTo>
                <a:cubicBezTo>
                  <a:pt x="0" y="55"/>
                  <a:pt x="0" y="57"/>
                  <a:pt x="2" y="58"/>
                </a:cubicBezTo>
                <a:cubicBezTo>
                  <a:pt x="6" y="60"/>
                  <a:pt x="35" y="71"/>
                  <a:pt x="35" y="71"/>
                </a:cubicBezTo>
                <a:cubicBezTo>
                  <a:pt x="35" y="71"/>
                  <a:pt x="35" y="71"/>
                  <a:pt x="35" y="71"/>
                </a:cubicBezTo>
                <a:cubicBezTo>
                  <a:pt x="54" y="79"/>
                  <a:pt x="54" y="79"/>
                  <a:pt x="54" y="79"/>
                </a:cubicBezTo>
                <a:cubicBezTo>
                  <a:pt x="54" y="79"/>
                  <a:pt x="147" y="11"/>
                  <a:pt x="148" y="10"/>
                </a:cubicBezTo>
                <a:cubicBezTo>
                  <a:pt x="150" y="9"/>
                  <a:pt x="151" y="11"/>
                  <a:pt x="150" y="12"/>
                </a:cubicBezTo>
                <a:cubicBezTo>
                  <a:pt x="149" y="13"/>
                  <a:pt x="83" y="85"/>
                  <a:pt x="83" y="85"/>
                </a:cubicBezTo>
                <a:cubicBezTo>
                  <a:pt x="83" y="85"/>
                  <a:pt x="83" y="85"/>
                  <a:pt x="83" y="85"/>
                </a:cubicBezTo>
                <a:cubicBezTo>
                  <a:pt x="79" y="89"/>
                  <a:pt x="79" y="89"/>
                  <a:pt x="79" y="89"/>
                </a:cubicBezTo>
                <a:cubicBezTo>
                  <a:pt x="84" y="92"/>
                  <a:pt x="84" y="92"/>
                  <a:pt x="84" y="92"/>
                </a:cubicBezTo>
                <a:cubicBezTo>
                  <a:pt x="84" y="92"/>
                  <a:pt x="84" y="92"/>
                  <a:pt x="84" y="92"/>
                </a:cubicBezTo>
                <a:cubicBezTo>
                  <a:pt x="84" y="92"/>
                  <a:pt x="124" y="113"/>
                  <a:pt x="127" y="115"/>
                </a:cubicBezTo>
                <a:cubicBezTo>
                  <a:pt x="129" y="116"/>
                  <a:pt x="132" y="115"/>
                  <a:pt x="133" y="112"/>
                </a:cubicBezTo>
                <a:cubicBezTo>
                  <a:pt x="134" y="108"/>
                  <a:pt x="158" y="7"/>
                  <a:pt x="158" y="5"/>
                </a:cubicBezTo>
                <a:cubicBezTo>
                  <a:pt x="159" y="2"/>
                  <a:pt x="157" y="0"/>
                  <a:pt x="154" y="1"/>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algn="ctr" fontAlgn="base">
              <a:spcBef>
                <a:spcPct val="0"/>
              </a:spcBef>
              <a:spcAft>
                <a:spcPct val="0"/>
              </a:spcAft>
              <a:defRPr/>
            </a:pPr>
            <a:endParaRPr lang="en-US" sz="2200" kern="0">
              <a:solidFill>
                <a:srgbClr val="000000"/>
              </a:solidFill>
              <a:latin typeface="微软雅黑"/>
              <a:ea typeface="微软雅黑"/>
              <a:sym typeface="Gill Sans" charset="0"/>
            </a:endParaRPr>
          </a:p>
        </p:txBody>
      </p:sp>
      <p:grpSp>
        <p:nvGrpSpPr>
          <p:cNvPr id="36" name="组合 35"/>
          <p:cNvGrpSpPr/>
          <p:nvPr/>
        </p:nvGrpSpPr>
        <p:grpSpPr>
          <a:xfrm>
            <a:off x="6492648" y="2066119"/>
            <a:ext cx="3875681" cy="1897086"/>
            <a:chOff x="4304043" y="1286668"/>
            <a:chExt cx="3837944" cy="2757793"/>
          </a:xfrm>
          <a:effectLst>
            <a:outerShdw blurRad="381000" dist="254000" dir="8100000" algn="tr" rotWithShape="0">
              <a:prstClr val="black">
                <a:alpha val="40000"/>
              </a:prstClr>
            </a:outerShdw>
          </a:effectLst>
        </p:grpSpPr>
        <p:sp>
          <p:nvSpPr>
            <p:cNvPr id="37" name="圆角矩形 36"/>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圆角矩形 37"/>
            <p:cNvSpPr/>
            <p:nvPr/>
          </p:nvSpPr>
          <p:spPr>
            <a:xfrm>
              <a:off x="4351931" y="1367703"/>
              <a:ext cx="3742172" cy="25957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9" name="组合 38"/>
          <p:cNvGrpSpPr/>
          <p:nvPr/>
        </p:nvGrpSpPr>
        <p:grpSpPr>
          <a:xfrm>
            <a:off x="6849838" y="2494747"/>
            <a:ext cx="962357" cy="1040337"/>
            <a:chOff x="304800" y="673100"/>
            <a:chExt cx="4000500" cy="4000500"/>
          </a:xfrm>
          <a:effectLst>
            <a:outerShdw blurRad="444500" dist="254000" dir="8100000" algn="tr" rotWithShape="0">
              <a:prstClr val="black">
                <a:alpha val="50000"/>
              </a:prstClr>
            </a:outerShdw>
          </a:effectLst>
        </p:grpSpPr>
        <p:sp>
          <p:nvSpPr>
            <p:cNvPr id="40" name="同心圆 3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41" name="椭圆 40"/>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42" name="Group 41"/>
          <p:cNvGrpSpPr>
            <a:grpSpLocks/>
          </p:cNvGrpSpPr>
          <p:nvPr/>
        </p:nvGrpSpPr>
        <p:grpSpPr bwMode="auto">
          <a:xfrm>
            <a:off x="7849970" y="2780499"/>
            <a:ext cx="2259543" cy="1339696"/>
            <a:chOff x="0" y="0"/>
            <a:chExt cx="2419" cy="1343"/>
          </a:xfrm>
        </p:grpSpPr>
        <p:sp>
          <p:nvSpPr>
            <p:cNvPr id="43" name="Rectangle 42"/>
            <p:cNvSpPr>
              <a:spLocks/>
            </p:cNvSpPr>
            <p:nvPr/>
          </p:nvSpPr>
          <p:spPr bwMode="auto">
            <a:xfrm>
              <a:off x="0" y="0"/>
              <a:ext cx="2419" cy="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fontAlgn="base">
                <a:lnSpc>
                  <a:spcPct val="70000"/>
                </a:lnSpc>
                <a:spcBef>
                  <a:spcPct val="0"/>
                </a:spcBef>
                <a:spcAft>
                  <a:spcPct val="0"/>
                </a:spcAft>
              </a:pPr>
              <a:r>
                <a:rPr lang="zh-CN" altLang="en-US" sz="1200" b="0" dirty="0">
                  <a:solidFill>
                    <a:srgbClr val="000000"/>
                  </a:solidFill>
                  <a:latin typeface="微软雅黑"/>
                  <a:ea typeface="微软雅黑"/>
                  <a:cs typeface="Bebas Neue" charset="0"/>
                  <a:sym typeface="Bebas Neue" charset="0"/>
                </a:rPr>
                <a:t>单击此处添加标题</a:t>
              </a:r>
              <a:endParaRPr lang="en-US" sz="1200" b="0" dirty="0">
                <a:solidFill>
                  <a:srgbClr val="000000"/>
                </a:solidFill>
                <a:latin typeface="微软雅黑"/>
                <a:ea typeface="微软雅黑"/>
                <a:cs typeface="Bebas Neue" charset="0"/>
                <a:sym typeface="Bebas Neue" charset="0"/>
              </a:endParaRPr>
            </a:p>
          </p:txBody>
        </p:sp>
        <p:sp>
          <p:nvSpPr>
            <p:cNvPr id="44" name="Rectangle 43"/>
            <p:cNvSpPr>
              <a:spLocks/>
            </p:cNvSpPr>
            <p:nvPr/>
          </p:nvSpPr>
          <p:spPr bwMode="auto">
            <a:xfrm>
              <a:off x="0" y="304"/>
              <a:ext cx="2419" cy="10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900" b="0" dirty="0">
                  <a:solidFill>
                    <a:srgbClr val="000000"/>
                  </a:solidFill>
                  <a:latin typeface="微软雅黑"/>
                  <a:ea typeface="微软雅黑"/>
                  <a:cs typeface="Lato Light" charset="0"/>
                  <a:sym typeface="Lato Light" charset="0"/>
                </a:rPr>
                <a:t>此处添加详细文本描述，建议与标题相关并符合整体语言风格，语言描述尽量</a:t>
              </a:r>
              <a:endParaRPr lang="en-US" sz="900" b="0" dirty="0">
                <a:solidFill>
                  <a:srgbClr val="000000"/>
                </a:solidFill>
                <a:latin typeface="微软雅黑"/>
                <a:ea typeface="微软雅黑"/>
                <a:cs typeface="Lato Light" charset="0"/>
                <a:sym typeface="Lato Light" charset="0"/>
              </a:endParaRPr>
            </a:p>
          </p:txBody>
        </p:sp>
      </p:grpSp>
      <p:sp>
        <p:nvSpPr>
          <p:cNvPr id="45" name="Freeform 8"/>
          <p:cNvSpPr>
            <a:spLocks noEditPoints="1"/>
          </p:cNvSpPr>
          <p:nvPr/>
        </p:nvSpPr>
        <p:spPr bwMode="auto">
          <a:xfrm>
            <a:off x="7135590" y="2851937"/>
            <a:ext cx="378817" cy="405792"/>
          </a:xfrm>
          <a:custGeom>
            <a:avLst/>
            <a:gdLst>
              <a:gd name="T0" fmla="*/ 18 w 138"/>
              <a:gd name="T1" fmla="*/ 69 h 138"/>
              <a:gd name="T2" fmla="*/ 0 w 138"/>
              <a:gd name="T3" fmla="*/ 69 h 138"/>
              <a:gd name="T4" fmla="*/ 0 w 138"/>
              <a:gd name="T5" fmla="*/ 121 h 138"/>
              <a:gd name="T6" fmla="*/ 18 w 138"/>
              <a:gd name="T7" fmla="*/ 138 h 138"/>
              <a:gd name="T8" fmla="*/ 69 w 138"/>
              <a:gd name="T9" fmla="*/ 138 h 138"/>
              <a:gd name="T10" fmla="*/ 69 w 138"/>
              <a:gd name="T11" fmla="*/ 121 h 138"/>
              <a:gd name="T12" fmla="*/ 18 w 138"/>
              <a:gd name="T13" fmla="*/ 121 h 138"/>
              <a:gd name="T14" fmla="*/ 18 w 138"/>
              <a:gd name="T15" fmla="*/ 69 h 138"/>
              <a:gd name="T16" fmla="*/ 121 w 138"/>
              <a:gd name="T17" fmla="*/ 86 h 138"/>
              <a:gd name="T18" fmla="*/ 52 w 138"/>
              <a:gd name="T19" fmla="*/ 86 h 138"/>
              <a:gd name="T20" fmla="*/ 52 w 138"/>
              <a:gd name="T21" fmla="*/ 18 h 138"/>
              <a:gd name="T22" fmla="*/ 121 w 138"/>
              <a:gd name="T23" fmla="*/ 18 h 138"/>
              <a:gd name="T24" fmla="*/ 121 w 138"/>
              <a:gd name="T25" fmla="*/ 86 h 138"/>
              <a:gd name="T26" fmla="*/ 121 w 138"/>
              <a:gd name="T27" fmla="*/ 0 h 138"/>
              <a:gd name="T28" fmla="*/ 52 w 138"/>
              <a:gd name="T29" fmla="*/ 0 h 138"/>
              <a:gd name="T30" fmla="*/ 35 w 138"/>
              <a:gd name="T31" fmla="*/ 17 h 138"/>
              <a:gd name="T32" fmla="*/ 35 w 138"/>
              <a:gd name="T33" fmla="*/ 86 h 138"/>
              <a:gd name="T34" fmla="*/ 52 w 138"/>
              <a:gd name="T35" fmla="*/ 103 h 138"/>
              <a:gd name="T36" fmla="*/ 121 w 138"/>
              <a:gd name="T37" fmla="*/ 103 h 138"/>
              <a:gd name="T38" fmla="*/ 138 w 138"/>
              <a:gd name="T39" fmla="*/ 86 h 138"/>
              <a:gd name="T40" fmla="*/ 138 w 138"/>
              <a:gd name="T41" fmla="*/ 18 h 138"/>
              <a:gd name="T42" fmla="*/ 121 w 138"/>
              <a:gd name="T43" fmla="*/ 0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38" h="138">
                <a:moveTo>
                  <a:pt x="18" y="69"/>
                </a:moveTo>
                <a:cubicBezTo>
                  <a:pt x="0" y="69"/>
                  <a:pt x="0" y="69"/>
                  <a:pt x="0" y="69"/>
                </a:cubicBezTo>
                <a:cubicBezTo>
                  <a:pt x="0" y="121"/>
                  <a:pt x="0" y="121"/>
                  <a:pt x="0" y="121"/>
                </a:cubicBezTo>
                <a:cubicBezTo>
                  <a:pt x="0" y="130"/>
                  <a:pt x="8" y="138"/>
                  <a:pt x="18" y="138"/>
                </a:cubicBezTo>
                <a:cubicBezTo>
                  <a:pt x="69" y="138"/>
                  <a:pt x="69" y="138"/>
                  <a:pt x="69" y="138"/>
                </a:cubicBezTo>
                <a:cubicBezTo>
                  <a:pt x="69" y="121"/>
                  <a:pt x="69" y="121"/>
                  <a:pt x="69" y="121"/>
                </a:cubicBezTo>
                <a:cubicBezTo>
                  <a:pt x="18" y="121"/>
                  <a:pt x="18" y="121"/>
                  <a:pt x="18" y="121"/>
                </a:cubicBezTo>
                <a:cubicBezTo>
                  <a:pt x="18" y="69"/>
                  <a:pt x="18" y="69"/>
                  <a:pt x="18" y="69"/>
                </a:cubicBezTo>
                <a:close/>
                <a:moveTo>
                  <a:pt x="121" y="86"/>
                </a:moveTo>
                <a:cubicBezTo>
                  <a:pt x="52" y="86"/>
                  <a:pt x="52" y="86"/>
                  <a:pt x="52" y="86"/>
                </a:cubicBezTo>
                <a:cubicBezTo>
                  <a:pt x="52" y="18"/>
                  <a:pt x="52" y="18"/>
                  <a:pt x="52" y="18"/>
                </a:cubicBezTo>
                <a:cubicBezTo>
                  <a:pt x="121" y="18"/>
                  <a:pt x="121" y="18"/>
                  <a:pt x="121" y="18"/>
                </a:cubicBezTo>
                <a:cubicBezTo>
                  <a:pt x="121" y="86"/>
                  <a:pt x="121" y="86"/>
                  <a:pt x="121" y="86"/>
                </a:cubicBezTo>
                <a:close/>
                <a:moveTo>
                  <a:pt x="121" y="0"/>
                </a:moveTo>
                <a:cubicBezTo>
                  <a:pt x="52" y="0"/>
                  <a:pt x="52" y="0"/>
                  <a:pt x="52" y="0"/>
                </a:cubicBezTo>
                <a:cubicBezTo>
                  <a:pt x="42" y="0"/>
                  <a:pt x="35" y="8"/>
                  <a:pt x="35" y="17"/>
                </a:cubicBezTo>
                <a:cubicBezTo>
                  <a:pt x="35" y="86"/>
                  <a:pt x="35" y="86"/>
                  <a:pt x="35" y="86"/>
                </a:cubicBezTo>
                <a:cubicBezTo>
                  <a:pt x="35" y="96"/>
                  <a:pt x="42" y="103"/>
                  <a:pt x="52" y="103"/>
                </a:cubicBezTo>
                <a:cubicBezTo>
                  <a:pt x="121" y="103"/>
                  <a:pt x="121" y="103"/>
                  <a:pt x="121" y="103"/>
                </a:cubicBezTo>
                <a:cubicBezTo>
                  <a:pt x="130" y="103"/>
                  <a:pt x="138" y="96"/>
                  <a:pt x="138" y="86"/>
                </a:cubicBezTo>
                <a:cubicBezTo>
                  <a:pt x="138" y="18"/>
                  <a:pt x="138" y="18"/>
                  <a:pt x="138" y="18"/>
                </a:cubicBezTo>
                <a:cubicBezTo>
                  <a:pt x="138" y="8"/>
                  <a:pt x="130" y="0"/>
                  <a:pt x="121" y="0"/>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algn="ctr" fontAlgn="base">
              <a:spcBef>
                <a:spcPct val="0"/>
              </a:spcBef>
              <a:spcAft>
                <a:spcPct val="0"/>
              </a:spcAft>
              <a:defRPr/>
            </a:pPr>
            <a:endParaRPr lang="en-US" sz="2200" kern="0">
              <a:solidFill>
                <a:srgbClr val="000000"/>
              </a:solidFill>
              <a:latin typeface="微软雅黑"/>
              <a:ea typeface="微软雅黑"/>
              <a:sym typeface="Gill Sans" charset="0"/>
            </a:endParaRPr>
          </a:p>
        </p:txBody>
      </p:sp>
      <p:grpSp>
        <p:nvGrpSpPr>
          <p:cNvPr id="46" name="组合 45"/>
          <p:cNvGrpSpPr/>
          <p:nvPr/>
        </p:nvGrpSpPr>
        <p:grpSpPr>
          <a:xfrm>
            <a:off x="1706302" y="4352135"/>
            <a:ext cx="3875681" cy="1897086"/>
            <a:chOff x="4304043" y="1286668"/>
            <a:chExt cx="3837944" cy="2757793"/>
          </a:xfrm>
          <a:effectLst>
            <a:outerShdw blurRad="381000" dist="254000" dir="8100000" algn="tr" rotWithShape="0">
              <a:prstClr val="black">
                <a:alpha val="40000"/>
              </a:prstClr>
            </a:outerShdw>
          </a:effectLst>
        </p:grpSpPr>
        <p:sp>
          <p:nvSpPr>
            <p:cNvPr id="47" name="圆角矩形 46"/>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圆角矩形 47"/>
            <p:cNvSpPr/>
            <p:nvPr/>
          </p:nvSpPr>
          <p:spPr>
            <a:xfrm>
              <a:off x="4351931" y="1367703"/>
              <a:ext cx="3742172" cy="25957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9" name="组合 48"/>
          <p:cNvGrpSpPr/>
          <p:nvPr/>
        </p:nvGrpSpPr>
        <p:grpSpPr>
          <a:xfrm>
            <a:off x="1857368" y="4780763"/>
            <a:ext cx="962357" cy="1040337"/>
            <a:chOff x="304800" y="673100"/>
            <a:chExt cx="4000500" cy="4000500"/>
          </a:xfrm>
          <a:effectLst>
            <a:outerShdw blurRad="444500" dist="254000" dir="8100000" algn="tr" rotWithShape="0">
              <a:prstClr val="black">
                <a:alpha val="50000"/>
              </a:prstClr>
            </a:outerShdw>
          </a:effectLst>
        </p:grpSpPr>
        <p:sp>
          <p:nvSpPr>
            <p:cNvPr id="50" name="同心圆 4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51" name="椭圆 50"/>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52" name="Group 41"/>
          <p:cNvGrpSpPr>
            <a:grpSpLocks/>
          </p:cNvGrpSpPr>
          <p:nvPr/>
        </p:nvGrpSpPr>
        <p:grpSpPr bwMode="auto">
          <a:xfrm>
            <a:off x="3090097" y="5012703"/>
            <a:ext cx="2259543" cy="1339696"/>
            <a:chOff x="0" y="0"/>
            <a:chExt cx="2419" cy="1343"/>
          </a:xfrm>
        </p:grpSpPr>
        <p:sp>
          <p:nvSpPr>
            <p:cNvPr id="53" name="Rectangle 42"/>
            <p:cNvSpPr>
              <a:spLocks/>
            </p:cNvSpPr>
            <p:nvPr/>
          </p:nvSpPr>
          <p:spPr bwMode="auto">
            <a:xfrm>
              <a:off x="0" y="0"/>
              <a:ext cx="2419" cy="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fontAlgn="base">
                <a:lnSpc>
                  <a:spcPct val="70000"/>
                </a:lnSpc>
                <a:spcBef>
                  <a:spcPct val="0"/>
                </a:spcBef>
                <a:spcAft>
                  <a:spcPct val="0"/>
                </a:spcAft>
              </a:pPr>
              <a:r>
                <a:rPr lang="zh-CN" altLang="en-US" sz="1200" b="0" dirty="0">
                  <a:solidFill>
                    <a:srgbClr val="000000"/>
                  </a:solidFill>
                  <a:latin typeface="微软雅黑"/>
                  <a:ea typeface="微软雅黑"/>
                  <a:cs typeface="Bebas Neue" charset="0"/>
                  <a:sym typeface="Bebas Neue" charset="0"/>
                </a:rPr>
                <a:t>单击此处添加标题</a:t>
              </a:r>
              <a:endParaRPr lang="en-US" sz="1200" b="0" dirty="0">
                <a:solidFill>
                  <a:srgbClr val="000000"/>
                </a:solidFill>
                <a:latin typeface="微软雅黑"/>
                <a:ea typeface="微软雅黑"/>
                <a:cs typeface="Bebas Neue" charset="0"/>
                <a:sym typeface="Bebas Neue" charset="0"/>
              </a:endParaRPr>
            </a:p>
          </p:txBody>
        </p:sp>
        <p:sp>
          <p:nvSpPr>
            <p:cNvPr id="54" name="Rectangle 43"/>
            <p:cNvSpPr>
              <a:spLocks/>
            </p:cNvSpPr>
            <p:nvPr/>
          </p:nvSpPr>
          <p:spPr bwMode="auto">
            <a:xfrm>
              <a:off x="0" y="304"/>
              <a:ext cx="2419" cy="10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900" b="0" dirty="0">
                  <a:solidFill>
                    <a:srgbClr val="000000"/>
                  </a:solidFill>
                  <a:latin typeface="微软雅黑"/>
                  <a:ea typeface="微软雅黑"/>
                  <a:cs typeface="Lato Light" charset="0"/>
                  <a:sym typeface="Lato Light" charset="0"/>
                </a:rPr>
                <a:t>此处添加详细文本描述，建议与标题相关并符合整体语言风格，语言描述尽量</a:t>
              </a:r>
              <a:endParaRPr lang="en-US" sz="900" b="0" dirty="0">
                <a:solidFill>
                  <a:srgbClr val="000000"/>
                </a:solidFill>
                <a:latin typeface="微软雅黑"/>
                <a:ea typeface="微软雅黑"/>
                <a:cs typeface="Lato Light" charset="0"/>
                <a:sym typeface="Lato Light" charset="0"/>
              </a:endParaRPr>
            </a:p>
          </p:txBody>
        </p:sp>
      </p:grpSp>
      <p:sp>
        <p:nvSpPr>
          <p:cNvPr id="55" name="Freeform 7"/>
          <p:cNvSpPr>
            <a:spLocks/>
          </p:cNvSpPr>
          <p:nvPr/>
        </p:nvSpPr>
        <p:spPr bwMode="auto">
          <a:xfrm>
            <a:off x="2104560" y="5067714"/>
            <a:ext cx="458998" cy="498867"/>
          </a:xfrm>
          <a:custGeom>
            <a:avLst/>
            <a:gdLst>
              <a:gd name="T0" fmla="*/ 48 w 167"/>
              <a:gd name="T1" fmla="*/ 170 h 170"/>
              <a:gd name="T2" fmla="*/ 18 w 167"/>
              <a:gd name="T3" fmla="*/ 158 h 170"/>
              <a:gd name="T4" fmla="*/ 20 w 167"/>
              <a:gd name="T5" fmla="*/ 97 h 170"/>
              <a:gd name="T6" fmla="*/ 105 w 167"/>
              <a:gd name="T7" fmla="*/ 12 h 170"/>
              <a:gd name="T8" fmla="*/ 135 w 167"/>
              <a:gd name="T9" fmla="*/ 3 h 170"/>
              <a:gd name="T10" fmla="*/ 157 w 167"/>
              <a:gd name="T11" fmla="*/ 24 h 170"/>
              <a:gd name="T12" fmla="*/ 148 w 167"/>
              <a:gd name="T13" fmla="*/ 54 h 170"/>
              <a:gd name="T14" fmla="*/ 66 w 167"/>
              <a:gd name="T15" fmla="*/ 136 h 170"/>
              <a:gd name="T16" fmla="*/ 51 w 167"/>
              <a:gd name="T17" fmla="*/ 143 h 170"/>
              <a:gd name="T18" fmla="*/ 38 w 167"/>
              <a:gd name="T19" fmla="*/ 139 h 170"/>
              <a:gd name="T20" fmla="*/ 41 w 167"/>
              <a:gd name="T21" fmla="*/ 110 h 170"/>
              <a:gd name="T22" fmla="*/ 98 w 167"/>
              <a:gd name="T23" fmla="*/ 53 h 170"/>
              <a:gd name="T24" fmla="*/ 106 w 167"/>
              <a:gd name="T25" fmla="*/ 53 h 170"/>
              <a:gd name="T26" fmla="*/ 106 w 167"/>
              <a:gd name="T27" fmla="*/ 62 h 170"/>
              <a:gd name="T28" fmla="*/ 49 w 167"/>
              <a:gd name="T29" fmla="*/ 119 h 170"/>
              <a:gd name="T30" fmla="*/ 46 w 167"/>
              <a:gd name="T31" fmla="*/ 130 h 170"/>
              <a:gd name="T32" fmla="*/ 50 w 167"/>
              <a:gd name="T33" fmla="*/ 132 h 170"/>
              <a:gd name="T34" fmla="*/ 58 w 167"/>
              <a:gd name="T35" fmla="*/ 127 h 170"/>
              <a:gd name="T36" fmla="*/ 139 w 167"/>
              <a:gd name="T37" fmla="*/ 46 h 170"/>
              <a:gd name="T38" fmla="*/ 145 w 167"/>
              <a:gd name="T39" fmla="*/ 27 h 170"/>
              <a:gd name="T40" fmla="*/ 132 w 167"/>
              <a:gd name="T41" fmla="*/ 14 h 170"/>
              <a:gd name="T42" fmla="*/ 114 w 167"/>
              <a:gd name="T43" fmla="*/ 20 h 170"/>
              <a:gd name="T44" fmla="*/ 29 w 167"/>
              <a:gd name="T45" fmla="*/ 105 h 170"/>
              <a:gd name="T46" fmla="*/ 27 w 167"/>
              <a:gd name="T47" fmla="*/ 150 h 170"/>
              <a:gd name="T48" fmla="*/ 71 w 167"/>
              <a:gd name="T49" fmla="*/ 148 h 170"/>
              <a:gd name="T50" fmla="*/ 156 w 167"/>
              <a:gd name="T51" fmla="*/ 63 h 170"/>
              <a:gd name="T52" fmla="*/ 165 w 167"/>
              <a:gd name="T53" fmla="*/ 63 h 170"/>
              <a:gd name="T54" fmla="*/ 165 w 167"/>
              <a:gd name="T55" fmla="*/ 71 h 170"/>
              <a:gd name="T56" fmla="*/ 80 w 167"/>
              <a:gd name="T57" fmla="*/ 156 h 170"/>
              <a:gd name="T58" fmla="*/ 48 w 167"/>
              <a:gd name="T59" fmla="*/ 170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7" h="170">
                <a:moveTo>
                  <a:pt x="48" y="170"/>
                </a:moveTo>
                <a:cubicBezTo>
                  <a:pt x="37" y="170"/>
                  <a:pt x="26" y="166"/>
                  <a:pt x="18" y="158"/>
                </a:cubicBezTo>
                <a:cubicBezTo>
                  <a:pt x="4" y="143"/>
                  <a:pt x="0" y="117"/>
                  <a:pt x="20" y="97"/>
                </a:cubicBezTo>
                <a:cubicBezTo>
                  <a:pt x="32" y="85"/>
                  <a:pt x="81" y="36"/>
                  <a:pt x="105" y="12"/>
                </a:cubicBezTo>
                <a:cubicBezTo>
                  <a:pt x="114" y="3"/>
                  <a:pt x="125" y="0"/>
                  <a:pt x="135" y="3"/>
                </a:cubicBezTo>
                <a:cubicBezTo>
                  <a:pt x="146" y="5"/>
                  <a:pt x="154" y="14"/>
                  <a:pt x="157" y="24"/>
                </a:cubicBezTo>
                <a:cubicBezTo>
                  <a:pt x="160" y="35"/>
                  <a:pt x="156" y="46"/>
                  <a:pt x="148" y="54"/>
                </a:cubicBezTo>
                <a:cubicBezTo>
                  <a:pt x="66" y="136"/>
                  <a:pt x="66" y="136"/>
                  <a:pt x="66" y="136"/>
                </a:cubicBezTo>
                <a:cubicBezTo>
                  <a:pt x="62" y="140"/>
                  <a:pt x="57" y="143"/>
                  <a:pt x="51" y="143"/>
                </a:cubicBezTo>
                <a:cubicBezTo>
                  <a:pt x="46" y="144"/>
                  <a:pt x="41" y="142"/>
                  <a:pt x="38" y="139"/>
                </a:cubicBezTo>
                <a:cubicBezTo>
                  <a:pt x="31" y="133"/>
                  <a:pt x="30" y="121"/>
                  <a:pt x="41" y="110"/>
                </a:cubicBezTo>
                <a:cubicBezTo>
                  <a:pt x="98" y="53"/>
                  <a:pt x="98" y="53"/>
                  <a:pt x="98" y="53"/>
                </a:cubicBezTo>
                <a:cubicBezTo>
                  <a:pt x="100" y="51"/>
                  <a:pt x="104" y="51"/>
                  <a:pt x="106" y="53"/>
                </a:cubicBezTo>
                <a:cubicBezTo>
                  <a:pt x="109" y="55"/>
                  <a:pt x="109" y="59"/>
                  <a:pt x="106" y="62"/>
                </a:cubicBezTo>
                <a:cubicBezTo>
                  <a:pt x="49" y="119"/>
                  <a:pt x="49" y="119"/>
                  <a:pt x="49" y="119"/>
                </a:cubicBezTo>
                <a:cubicBezTo>
                  <a:pt x="44" y="124"/>
                  <a:pt x="44" y="128"/>
                  <a:pt x="46" y="130"/>
                </a:cubicBezTo>
                <a:cubicBezTo>
                  <a:pt x="47" y="131"/>
                  <a:pt x="48" y="132"/>
                  <a:pt x="50" y="132"/>
                </a:cubicBezTo>
                <a:cubicBezTo>
                  <a:pt x="52" y="131"/>
                  <a:pt x="55" y="130"/>
                  <a:pt x="58" y="127"/>
                </a:cubicBezTo>
                <a:cubicBezTo>
                  <a:pt x="139" y="46"/>
                  <a:pt x="139" y="46"/>
                  <a:pt x="139" y="46"/>
                </a:cubicBezTo>
                <a:cubicBezTo>
                  <a:pt x="145" y="40"/>
                  <a:pt x="147" y="34"/>
                  <a:pt x="145" y="27"/>
                </a:cubicBezTo>
                <a:cubicBezTo>
                  <a:pt x="144" y="21"/>
                  <a:pt x="138" y="16"/>
                  <a:pt x="132" y="14"/>
                </a:cubicBezTo>
                <a:cubicBezTo>
                  <a:pt x="126" y="13"/>
                  <a:pt x="119" y="15"/>
                  <a:pt x="114" y="20"/>
                </a:cubicBezTo>
                <a:cubicBezTo>
                  <a:pt x="89" y="45"/>
                  <a:pt x="41" y="93"/>
                  <a:pt x="29" y="105"/>
                </a:cubicBezTo>
                <a:cubicBezTo>
                  <a:pt x="13" y="121"/>
                  <a:pt x="17" y="139"/>
                  <a:pt x="27" y="150"/>
                </a:cubicBezTo>
                <a:cubicBezTo>
                  <a:pt x="37" y="160"/>
                  <a:pt x="55" y="164"/>
                  <a:pt x="71" y="148"/>
                </a:cubicBezTo>
                <a:cubicBezTo>
                  <a:pt x="156" y="63"/>
                  <a:pt x="156" y="63"/>
                  <a:pt x="156" y="63"/>
                </a:cubicBezTo>
                <a:cubicBezTo>
                  <a:pt x="159" y="60"/>
                  <a:pt x="162" y="60"/>
                  <a:pt x="165" y="63"/>
                </a:cubicBezTo>
                <a:cubicBezTo>
                  <a:pt x="167" y="65"/>
                  <a:pt x="167" y="69"/>
                  <a:pt x="165" y="71"/>
                </a:cubicBezTo>
                <a:cubicBezTo>
                  <a:pt x="80" y="156"/>
                  <a:pt x="80" y="156"/>
                  <a:pt x="80" y="156"/>
                </a:cubicBezTo>
                <a:cubicBezTo>
                  <a:pt x="70" y="166"/>
                  <a:pt x="58" y="170"/>
                  <a:pt x="48" y="170"/>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algn="ctr" fontAlgn="base">
              <a:spcBef>
                <a:spcPct val="0"/>
              </a:spcBef>
              <a:spcAft>
                <a:spcPct val="0"/>
              </a:spcAft>
              <a:defRPr/>
            </a:pPr>
            <a:endParaRPr lang="en-US" sz="2200" kern="0">
              <a:solidFill>
                <a:srgbClr val="000000"/>
              </a:solidFill>
              <a:latin typeface="微软雅黑"/>
              <a:ea typeface="微软雅黑"/>
              <a:sym typeface="Gill Sans" charset="0"/>
            </a:endParaRPr>
          </a:p>
        </p:txBody>
      </p:sp>
      <p:grpSp>
        <p:nvGrpSpPr>
          <p:cNvPr id="56" name="组合 55"/>
          <p:cNvGrpSpPr/>
          <p:nvPr/>
        </p:nvGrpSpPr>
        <p:grpSpPr>
          <a:xfrm>
            <a:off x="6493900" y="4352135"/>
            <a:ext cx="3875681" cy="1897086"/>
            <a:chOff x="4304043" y="1286668"/>
            <a:chExt cx="3837944" cy="2757793"/>
          </a:xfrm>
          <a:effectLst>
            <a:outerShdw blurRad="381000" dist="254000" dir="8100000" algn="tr" rotWithShape="0">
              <a:prstClr val="black">
                <a:alpha val="40000"/>
              </a:prstClr>
            </a:outerShdw>
          </a:effectLst>
        </p:grpSpPr>
        <p:sp>
          <p:nvSpPr>
            <p:cNvPr id="57" name="圆角矩形 56"/>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圆角矩形 57"/>
            <p:cNvSpPr/>
            <p:nvPr/>
          </p:nvSpPr>
          <p:spPr>
            <a:xfrm>
              <a:off x="4351931" y="1367703"/>
              <a:ext cx="3742172" cy="25957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9" name="组合 58"/>
          <p:cNvGrpSpPr/>
          <p:nvPr/>
        </p:nvGrpSpPr>
        <p:grpSpPr>
          <a:xfrm>
            <a:off x="6851090" y="4740558"/>
            <a:ext cx="962357" cy="1040337"/>
            <a:chOff x="304800" y="673100"/>
            <a:chExt cx="4000500" cy="4000500"/>
          </a:xfrm>
          <a:effectLst>
            <a:outerShdw blurRad="444500" dist="254000" dir="8100000" algn="tr" rotWithShape="0">
              <a:prstClr val="black">
                <a:alpha val="50000"/>
              </a:prstClr>
            </a:outerShdw>
          </a:effectLst>
        </p:grpSpPr>
        <p:sp>
          <p:nvSpPr>
            <p:cNvPr id="60" name="同心圆 5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61" name="椭圆 60"/>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62" name="Group 41"/>
          <p:cNvGrpSpPr>
            <a:grpSpLocks/>
          </p:cNvGrpSpPr>
          <p:nvPr/>
        </p:nvGrpSpPr>
        <p:grpSpPr bwMode="auto">
          <a:xfrm>
            <a:off x="8019319" y="4923639"/>
            <a:ext cx="2259543" cy="1339696"/>
            <a:chOff x="0" y="0"/>
            <a:chExt cx="2419" cy="1343"/>
          </a:xfrm>
        </p:grpSpPr>
        <p:sp>
          <p:nvSpPr>
            <p:cNvPr id="63" name="Rectangle 42"/>
            <p:cNvSpPr>
              <a:spLocks/>
            </p:cNvSpPr>
            <p:nvPr/>
          </p:nvSpPr>
          <p:spPr bwMode="auto">
            <a:xfrm>
              <a:off x="0" y="0"/>
              <a:ext cx="2419" cy="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fontAlgn="base">
                <a:lnSpc>
                  <a:spcPct val="70000"/>
                </a:lnSpc>
                <a:spcBef>
                  <a:spcPct val="0"/>
                </a:spcBef>
                <a:spcAft>
                  <a:spcPct val="0"/>
                </a:spcAft>
              </a:pPr>
              <a:r>
                <a:rPr lang="zh-CN" altLang="en-US" sz="1200" b="0" dirty="0">
                  <a:solidFill>
                    <a:srgbClr val="000000"/>
                  </a:solidFill>
                  <a:latin typeface="微软雅黑"/>
                  <a:ea typeface="微软雅黑"/>
                  <a:cs typeface="Bebas Neue" charset="0"/>
                  <a:sym typeface="Bebas Neue" charset="0"/>
                </a:rPr>
                <a:t>单击此处添加标题</a:t>
              </a:r>
              <a:endParaRPr lang="en-US" sz="1200" b="0" dirty="0">
                <a:solidFill>
                  <a:srgbClr val="000000"/>
                </a:solidFill>
                <a:latin typeface="微软雅黑"/>
                <a:ea typeface="微软雅黑"/>
                <a:cs typeface="Bebas Neue" charset="0"/>
                <a:sym typeface="Bebas Neue" charset="0"/>
              </a:endParaRPr>
            </a:p>
          </p:txBody>
        </p:sp>
        <p:sp>
          <p:nvSpPr>
            <p:cNvPr id="64" name="Rectangle 43"/>
            <p:cNvSpPr>
              <a:spLocks/>
            </p:cNvSpPr>
            <p:nvPr/>
          </p:nvSpPr>
          <p:spPr bwMode="auto">
            <a:xfrm>
              <a:off x="0" y="304"/>
              <a:ext cx="2419" cy="10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900" b="0" dirty="0">
                  <a:solidFill>
                    <a:srgbClr val="000000"/>
                  </a:solidFill>
                  <a:latin typeface="微软雅黑"/>
                  <a:ea typeface="微软雅黑"/>
                  <a:cs typeface="Lato Light" charset="0"/>
                  <a:sym typeface="Lato Light" charset="0"/>
                </a:rPr>
                <a:t>此处添加详细文本描述，建议与标题相关并符合整体语言风格，语言描述尽量</a:t>
              </a:r>
              <a:endParaRPr lang="en-US" sz="900" b="0" dirty="0">
                <a:solidFill>
                  <a:srgbClr val="000000"/>
                </a:solidFill>
                <a:latin typeface="微软雅黑"/>
                <a:ea typeface="微软雅黑"/>
                <a:cs typeface="Lato Light" charset="0"/>
                <a:sym typeface="Lato Light" charset="0"/>
              </a:endParaRPr>
            </a:p>
          </p:txBody>
        </p:sp>
      </p:grpSp>
      <p:sp>
        <p:nvSpPr>
          <p:cNvPr id="65" name="Freeform 6"/>
          <p:cNvSpPr>
            <a:spLocks noEditPoints="1"/>
          </p:cNvSpPr>
          <p:nvPr/>
        </p:nvSpPr>
        <p:spPr bwMode="auto">
          <a:xfrm>
            <a:off x="7064152" y="5066515"/>
            <a:ext cx="421813" cy="462878"/>
          </a:xfrm>
          <a:custGeom>
            <a:avLst/>
            <a:gdLst>
              <a:gd name="T0" fmla="*/ 13 w 154"/>
              <a:gd name="T1" fmla="*/ 28 h 158"/>
              <a:gd name="T2" fmla="*/ 34 w 154"/>
              <a:gd name="T3" fmla="*/ 28 h 158"/>
              <a:gd name="T4" fmla="*/ 43 w 154"/>
              <a:gd name="T5" fmla="*/ 73 h 158"/>
              <a:gd name="T6" fmla="*/ 13 w 154"/>
              <a:gd name="T7" fmla="*/ 28 h 158"/>
              <a:gd name="T8" fmla="*/ 77 w 154"/>
              <a:gd name="T9" fmla="*/ 11 h 158"/>
              <a:gd name="T10" fmla="*/ 110 w 154"/>
              <a:gd name="T11" fmla="*/ 24 h 158"/>
              <a:gd name="T12" fmla="*/ 77 w 154"/>
              <a:gd name="T13" fmla="*/ 37 h 158"/>
              <a:gd name="T14" fmla="*/ 45 w 154"/>
              <a:gd name="T15" fmla="*/ 24 h 158"/>
              <a:gd name="T16" fmla="*/ 77 w 154"/>
              <a:gd name="T17" fmla="*/ 11 h 158"/>
              <a:gd name="T18" fmla="*/ 111 w 154"/>
              <a:gd name="T19" fmla="*/ 73 h 158"/>
              <a:gd name="T20" fmla="*/ 121 w 154"/>
              <a:gd name="T21" fmla="*/ 28 h 158"/>
              <a:gd name="T22" fmla="*/ 142 w 154"/>
              <a:gd name="T23" fmla="*/ 28 h 158"/>
              <a:gd name="T24" fmla="*/ 111 w 154"/>
              <a:gd name="T25" fmla="*/ 73 h 158"/>
              <a:gd name="T26" fmla="*/ 87 w 154"/>
              <a:gd name="T27" fmla="*/ 116 h 158"/>
              <a:gd name="T28" fmla="*/ 112 w 154"/>
              <a:gd name="T29" fmla="*/ 87 h 158"/>
              <a:gd name="T30" fmla="*/ 154 w 154"/>
              <a:gd name="T31" fmla="*/ 22 h 158"/>
              <a:gd name="T32" fmla="*/ 148 w 154"/>
              <a:gd name="T33" fmla="*/ 16 h 158"/>
              <a:gd name="T34" fmla="*/ 119 w 154"/>
              <a:gd name="T35" fmla="*/ 16 h 158"/>
              <a:gd name="T36" fmla="*/ 77 w 154"/>
              <a:gd name="T37" fmla="*/ 0 h 158"/>
              <a:gd name="T38" fmla="*/ 36 w 154"/>
              <a:gd name="T39" fmla="*/ 16 h 158"/>
              <a:gd name="T40" fmla="*/ 6 w 154"/>
              <a:gd name="T41" fmla="*/ 16 h 158"/>
              <a:gd name="T42" fmla="*/ 0 w 154"/>
              <a:gd name="T43" fmla="*/ 22 h 158"/>
              <a:gd name="T44" fmla="*/ 42 w 154"/>
              <a:gd name="T45" fmla="*/ 87 h 158"/>
              <a:gd name="T46" fmla="*/ 67 w 154"/>
              <a:gd name="T47" fmla="*/ 116 h 158"/>
              <a:gd name="T48" fmla="*/ 67 w 154"/>
              <a:gd name="T49" fmla="*/ 128 h 158"/>
              <a:gd name="T50" fmla="*/ 39 w 154"/>
              <a:gd name="T51" fmla="*/ 143 h 158"/>
              <a:gd name="T52" fmla="*/ 77 w 154"/>
              <a:gd name="T53" fmla="*/ 158 h 158"/>
              <a:gd name="T54" fmla="*/ 115 w 154"/>
              <a:gd name="T55" fmla="*/ 143 h 158"/>
              <a:gd name="T56" fmla="*/ 87 w 154"/>
              <a:gd name="T57" fmla="*/ 128 h 158"/>
              <a:gd name="T58" fmla="*/ 87 w 154"/>
              <a:gd name="T59" fmla="*/ 116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54" h="158">
                <a:moveTo>
                  <a:pt x="13" y="28"/>
                </a:moveTo>
                <a:cubicBezTo>
                  <a:pt x="34" y="28"/>
                  <a:pt x="34" y="28"/>
                  <a:pt x="34" y="28"/>
                </a:cubicBezTo>
                <a:cubicBezTo>
                  <a:pt x="35" y="49"/>
                  <a:pt x="39" y="63"/>
                  <a:pt x="43" y="73"/>
                </a:cubicBezTo>
                <a:cubicBezTo>
                  <a:pt x="28" y="63"/>
                  <a:pt x="15" y="51"/>
                  <a:pt x="13" y="28"/>
                </a:cubicBezTo>
                <a:close/>
                <a:moveTo>
                  <a:pt x="77" y="11"/>
                </a:moveTo>
                <a:cubicBezTo>
                  <a:pt x="101" y="11"/>
                  <a:pt x="110" y="20"/>
                  <a:pt x="110" y="24"/>
                </a:cubicBezTo>
                <a:cubicBezTo>
                  <a:pt x="110" y="27"/>
                  <a:pt x="101" y="37"/>
                  <a:pt x="77" y="37"/>
                </a:cubicBezTo>
                <a:cubicBezTo>
                  <a:pt x="54" y="37"/>
                  <a:pt x="45" y="27"/>
                  <a:pt x="45" y="24"/>
                </a:cubicBezTo>
                <a:cubicBezTo>
                  <a:pt x="45" y="20"/>
                  <a:pt x="54" y="11"/>
                  <a:pt x="77" y="11"/>
                </a:cubicBezTo>
                <a:close/>
                <a:moveTo>
                  <a:pt x="111" y="73"/>
                </a:moveTo>
                <a:cubicBezTo>
                  <a:pt x="116" y="63"/>
                  <a:pt x="120" y="49"/>
                  <a:pt x="121" y="28"/>
                </a:cubicBezTo>
                <a:cubicBezTo>
                  <a:pt x="142" y="28"/>
                  <a:pt x="142" y="28"/>
                  <a:pt x="142" y="28"/>
                </a:cubicBezTo>
                <a:cubicBezTo>
                  <a:pt x="140" y="51"/>
                  <a:pt x="126" y="63"/>
                  <a:pt x="111" y="73"/>
                </a:cubicBezTo>
                <a:close/>
                <a:moveTo>
                  <a:pt x="87" y="116"/>
                </a:moveTo>
                <a:cubicBezTo>
                  <a:pt x="87" y="104"/>
                  <a:pt x="97" y="97"/>
                  <a:pt x="112" y="87"/>
                </a:cubicBezTo>
                <a:cubicBezTo>
                  <a:pt x="131" y="74"/>
                  <a:pt x="154" y="59"/>
                  <a:pt x="154" y="22"/>
                </a:cubicBezTo>
                <a:cubicBezTo>
                  <a:pt x="154" y="19"/>
                  <a:pt x="152" y="16"/>
                  <a:pt x="148" y="16"/>
                </a:cubicBezTo>
                <a:cubicBezTo>
                  <a:pt x="119" y="16"/>
                  <a:pt x="119" y="16"/>
                  <a:pt x="119" y="16"/>
                </a:cubicBezTo>
                <a:cubicBezTo>
                  <a:pt x="115" y="8"/>
                  <a:pt x="102" y="0"/>
                  <a:pt x="77" y="0"/>
                </a:cubicBezTo>
                <a:cubicBezTo>
                  <a:pt x="52" y="0"/>
                  <a:pt x="40" y="8"/>
                  <a:pt x="36" y="16"/>
                </a:cubicBezTo>
                <a:cubicBezTo>
                  <a:pt x="6" y="16"/>
                  <a:pt x="6" y="16"/>
                  <a:pt x="6" y="16"/>
                </a:cubicBezTo>
                <a:cubicBezTo>
                  <a:pt x="3" y="16"/>
                  <a:pt x="0" y="19"/>
                  <a:pt x="0" y="22"/>
                </a:cubicBezTo>
                <a:cubicBezTo>
                  <a:pt x="0" y="59"/>
                  <a:pt x="24" y="74"/>
                  <a:pt x="42" y="87"/>
                </a:cubicBezTo>
                <a:cubicBezTo>
                  <a:pt x="58" y="97"/>
                  <a:pt x="67" y="104"/>
                  <a:pt x="67" y="116"/>
                </a:cubicBezTo>
                <a:cubicBezTo>
                  <a:pt x="67" y="128"/>
                  <a:pt x="67" y="128"/>
                  <a:pt x="67" y="128"/>
                </a:cubicBezTo>
                <a:cubicBezTo>
                  <a:pt x="51" y="129"/>
                  <a:pt x="39" y="135"/>
                  <a:pt x="39" y="143"/>
                </a:cubicBezTo>
                <a:cubicBezTo>
                  <a:pt x="39" y="151"/>
                  <a:pt x="56" y="158"/>
                  <a:pt x="77" y="158"/>
                </a:cubicBezTo>
                <a:cubicBezTo>
                  <a:pt x="98" y="158"/>
                  <a:pt x="115" y="151"/>
                  <a:pt x="115" y="143"/>
                </a:cubicBezTo>
                <a:cubicBezTo>
                  <a:pt x="115" y="135"/>
                  <a:pt x="104" y="129"/>
                  <a:pt x="87" y="128"/>
                </a:cubicBezTo>
                <a:cubicBezTo>
                  <a:pt x="87" y="116"/>
                  <a:pt x="87" y="116"/>
                  <a:pt x="87" y="116"/>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algn="ctr" fontAlgn="base">
              <a:spcBef>
                <a:spcPct val="0"/>
              </a:spcBef>
              <a:spcAft>
                <a:spcPct val="0"/>
              </a:spcAft>
              <a:defRPr/>
            </a:pPr>
            <a:endParaRPr lang="en-US" sz="2200" kern="0">
              <a:solidFill>
                <a:srgbClr val="000000"/>
              </a:solidFill>
              <a:latin typeface="微软雅黑"/>
              <a:ea typeface="微软雅黑"/>
              <a:sym typeface="Gill Sans"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left)">
                                      <p:cBhvr>
                                        <p:cTn id="7" dur="300"/>
                                        <p:tgtEl>
                                          <p:spTgt spid="29"/>
                                        </p:tgtEl>
                                      </p:cBhvr>
                                    </p:animEffect>
                                  </p:childTnLst>
                                </p:cTn>
                              </p:par>
                            </p:childTnLst>
                          </p:cTn>
                        </p:par>
                        <p:par>
                          <p:cTn id="8" fill="hold">
                            <p:stCondLst>
                              <p:cond delay="300"/>
                            </p:stCondLst>
                            <p:childTnLst>
                              <p:par>
                                <p:cTn id="9" presetID="53" presetClass="entr" presetSubtype="16" fill="hold" nodeType="afterEffect">
                                  <p:stCondLst>
                                    <p:cond delay="0"/>
                                  </p:stCondLst>
                                  <p:childTnLst>
                                    <p:set>
                                      <p:cBhvr>
                                        <p:cTn id="10" dur="1" fill="hold">
                                          <p:stCondLst>
                                            <p:cond delay="0"/>
                                          </p:stCondLst>
                                        </p:cTn>
                                        <p:tgtEl>
                                          <p:spTgt spid="20"/>
                                        </p:tgtEl>
                                        <p:attrNameLst>
                                          <p:attrName>style.visibility</p:attrName>
                                        </p:attrNameLst>
                                      </p:cBhvr>
                                      <p:to>
                                        <p:strVal val="visible"/>
                                      </p:to>
                                    </p:set>
                                    <p:anim calcmode="lin" valueType="num">
                                      <p:cBhvr>
                                        <p:cTn id="11" dur="500" fill="hold"/>
                                        <p:tgtEl>
                                          <p:spTgt spid="20"/>
                                        </p:tgtEl>
                                        <p:attrNameLst>
                                          <p:attrName>ppt_w</p:attrName>
                                        </p:attrNameLst>
                                      </p:cBhvr>
                                      <p:tavLst>
                                        <p:tav tm="0">
                                          <p:val>
                                            <p:fltVal val="0"/>
                                          </p:val>
                                        </p:tav>
                                        <p:tav tm="100000">
                                          <p:val>
                                            <p:strVal val="#ppt_w"/>
                                          </p:val>
                                        </p:tav>
                                      </p:tavLst>
                                    </p:anim>
                                    <p:anim calcmode="lin" valueType="num">
                                      <p:cBhvr>
                                        <p:cTn id="12" dur="500" fill="hold"/>
                                        <p:tgtEl>
                                          <p:spTgt spid="20"/>
                                        </p:tgtEl>
                                        <p:attrNameLst>
                                          <p:attrName>ppt_h</p:attrName>
                                        </p:attrNameLst>
                                      </p:cBhvr>
                                      <p:tavLst>
                                        <p:tav tm="0">
                                          <p:val>
                                            <p:fltVal val="0"/>
                                          </p:val>
                                        </p:tav>
                                        <p:tav tm="100000">
                                          <p:val>
                                            <p:strVal val="#ppt_h"/>
                                          </p:val>
                                        </p:tav>
                                      </p:tavLst>
                                    </p:anim>
                                    <p:animEffect transition="in" filter="fade">
                                      <p:cBhvr>
                                        <p:cTn id="13" dur="500"/>
                                        <p:tgtEl>
                                          <p:spTgt spid="20"/>
                                        </p:tgtEl>
                                      </p:cBhvr>
                                    </p:animEffect>
                                  </p:childTnLst>
                                </p:cTn>
                              </p:par>
                            </p:childTnLst>
                          </p:cTn>
                        </p:par>
                        <p:par>
                          <p:cTn id="14" fill="hold">
                            <p:stCondLst>
                              <p:cond delay="800"/>
                            </p:stCondLst>
                            <p:childTnLst>
                              <p:par>
                                <p:cTn id="15" presetID="42" presetClass="entr" presetSubtype="0" fill="hold" grpId="0" nodeType="afterEffect">
                                  <p:stCondLst>
                                    <p:cond delay="0"/>
                                  </p:stCondLst>
                                  <p:childTnLst>
                                    <p:set>
                                      <p:cBhvr>
                                        <p:cTn id="16" dur="1" fill="hold">
                                          <p:stCondLst>
                                            <p:cond delay="0"/>
                                          </p:stCondLst>
                                        </p:cTn>
                                        <p:tgtEl>
                                          <p:spTgt spid="35"/>
                                        </p:tgtEl>
                                        <p:attrNameLst>
                                          <p:attrName>style.visibility</p:attrName>
                                        </p:attrNameLst>
                                      </p:cBhvr>
                                      <p:to>
                                        <p:strVal val="visible"/>
                                      </p:to>
                                    </p:set>
                                    <p:animEffect transition="in" filter="fade">
                                      <p:cBhvr>
                                        <p:cTn id="17" dur="500"/>
                                        <p:tgtEl>
                                          <p:spTgt spid="35"/>
                                        </p:tgtEl>
                                      </p:cBhvr>
                                    </p:animEffect>
                                    <p:anim calcmode="lin" valueType="num">
                                      <p:cBhvr>
                                        <p:cTn id="18" dur="500" fill="hold"/>
                                        <p:tgtEl>
                                          <p:spTgt spid="35"/>
                                        </p:tgtEl>
                                        <p:attrNameLst>
                                          <p:attrName>ppt_x</p:attrName>
                                        </p:attrNameLst>
                                      </p:cBhvr>
                                      <p:tavLst>
                                        <p:tav tm="0">
                                          <p:val>
                                            <p:strVal val="#ppt_x"/>
                                          </p:val>
                                        </p:tav>
                                        <p:tav tm="100000">
                                          <p:val>
                                            <p:strVal val="#ppt_x"/>
                                          </p:val>
                                        </p:tav>
                                      </p:tavLst>
                                    </p:anim>
                                    <p:anim calcmode="lin" valueType="num">
                                      <p:cBhvr>
                                        <p:cTn id="19" dur="500" fill="hold"/>
                                        <p:tgtEl>
                                          <p:spTgt spid="35"/>
                                        </p:tgtEl>
                                        <p:attrNameLst>
                                          <p:attrName>ppt_y</p:attrName>
                                        </p:attrNameLst>
                                      </p:cBhvr>
                                      <p:tavLst>
                                        <p:tav tm="0">
                                          <p:val>
                                            <p:strVal val="#ppt_y+.1"/>
                                          </p:val>
                                        </p:tav>
                                        <p:tav tm="100000">
                                          <p:val>
                                            <p:strVal val="#ppt_y"/>
                                          </p:val>
                                        </p:tav>
                                      </p:tavLst>
                                    </p:anim>
                                  </p:childTnLst>
                                </p:cTn>
                              </p:par>
                            </p:childTnLst>
                          </p:cTn>
                        </p:par>
                        <p:par>
                          <p:cTn id="20" fill="hold">
                            <p:stCondLst>
                              <p:cond delay="1300"/>
                            </p:stCondLst>
                            <p:childTnLst>
                              <p:par>
                                <p:cTn id="21" presetID="22" presetClass="entr" presetSubtype="2" fill="hold" nodeType="after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wipe(right)">
                                      <p:cBhvr>
                                        <p:cTn id="23" dur="500"/>
                                        <p:tgtEl>
                                          <p:spTgt spid="15"/>
                                        </p:tgtEl>
                                      </p:cBhvr>
                                    </p:animEffect>
                                  </p:childTnLst>
                                </p:cTn>
                              </p:par>
                            </p:childTnLst>
                          </p:cTn>
                        </p:par>
                        <p:par>
                          <p:cTn id="24" fill="hold">
                            <p:stCondLst>
                              <p:cond delay="1800"/>
                            </p:stCondLst>
                            <p:childTnLst>
                              <p:par>
                                <p:cTn id="25" presetID="22" presetClass="entr" presetSubtype="8" fill="hold" nodeType="afterEffect">
                                  <p:stCondLst>
                                    <p:cond delay="0"/>
                                  </p:stCondLst>
                                  <p:childTnLst>
                                    <p:set>
                                      <p:cBhvr>
                                        <p:cTn id="26" dur="1" fill="hold">
                                          <p:stCondLst>
                                            <p:cond delay="0"/>
                                          </p:stCondLst>
                                        </p:cTn>
                                        <p:tgtEl>
                                          <p:spTgt spid="31"/>
                                        </p:tgtEl>
                                        <p:attrNameLst>
                                          <p:attrName>style.visibility</p:attrName>
                                        </p:attrNameLst>
                                      </p:cBhvr>
                                      <p:to>
                                        <p:strVal val="visible"/>
                                      </p:to>
                                    </p:set>
                                    <p:animEffect transition="in" filter="wipe(left)">
                                      <p:cBhvr>
                                        <p:cTn id="27" dur="500"/>
                                        <p:tgtEl>
                                          <p:spTgt spid="31"/>
                                        </p:tgtEl>
                                      </p:cBhvr>
                                    </p:animEffect>
                                  </p:childTnLst>
                                </p:cTn>
                              </p:par>
                            </p:childTnLst>
                          </p:cTn>
                        </p:par>
                        <p:par>
                          <p:cTn id="28" fill="hold">
                            <p:stCondLst>
                              <p:cond delay="2300"/>
                            </p:stCondLst>
                            <p:childTnLst>
                              <p:par>
                                <p:cTn id="29" presetID="53" presetClass="entr" presetSubtype="16" fill="hold" nodeType="afterEffect">
                                  <p:stCondLst>
                                    <p:cond delay="0"/>
                                  </p:stCondLst>
                                  <p:childTnLst>
                                    <p:set>
                                      <p:cBhvr>
                                        <p:cTn id="30" dur="1" fill="hold">
                                          <p:stCondLst>
                                            <p:cond delay="0"/>
                                          </p:stCondLst>
                                        </p:cTn>
                                        <p:tgtEl>
                                          <p:spTgt spid="39"/>
                                        </p:tgtEl>
                                        <p:attrNameLst>
                                          <p:attrName>style.visibility</p:attrName>
                                        </p:attrNameLst>
                                      </p:cBhvr>
                                      <p:to>
                                        <p:strVal val="visible"/>
                                      </p:to>
                                    </p:set>
                                    <p:anim calcmode="lin" valueType="num">
                                      <p:cBhvr>
                                        <p:cTn id="31" dur="500" fill="hold"/>
                                        <p:tgtEl>
                                          <p:spTgt spid="39"/>
                                        </p:tgtEl>
                                        <p:attrNameLst>
                                          <p:attrName>ppt_w</p:attrName>
                                        </p:attrNameLst>
                                      </p:cBhvr>
                                      <p:tavLst>
                                        <p:tav tm="0">
                                          <p:val>
                                            <p:fltVal val="0"/>
                                          </p:val>
                                        </p:tav>
                                        <p:tav tm="100000">
                                          <p:val>
                                            <p:strVal val="#ppt_w"/>
                                          </p:val>
                                        </p:tav>
                                      </p:tavLst>
                                    </p:anim>
                                    <p:anim calcmode="lin" valueType="num">
                                      <p:cBhvr>
                                        <p:cTn id="32" dur="500" fill="hold"/>
                                        <p:tgtEl>
                                          <p:spTgt spid="39"/>
                                        </p:tgtEl>
                                        <p:attrNameLst>
                                          <p:attrName>ppt_h</p:attrName>
                                        </p:attrNameLst>
                                      </p:cBhvr>
                                      <p:tavLst>
                                        <p:tav tm="0">
                                          <p:val>
                                            <p:fltVal val="0"/>
                                          </p:val>
                                        </p:tav>
                                        <p:tav tm="100000">
                                          <p:val>
                                            <p:strVal val="#ppt_h"/>
                                          </p:val>
                                        </p:tav>
                                      </p:tavLst>
                                    </p:anim>
                                    <p:animEffect transition="in" filter="fade">
                                      <p:cBhvr>
                                        <p:cTn id="33" dur="500"/>
                                        <p:tgtEl>
                                          <p:spTgt spid="39"/>
                                        </p:tgtEl>
                                      </p:cBhvr>
                                    </p:animEffect>
                                  </p:childTnLst>
                                </p:cTn>
                              </p:par>
                            </p:childTnLst>
                          </p:cTn>
                        </p:par>
                        <p:par>
                          <p:cTn id="34" fill="hold">
                            <p:stCondLst>
                              <p:cond delay="2800"/>
                            </p:stCondLst>
                            <p:childTnLst>
                              <p:par>
                                <p:cTn id="35" presetID="42" presetClass="entr" presetSubtype="0" fill="hold" grpId="0" nodeType="afterEffect">
                                  <p:stCondLst>
                                    <p:cond delay="0"/>
                                  </p:stCondLst>
                                  <p:childTnLst>
                                    <p:set>
                                      <p:cBhvr>
                                        <p:cTn id="36" dur="1" fill="hold">
                                          <p:stCondLst>
                                            <p:cond delay="0"/>
                                          </p:stCondLst>
                                        </p:cTn>
                                        <p:tgtEl>
                                          <p:spTgt spid="45"/>
                                        </p:tgtEl>
                                        <p:attrNameLst>
                                          <p:attrName>style.visibility</p:attrName>
                                        </p:attrNameLst>
                                      </p:cBhvr>
                                      <p:to>
                                        <p:strVal val="visible"/>
                                      </p:to>
                                    </p:set>
                                    <p:animEffect transition="in" filter="fade">
                                      <p:cBhvr>
                                        <p:cTn id="37" dur="500"/>
                                        <p:tgtEl>
                                          <p:spTgt spid="45"/>
                                        </p:tgtEl>
                                      </p:cBhvr>
                                    </p:animEffect>
                                    <p:anim calcmode="lin" valueType="num">
                                      <p:cBhvr>
                                        <p:cTn id="38" dur="500" fill="hold"/>
                                        <p:tgtEl>
                                          <p:spTgt spid="45"/>
                                        </p:tgtEl>
                                        <p:attrNameLst>
                                          <p:attrName>ppt_x</p:attrName>
                                        </p:attrNameLst>
                                      </p:cBhvr>
                                      <p:tavLst>
                                        <p:tav tm="0">
                                          <p:val>
                                            <p:strVal val="#ppt_x"/>
                                          </p:val>
                                        </p:tav>
                                        <p:tav tm="100000">
                                          <p:val>
                                            <p:strVal val="#ppt_x"/>
                                          </p:val>
                                        </p:tav>
                                      </p:tavLst>
                                    </p:anim>
                                    <p:anim calcmode="lin" valueType="num">
                                      <p:cBhvr>
                                        <p:cTn id="39" dur="500" fill="hold"/>
                                        <p:tgtEl>
                                          <p:spTgt spid="45"/>
                                        </p:tgtEl>
                                        <p:attrNameLst>
                                          <p:attrName>ppt_y</p:attrName>
                                        </p:attrNameLst>
                                      </p:cBhvr>
                                      <p:tavLst>
                                        <p:tav tm="0">
                                          <p:val>
                                            <p:strVal val="#ppt_y+.1"/>
                                          </p:val>
                                        </p:tav>
                                        <p:tav tm="100000">
                                          <p:val>
                                            <p:strVal val="#ppt_y"/>
                                          </p:val>
                                        </p:tav>
                                      </p:tavLst>
                                    </p:anim>
                                  </p:childTnLst>
                                </p:cTn>
                              </p:par>
                            </p:childTnLst>
                          </p:cTn>
                        </p:par>
                        <p:par>
                          <p:cTn id="40" fill="hold">
                            <p:stCondLst>
                              <p:cond delay="3300"/>
                            </p:stCondLst>
                            <p:childTnLst>
                              <p:par>
                                <p:cTn id="41" presetID="22" presetClass="entr" presetSubtype="2" fill="hold" nodeType="afterEffect">
                                  <p:stCondLst>
                                    <p:cond delay="0"/>
                                  </p:stCondLst>
                                  <p:childTnLst>
                                    <p:set>
                                      <p:cBhvr>
                                        <p:cTn id="42" dur="1" fill="hold">
                                          <p:stCondLst>
                                            <p:cond delay="0"/>
                                          </p:stCondLst>
                                        </p:cTn>
                                        <p:tgtEl>
                                          <p:spTgt spid="36"/>
                                        </p:tgtEl>
                                        <p:attrNameLst>
                                          <p:attrName>style.visibility</p:attrName>
                                        </p:attrNameLst>
                                      </p:cBhvr>
                                      <p:to>
                                        <p:strVal val="visible"/>
                                      </p:to>
                                    </p:set>
                                    <p:animEffect transition="in" filter="wipe(right)">
                                      <p:cBhvr>
                                        <p:cTn id="43" dur="500"/>
                                        <p:tgtEl>
                                          <p:spTgt spid="36"/>
                                        </p:tgtEl>
                                      </p:cBhvr>
                                    </p:animEffect>
                                  </p:childTnLst>
                                </p:cTn>
                              </p:par>
                            </p:childTnLst>
                          </p:cTn>
                        </p:par>
                        <p:par>
                          <p:cTn id="44" fill="hold">
                            <p:stCondLst>
                              <p:cond delay="3800"/>
                            </p:stCondLst>
                            <p:childTnLst>
                              <p:par>
                                <p:cTn id="45" presetID="22" presetClass="entr" presetSubtype="8" fill="hold" nodeType="afterEffect">
                                  <p:stCondLst>
                                    <p:cond delay="0"/>
                                  </p:stCondLst>
                                  <p:childTnLst>
                                    <p:set>
                                      <p:cBhvr>
                                        <p:cTn id="46" dur="1" fill="hold">
                                          <p:stCondLst>
                                            <p:cond delay="0"/>
                                          </p:stCondLst>
                                        </p:cTn>
                                        <p:tgtEl>
                                          <p:spTgt spid="42"/>
                                        </p:tgtEl>
                                        <p:attrNameLst>
                                          <p:attrName>style.visibility</p:attrName>
                                        </p:attrNameLst>
                                      </p:cBhvr>
                                      <p:to>
                                        <p:strVal val="visible"/>
                                      </p:to>
                                    </p:set>
                                    <p:animEffect transition="in" filter="wipe(left)">
                                      <p:cBhvr>
                                        <p:cTn id="47" dur="500"/>
                                        <p:tgtEl>
                                          <p:spTgt spid="42"/>
                                        </p:tgtEl>
                                      </p:cBhvr>
                                    </p:animEffect>
                                  </p:childTnLst>
                                </p:cTn>
                              </p:par>
                            </p:childTnLst>
                          </p:cTn>
                        </p:par>
                        <p:par>
                          <p:cTn id="48" fill="hold">
                            <p:stCondLst>
                              <p:cond delay="4300"/>
                            </p:stCondLst>
                            <p:childTnLst>
                              <p:par>
                                <p:cTn id="49" presetID="53" presetClass="entr" presetSubtype="16" fill="hold" nodeType="afterEffect">
                                  <p:stCondLst>
                                    <p:cond delay="0"/>
                                  </p:stCondLst>
                                  <p:childTnLst>
                                    <p:set>
                                      <p:cBhvr>
                                        <p:cTn id="50" dur="1" fill="hold">
                                          <p:stCondLst>
                                            <p:cond delay="0"/>
                                          </p:stCondLst>
                                        </p:cTn>
                                        <p:tgtEl>
                                          <p:spTgt spid="49"/>
                                        </p:tgtEl>
                                        <p:attrNameLst>
                                          <p:attrName>style.visibility</p:attrName>
                                        </p:attrNameLst>
                                      </p:cBhvr>
                                      <p:to>
                                        <p:strVal val="visible"/>
                                      </p:to>
                                    </p:set>
                                    <p:anim calcmode="lin" valueType="num">
                                      <p:cBhvr>
                                        <p:cTn id="51" dur="500" fill="hold"/>
                                        <p:tgtEl>
                                          <p:spTgt spid="49"/>
                                        </p:tgtEl>
                                        <p:attrNameLst>
                                          <p:attrName>ppt_w</p:attrName>
                                        </p:attrNameLst>
                                      </p:cBhvr>
                                      <p:tavLst>
                                        <p:tav tm="0">
                                          <p:val>
                                            <p:fltVal val="0"/>
                                          </p:val>
                                        </p:tav>
                                        <p:tav tm="100000">
                                          <p:val>
                                            <p:strVal val="#ppt_w"/>
                                          </p:val>
                                        </p:tav>
                                      </p:tavLst>
                                    </p:anim>
                                    <p:anim calcmode="lin" valueType="num">
                                      <p:cBhvr>
                                        <p:cTn id="52" dur="500" fill="hold"/>
                                        <p:tgtEl>
                                          <p:spTgt spid="49"/>
                                        </p:tgtEl>
                                        <p:attrNameLst>
                                          <p:attrName>ppt_h</p:attrName>
                                        </p:attrNameLst>
                                      </p:cBhvr>
                                      <p:tavLst>
                                        <p:tav tm="0">
                                          <p:val>
                                            <p:fltVal val="0"/>
                                          </p:val>
                                        </p:tav>
                                        <p:tav tm="100000">
                                          <p:val>
                                            <p:strVal val="#ppt_h"/>
                                          </p:val>
                                        </p:tav>
                                      </p:tavLst>
                                    </p:anim>
                                    <p:animEffect transition="in" filter="fade">
                                      <p:cBhvr>
                                        <p:cTn id="53" dur="500"/>
                                        <p:tgtEl>
                                          <p:spTgt spid="49"/>
                                        </p:tgtEl>
                                      </p:cBhvr>
                                    </p:animEffect>
                                  </p:childTnLst>
                                </p:cTn>
                              </p:par>
                            </p:childTnLst>
                          </p:cTn>
                        </p:par>
                        <p:par>
                          <p:cTn id="54" fill="hold">
                            <p:stCondLst>
                              <p:cond delay="4800"/>
                            </p:stCondLst>
                            <p:childTnLst>
                              <p:par>
                                <p:cTn id="55" presetID="42" presetClass="entr" presetSubtype="0" fill="hold" grpId="0" nodeType="afterEffect">
                                  <p:stCondLst>
                                    <p:cond delay="0"/>
                                  </p:stCondLst>
                                  <p:childTnLst>
                                    <p:set>
                                      <p:cBhvr>
                                        <p:cTn id="56" dur="1" fill="hold">
                                          <p:stCondLst>
                                            <p:cond delay="0"/>
                                          </p:stCondLst>
                                        </p:cTn>
                                        <p:tgtEl>
                                          <p:spTgt spid="55"/>
                                        </p:tgtEl>
                                        <p:attrNameLst>
                                          <p:attrName>style.visibility</p:attrName>
                                        </p:attrNameLst>
                                      </p:cBhvr>
                                      <p:to>
                                        <p:strVal val="visible"/>
                                      </p:to>
                                    </p:set>
                                    <p:animEffect transition="in" filter="fade">
                                      <p:cBhvr>
                                        <p:cTn id="57" dur="500"/>
                                        <p:tgtEl>
                                          <p:spTgt spid="55"/>
                                        </p:tgtEl>
                                      </p:cBhvr>
                                    </p:animEffect>
                                    <p:anim calcmode="lin" valueType="num">
                                      <p:cBhvr>
                                        <p:cTn id="58" dur="500" fill="hold"/>
                                        <p:tgtEl>
                                          <p:spTgt spid="55"/>
                                        </p:tgtEl>
                                        <p:attrNameLst>
                                          <p:attrName>ppt_x</p:attrName>
                                        </p:attrNameLst>
                                      </p:cBhvr>
                                      <p:tavLst>
                                        <p:tav tm="0">
                                          <p:val>
                                            <p:strVal val="#ppt_x"/>
                                          </p:val>
                                        </p:tav>
                                        <p:tav tm="100000">
                                          <p:val>
                                            <p:strVal val="#ppt_x"/>
                                          </p:val>
                                        </p:tav>
                                      </p:tavLst>
                                    </p:anim>
                                    <p:anim calcmode="lin" valueType="num">
                                      <p:cBhvr>
                                        <p:cTn id="59" dur="500" fill="hold"/>
                                        <p:tgtEl>
                                          <p:spTgt spid="55"/>
                                        </p:tgtEl>
                                        <p:attrNameLst>
                                          <p:attrName>ppt_y</p:attrName>
                                        </p:attrNameLst>
                                      </p:cBhvr>
                                      <p:tavLst>
                                        <p:tav tm="0">
                                          <p:val>
                                            <p:strVal val="#ppt_y+.1"/>
                                          </p:val>
                                        </p:tav>
                                        <p:tav tm="100000">
                                          <p:val>
                                            <p:strVal val="#ppt_y"/>
                                          </p:val>
                                        </p:tav>
                                      </p:tavLst>
                                    </p:anim>
                                  </p:childTnLst>
                                </p:cTn>
                              </p:par>
                            </p:childTnLst>
                          </p:cTn>
                        </p:par>
                        <p:par>
                          <p:cTn id="60" fill="hold">
                            <p:stCondLst>
                              <p:cond delay="5300"/>
                            </p:stCondLst>
                            <p:childTnLst>
                              <p:par>
                                <p:cTn id="61" presetID="22" presetClass="entr" presetSubtype="2" fill="hold" nodeType="afterEffect">
                                  <p:stCondLst>
                                    <p:cond delay="0"/>
                                  </p:stCondLst>
                                  <p:childTnLst>
                                    <p:set>
                                      <p:cBhvr>
                                        <p:cTn id="62" dur="1" fill="hold">
                                          <p:stCondLst>
                                            <p:cond delay="0"/>
                                          </p:stCondLst>
                                        </p:cTn>
                                        <p:tgtEl>
                                          <p:spTgt spid="46"/>
                                        </p:tgtEl>
                                        <p:attrNameLst>
                                          <p:attrName>style.visibility</p:attrName>
                                        </p:attrNameLst>
                                      </p:cBhvr>
                                      <p:to>
                                        <p:strVal val="visible"/>
                                      </p:to>
                                    </p:set>
                                    <p:animEffect transition="in" filter="wipe(right)">
                                      <p:cBhvr>
                                        <p:cTn id="63" dur="500"/>
                                        <p:tgtEl>
                                          <p:spTgt spid="46"/>
                                        </p:tgtEl>
                                      </p:cBhvr>
                                    </p:animEffect>
                                  </p:childTnLst>
                                </p:cTn>
                              </p:par>
                            </p:childTnLst>
                          </p:cTn>
                        </p:par>
                        <p:par>
                          <p:cTn id="64" fill="hold">
                            <p:stCondLst>
                              <p:cond delay="5800"/>
                            </p:stCondLst>
                            <p:childTnLst>
                              <p:par>
                                <p:cTn id="65" presetID="22" presetClass="entr" presetSubtype="8" fill="hold" nodeType="afterEffect">
                                  <p:stCondLst>
                                    <p:cond delay="0"/>
                                  </p:stCondLst>
                                  <p:childTnLst>
                                    <p:set>
                                      <p:cBhvr>
                                        <p:cTn id="66" dur="1" fill="hold">
                                          <p:stCondLst>
                                            <p:cond delay="0"/>
                                          </p:stCondLst>
                                        </p:cTn>
                                        <p:tgtEl>
                                          <p:spTgt spid="52"/>
                                        </p:tgtEl>
                                        <p:attrNameLst>
                                          <p:attrName>style.visibility</p:attrName>
                                        </p:attrNameLst>
                                      </p:cBhvr>
                                      <p:to>
                                        <p:strVal val="visible"/>
                                      </p:to>
                                    </p:set>
                                    <p:animEffect transition="in" filter="wipe(left)">
                                      <p:cBhvr>
                                        <p:cTn id="67" dur="500"/>
                                        <p:tgtEl>
                                          <p:spTgt spid="52"/>
                                        </p:tgtEl>
                                      </p:cBhvr>
                                    </p:animEffect>
                                  </p:childTnLst>
                                </p:cTn>
                              </p:par>
                            </p:childTnLst>
                          </p:cTn>
                        </p:par>
                        <p:par>
                          <p:cTn id="68" fill="hold">
                            <p:stCondLst>
                              <p:cond delay="6300"/>
                            </p:stCondLst>
                            <p:childTnLst>
                              <p:par>
                                <p:cTn id="69" presetID="53" presetClass="entr" presetSubtype="16" fill="hold" nodeType="afterEffect">
                                  <p:stCondLst>
                                    <p:cond delay="0"/>
                                  </p:stCondLst>
                                  <p:childTnLst>
                                    <p:set>
                                      <p:cBhvr>
                                        <p:cTn id="70" dur="1" fill="hold">
                                          <p:stCondLst>
                                            <p:cond delay="0"/>
                                          </p:stCondLst>
                                        </p:cTn>
                                        <p:tgtEl>
                                          <p:spTgt spid="59"/>
                                        </p:tgtEl>
                                        <p:attrNameLst>
                                          <p:attrName>style.visibility</p:attrName>
                                        </p:attrNameLst>
                                      </p:cBhvr>
                                      <p:to>
                                        <p:strVal val="visible"/>
                                      </p:to>
                                    </p:set>
                                    <p:anim calcmode="lin" valueType="num">
                                      <p:cBhvr>
                                        <p:cTn id="71" dur="500" fill="hold"/>
                                        <p:tgtEl>
                                          <p:spTgt spid="59"/>
                                        </p:tgtEl>
                                        <p:attrNameLst>
                                          <p:attrName>ppt_w</p:attrName>
                                        </p:attrNameLst>
                                      </p:cBhvr>
                                      <p:tavLst>
                                        <p:tav tm="0">
                                          <p:val>
                                            <p:fltVal val="0"/>
                                          </p:val>
                                        </p:tav>
                                        <p:tav tm="100000">
                                          <p:val>
                                            <p:strVal val="#ppt_w"/>
                                          </p:val>
                                        </p:tav>
                                      </p:tavLst>
                                    </p:anim>
                                    <p:anim calcmode="lin" valueType="num">
                                      <p:cBhvr>
                                        <p:cTn id="72" dur="500" fill="hold"/>
                                        <p:tgtEl>
                                          <p:spTgt spid="59"/>
                                        </p:tgtEl>
                                        <p:attrNameLst>
                                          <p:attrName>ppt_h</p:attrName>
                                        </p:attrNameLst>
                                      </p:cBhvr>
                                      <p:tavLst>
                                        <p:tav tm="0">
                                          <p:val>
                                            <p:fltVal val="0"/>
                                          </p:val>
                                        </p:tav>
                                        <p:tav tm="100000">
                                          <p:val>
                                            <p:strVal val="#ppt_h"/>
                                          </p:val>
                                        </p:tav>
                                      </p:tavLst>
                                    </p:anim>
                                    <p:animEffect transition="in" filter="fade">
                                      <p:cBhvr>
                                        <p:cTn id="73" dur="500"/>
                                        <p:tgtEl>
                                          <p:spTgt spid="59"/>
                                        </p:tgtEl>
                                      </p:cBhvr>
                                    </p:animEffect>
                                  </p:childTnLst>
                                </p:cTn>
                              </p:par>
                            </p:childTnLst>
                          </p:cTn>
                        </p:par>
                        <p:par>
                          <p:cTn id="74" fill="hold">
                            <p:stCondLst>
                              <p:cond delay="6800"/>
                            </p:stCondLst>
                            <p:childTnLst>
                              <p:par>
                                <p:cTn id="75" presetID="42" presetClass="entr" presetSubtype="0" fill="hold" grpId="0" nodeType="afterEffect">
                                  <p:stCondLst>
                                    <p:cond delay="0"/>
                                  </p:stCondLst>
                                  <p:childTnLst>
                                    <p:set>
                                      <p:cBhvr>
                                        <p:cTn id="76" dur="1" fill="hold">
                                          <p:stCondLst>
                                            <p:cond delay="0"/>
                                          </p:stCondLst>
                                        </p:cTn>
                                        <p:tgtEl>
                                          <p:spTgt spid="65"/>
                                        </p:tgtEl>
                                        <p:attrNameLst>
                                          <p:attrName>style.visibility</p:attrName>
                                        </p:attrNameLst>
                                      </p:cBhvr>
                                      <p:to>
                                        <p:strVal val="visible"/>
                                      </p:to>
                                    </p:set>
                                    <p:animEffect transition="in" filter="fade">
                                      <p:cBhvr>
                                        <p:cTn id="77" dur="500"/>
                                        <p:tgtEl>
                                          <p:spTgt spid="65"/>
                                        </p:tgtEl>
                                      </p:cBhvr>
                                    </p:animEffect>
                                    <p:anim calcmode="lin" valueType="num">
                                      <p:cBhvr>
                                        <p:cTn id="78" dur="500" fill="hold"/>
                                        <p:tgtEl>
                                          <p:spTgt spid="65"/>
                                        </p:tgtEl>
                                        <p:attrNameLst>
                                          <p:attrName>ppt_x</p:attrName>
                                        </p:attrNameLst>
                                      </p:cBhvr>
                                      <p:tavLst>
                                        <p:tav tm="0">
                                          <p:val>
                                            <p:strVal val="#ppt_x"/>
                                          </p:val>
                                        </p:tav>
                                        <p:tav tm="100000">
                                          <p:val>
                                            <p:strVal val="#ppt_x"/>
                                          </p:val>
                                        </p:tav>
                                      </p:tavLst>
                                    </p:anim>
                                    <p:anim calcmode="lin" valueType="num">
                                      <p:cBhvr>
                                        <p:cTn id="79" dur="500" fill="hold"/>
                                        <p:tgtEl>
                                          <p:spTgt spid="65"/>
                                        </p:tgtEl>
                                        <p:attrNameLst>
                                          <p:attrName>ppt_y</p:attrName>
                                        </p:attrNameLst>
                                      </p:cBhvr>
                                      <p:tavLst>
                                        <p:tav tm="0">
                                          <p:val>
                                            <p:strVal val="#ppt_y+.1"/>
                                          </p:val>
                                        </p:tav>
                                        <p:tav tm="100000">
                                          <p:val>
                                            <p:strVal val="#ppt_y"/>
                                          </p:val>
                                        </p:tav>
                                      </p:tavLst>
                                    </p:anim>
                                  </p:childTnLst>
                                </p:cTn>
                              </p:par>
                            </p:childTnLst>
                          </p:cTn>
                        </p:par>
                        <p:par>
                          <p:cTn id="80" fill="hold">
                            <p:stCondLst>
                              <p:cond delay="7300"/>
                            </p:stCondLst>
                            <p:childTnLst>
                              <p:par>
                                <p:cTn id="81" presetID="22" presetClass="entr" presetSubtype="2" fill="hold" nodeType="afterEffect">
                                  <p:stCondLst>
                                    <p:cond delay="0"/>
                                  </p:stCondLst>
                                  <p:childTnLst>
                                    <p:set>
                                      <p:cBhvr>
                                        <p:cTn id="82" dur="1" fill="hold">
                                          <p:stCondLst>
                                            <p:cond delay="0"/>
                                          </p:stCondLst>
                                        </p:cTn>
                                        <p:tgtEl>
                                          <p:spTgt spid="56"/>
                                        </p:tgtEl>
                                        <p:attrNameLst>
                                          <p:attrName>style.visibility</p:attrName>
                                        </p:attrNameLst>
                                      </p:cBhvr>
                                      <p:to>
                                        <p:strVal val="visible"/>
                                      </p:to>
                                    </p:set>
                                    <p:animEffect transition="in" filter="wipe(right)">
                                      <p:cBhvr>
                                        <p:cTn id="83" dur="500"/>
                                        <p:tgtEl>
                                          <p:spTgt spid="56"/>
                                        </p:tgtEl>
                                      </p:cBhvr>
                                    </p:animEffect>
                                  </p:childTnLst>
                                </p:cTn>
                              </p:par>
                            </p:childTnLst>
                          </p:cTn>
                        </p:par>
                        <p:par>
                          <p:cTn id="84" fill="hold">
                            <p:stCondLst>
                              <p:cond delay="7800"/>
                            </p:stCondLst>
                            <p:childTnLst>
                              <p:par>
                                <p:cTn id="85" presetID="22" presetClass="entr" presetSubtype="8" fill="hold" nodeType="afterEffect">
                                  <p:stCondLst>
                                    <p:cond delay="0"/>
                                  </p:stCondLst>
                                  <p:childTnLst>
                                    <p:set>
                                      <p:cBhvr>
                                        <p:cTn id="86" dur="1" fill="hold">
                                          <p:stCondLst>
                                            <p:cond delay="0"/>
                                          </p:stCondLst>
                                        </p:cTn>
                                        <p:tgtEl>
                                          <p:spTgt spid="62"/>
                                        </p:tgtEl>
                                        <p:attrNameLst>
                                          <p:attrName>style.visibility</p:attrName>
                                        </p:attrNameLst>
                                      </p:cBhvr>
                                      <p:to>
                                        <p:strVal val="visible"/>
                                      </p:to>
                                    </p:set>
                                    <p:animEffect transition="in" filter="wipe(left)">
                                      <p:cBhvr>
                                        <p:cTn id="87"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45" grpId="0" animBg="1"/>
      <p:bldP spid="55" grpId="0" animBg="1"/>
      <p:bldP spid="65"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p:nvPr/>
        </p:nvGrpSpPr>
        <p:grpSpPr>
          <a:xfrm>
            <a:off x="1011203" y="208731"/>
            <a:ext cx="553964" cy="558108"/>
            <a:chOff x="304800" y="673100"/>
            <a:chExt cx="4000500" cy="4000500"/>
          </a:xfrm>
          <a:effectLst>
            <a:outerShdw blurRad="444500" dist="254000" dir="8100000" algn="tr" rotWithShape="0">
              <a:prstClr val="black">
                <a:alpha val="24000"/>
              </a:prstClr>
            </a:outerShdw>
          </a:effectLst>
        </p:grpSpPr>
        <p:sp>
          <p:nvSpPr>
            <p:cNvPr id="21" name="同心圆 2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2" name="椭圆 21"/>
            <p:cNvSpPr/>
            <p:nvPr/>
          </p:nvSpPr>
          <p:spPr>
            <a:xfrm>
              <a:off x="392109" y="760409"/>
              <a:ext cx="3825870" cy="382587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23" name="组合 22"/>
          <p:cNvGrpSpPr/>
          <p:nvPr/>
        </p:nvGrpSpPr>
        <p:grpSpPr>
          <a:xfrm>
            <a:off x="796889" y="851674"/>
            <a:ext cx="357190" cy="359864"/>
            <a:chOff x="304800" y="673100"/>
            <a:chExt cx="4000500" cy="4000500"/>
          </a:xfrm>
          <a:effectLst>
            <a:outerShdw blurRad="444500" dist="254000" dir="8100000" algn="tr" rotWithShape="0">
              <a:prstClr val="black">
                <a:alpha val="24000"/>
              </a:prstClr>
            </a:outerShdw>
          </a:effectLst>
        </p:grpSpPr>
        <p:sp>
          <p:nvSpPr>
            <p:cNvPr id="24" name="同心圆 2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5" name="椭圆 24"/>
            <p:cNvSpPr/>
            <p:nvPr/>
          </p:nvSpPr>
          <p:spPr>
            <a:xfrm>
              <a:off x="392109" y="760409"/>
              <a:ext cx="3825870" cy="3825870"/>
            </a:xfrm>
            <a:prstGeom prst="ellipse">
              <a:avLst/>
            </a:prstGeom>
            <a:ln/>
          </p:spPr>
          <p:style>
            <a:lnRef idx="3">
              <a:schemeClr val="lt1"/>
            </a:lnRef>
            <a:fillRef idx="1">
              <a:schemeClr val="accent1"/>
            </a:fillRef>
            <a:effectRef idx="1">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26" name="组合 25"/>
          <p:cNvGrpSpPr/>
          <p:nvPr/>
        </p:nvGrpSpPr>
        <p:grpSpPr>
          <a:xfrm>
            <a:off x="-203243" y="-230052"/>
            <a:ext cx="1357322" cy="1367477"/>
            <a:chOff x="304800" y="673100"/>
            <a:chExt cx="4000500" cy="4000500"/>
          </a:xfrm>
          <a:effectLst>
            <a:outerShdw blurRad="444500" dist="254000" dir="8100000" algn="tr" rotWithShape="0">
              <a:prstClr val="black">
                <a:alpha val="24000"/>
              </a:prstClr>
            </a:outerShdw>
          </a:effectLst>
        </p:grpSpPr>
        <p:sp>
          <p:nvSpPr>
            <p:cNvPr id="27" name="同心圆 2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8" name="椭圆 27"/>
            <p:cNvSpPr/>
            <p:nvPr/>
          </p:nvSpPr>
          <p:spPr>
            <a:xfrm>
              <a:off x="392100" y="760400"/>
              <a:ext cx="3825879" cy="3825879"/>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cxnSp>
        <p:nvCxnSpPr>
          <p:cNvPr id="29" name="直接连接符 28"/>
          <p:cNvCxnSpPr/>
          <p:nvPr/>
        </p:nvCxnSpPr>
        <p:spPr>
          <a:xfrm>
            <a:off x="1797021" y="827749"/>
            <a:ext cx="8286808" cy="23924"/>
          </a:xfrm>
          <a:prstGeom prst="line">
            <a:avLst/>
          </a:prstGeom>
          <a:ln/>
        </p:spPr>
        <p:style>
          <a:lnRef idx="3">
            <a:schemeClr val="accent5"/>
          </a:lnRef>
          <a:fillRef idx="0">
            <a:schemeClr val="accent5"/>
          </a:fillRef>
          <a:effectRef idx="2">
            <a:schemeClr val="accent5"/>
          </a:effectRef>
          <a:fontRef idx="minor">
            <a:schemeClr val="tx1"/>
          </a:fontRef>
        </p:style>
      </p:cxnSp>
      <p:sp>
        <p:nvSpPr>
          <p:cNvPr id="15" name="圆角矩形 14"/>
          <p:cNvSpPr>
            <a:spLocks noChangeAspect="1"/>
          </p:cNvSpPr>
          <p:nvPr/>
        </p:nvSpPr>
        <p:spPr>
          <a:xfrm>
            <a:off x="9151060" y="4496702"/>
            <a:ext cx="752170" cy="752170"/>
          </a:xfrm>
          <a:prstGeom prst="roundRect">
            <a:avLst/>
          </a:prstGeom>
          <a:solidFill>
            <a:srgbClr val="00B0F0"/>
          </a:solidFill>
          <a:ln>
            <a:noFill/>
          </a:ln>
          <a:effectLst/>
          <a:scene3d>
            <a:camera prst="isometricOffAxis2Top">
              <a:rot lat="18887874" lon="3956301" rev="16882411"/>
            </a:camera>
            <a:lightRig rig="balanced" dir="t">
              <a:rot lat="0" lon="0" rev="1200000"/>
            </a:lightRig>
          </a:scene3d>
          <a:sp3d extrusionH="254000" prstMaterial="matte">
            <a:bevelT w="38100" h="63500"/>
            <a:bevelB w="38100" h="63500"/>
          </a:sp3d>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050"/>
          </a:p>
        </p:txBody>
      </p:sp>
      <p:sp>
        <p:nvSpPr>
          <p:cNvPr id="16" name="圆角矩形 15"/>
          <p:cNvSpPr/>
          <p:nvPr/>
        </p:nvSpPr>
        <p:spPr>
          <a:xfrm>
            <a:off x="2716398" y="2192446"/>
            <a:ext cx="2462456" cy="2462456"/>
          </a:xfrm>
          <a:prstGeom prst="roundRect">
            <a:avLst/>
          </a:prstGeom>
          <a:ln>
            <a:noFill/>
          </a:ln>
          <a:effectLst>
            <a:outerShdw blurRad="838200" dist="38100" dir="10800000" sx="91000" sy="91000" algn="r" rotWithShape="0">
              <a:schemeClr val="bg1">
                <a:lumMod val="85000"/>
                <a:alpha val="55000"/>
              </a:schemeClr>
            </a:outerShdw>
          </a:effectLst>
          <a:scene3d>
            <a:camera prst="perspectiveContrastingRightFacing">
              <a:rot lat="810965" lon="20212392" rev="421824"/>
            </a:camera>
            <a:lightRig rig="twoPt" dir="t">
              <a:rot lat="0" lon="0" rev="7800000"/>
            </a:lightRig>
          </a:scene3d>
          <a:sp3d extrusionH="1270000">
            <a:bevelT/>
            <a:bevelB/>
          </a:sp3d>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4400" dirty="0" smtClean="0">
                <a:solidFill>
                  <a:srgbClr val="A40000"/>
                </a:solidFill>
                <a:effectLst>
                  <a:outerShdw blurRad="38100" dist="38100" dir="2700000" algn="tl">
                    <a:srgbClr val="000000">
                      <a:alpha val="43137"/>
                    </a:srgbClr>
                  </a:outerShdw>
                </a:effectLst>
                <a:latin typeface="方正粗圆简体" pitchFamily="2" charset="-122"/>
                <a:ea typeface="方正粗圆简体" pitchFamily="2" charset="-122"/>
              </a:rPr>
              <a:t>共赢</a:t>
            </a:r>
            <a:endParaRPr lang="zh-CN" altLang="en-US" sz="4400" dirty="0">
              <a:solidFill>
                <a:srgbClr val="A40000"/>
              </a:solidFill>
              <a:effectLst>
                <a:outerShdw blurRad="38100" dist="38100" dir="2700000" algn="tl">
                  <a:srgbClr val="000000">
                    <a:alpha val="43137"/>
                  </a:srgbClr>
                </a:outerShdw>
              </a:effectLst>
              <a:latin typeface="方正粗圆简体" pitchFamily="2" charset="-122"/>
              <a:ea typeface="方正粗圆简体" pitchFamily="2" charset="-122"/>
            </a:endParaRPr>
          </a:p>
        </p:txBody>
      </p:sp>
      <p:sp>
        <p:nvSpPr>
          <p:cNvPr id="17" name="圆角矩形 16"/>
          <p:cNvSpPr/>
          <p:nvPr/>
        </p:nvSpPr>
        <p:spPr>
          <a:xfrm>
            <a:off x="5006686" y="1832406"/>
            <a:ext cx="1944216" cy="1944216"/>
          </a:xfrm>
          <a:prstGeom prst="roundRect">
            <a:avLst>
              <a:gd name="adj" fmla="val 12552"/>
            </a:avLst>
          </a:prstGeom>
          <a:ln>
            <a:noFill/>
          </a:ln>
          <a:effectLst>
            <a:outerShdw blurRad="1270000" sx="79000" sy="79000" algn="ctr" rotWithShape="0">
              <a:srgbClr val="00B0F0">
                <a:alpha val="40000"/>
              </a:srgbClr>
            </a:outerShdw>
          </a:effectLst>
          <a:scene3d>
            <a:camera prst="perspectiveLeft">
              <a:rot lat="0" lon="1200000" rev="21299999"/>
            </a:camera>
            <a:lightRig rig="balanced" dir="t"/>
          </a:scene3d>
          <a:sp3d extrusionH="1016000" prstMaterial="matte">
            <a:bevelT/>
          </a:sp3d>
        </p:spPr>
        <p:style>
          <a:lnRef idx="1">
            <a:schemeClr val="accent5"/>
          </a:lnRef>
          <a:fillRef idx="3">
            <a:schemeClr val="accent5"/>
          </a:fillRef>
          <a:effectRef idx="2">
            <a:schemeClr val="accent5"/>
          </a:effectRef>
          <a:fontRef idx="minor">
            <a:schemeClr val="lt1"/>
          </a:fontRef>
        </p:style>
        <p:txBody>
          <a:bodyPr rtlCol="0" anchor="ctr"/>
          <a:lstStyle/>
          <a:p>
            <a:pPr algn="ctr"/>
            <a:r>
              <a:rPr lang="zh-CN" altLang="en-US" sz="3600" dirty="0" smtClean="0">
                <a:effectLst>
                  <a:outerShdw blurRad="38100" dist="38100" dir="2700000" algn="tl">
                    <a:srgbClr val="000000">
                      <a:alpha val="43137"/>
                    </a:srgbClr>
                  </a:outerShdw>
                </a:effectLst>
                <a:latin typeface="方正粗圆简体" pitchFamily="2" charset="-122"/>
                <a:ea typeface="方正粗圆简体" pitchFamily="2" charset="-122"/>
              </a:rPr>
              <a:t>携手</a:t>
            </a:r>
            <a:endParaRPr lang="zh-CN" altLang="en-US" sz="3600" dirty="0">
              <a:effectLst>
                <a:outerShdw blurRad="38100" dist="38100" dir="2700000" algn="tl">
                  <a:srgbClr val="000000">
                    <a:alpha val="43137"/>
                  </a:srgbClr>
                </a:outerShdw>
              </a:effectLst>
              <a:latin typeface="方正粗圆简体" pitchFamily="2" charset="-122"/>
              <a:ea typeface="方正粗圆简体" pitchFamily="2" charset="-122"/>
            </a:endParaRPr>
          </a:p>
        </p:txBody>
      </p:sp>
      <p:sp>
        <p:nvSpPr>
          <p:cNvPr id="18" name="圆角矩形 17"/>
          <p:cNvSpPr>
            <a:spLocks noChangeAspect="1"/>
          </p:cNvSpPr>
          <p:nvPr/>
        </p:nvSpPr>
        <p:spPr>
          <a:xfrm>
            <a:off x="9111142" y="3888548"/>
            <a:ext cx="896186" cy="896186"/>
          </a:xfrm>
          <a:prstGeom prst="roundRect">
            <a:avLst/>
          </a:prstGeom>
          <a:solidFill>
            <a:srgbClr val="0070C0"/>
          </a:solidFill>
          <a:ln>
            <a:noFill/>
          </a:ln>
          <a:effectLst/>
          <a:scene3d>
            <a:camera prst="isometricOffAxis2Top">
              <a:rot lat="18543660" lon="4327622" rev="16618808"/>
            </a:camera>
            <a:lightRig rig="balanced" dir="t">
              <a:rot lat="0" lon="0" rev="600000"/>
            </a:lightRig>
          </a:scene3d>
          <a:sp3d extrusionH="317500" prstMaterial="matte">
            <a:bevelT w="38100" h="63500"/>
            <a:bevelB w="38100" h="63500"/>
          </a:sp3d>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050"/>
          </a:p>
        </p:txBody>
      </p:sp>
      <p:sp>
        <p:nvSpPr>
          <p:cNvPr id="19" name="圆角矩形 18"/>
          <p:cNvSpPr>
            <a:spLocks noChangeAspect="1"/>
          </p:cNvSpPr>
          <p:nvPr/>
        </p:nvSpPr>
        <p:spPr>
          <a:xfrm>
            <a:off x="8869383" y="3128550"/>
            <a:ext cx="1033847" cy="1033847"/>
          </a:xfrm>
          <a:prstGeom prst="roundRect">
            <a:avLst/>
          </a:prstGeom>
          <a:solidFill>
            <a:srgbClr val="00B0F0"/>
          </a:solidFill>
          <a:ln>
            <a:noFill/>
          </a:ln>
          <a:effectLst/>
          <a:scene3d>
            <a:camera prst="isometricOffAxis2Top">
              <a:rot lat="18551053" lon="3839666" rev="18170665"/>
            </a:camera>
            <a:lightRig rig="balanced" dir="t">
              <a:rot lat="0" lon="0" rev="2400000"/>
            </a:lightRig>
          </a:scene3d>
          <a:sp3d extrusionH="317500" prstMaterial="matte">
            <a:bevelT w="38100" h="63500"/>
            <a:bevelB w="38100" h="63500"/>
          </a:sp3d>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050"/>
          </a:p>
        </p:txBody>
      </p:sp>
      <p:sp>
        <p:nvSpPr>
          <p:cNvPr id="31" name="圆角矩形 30"/>
          <p:cNvSpPr>
            <a:spLocks noChangeAspect="1"/>
          </p:cNvSpPr>
          <p:nvPr/>
        </p:nvSpPr>
        <p:spPr>
          <a:xfrm>
            <a:off x="8463071" y="2434205"/>
            <a:ext cx="1224136" cy="1224136"/>
          </a:xfrm>
          <a:prstGeom prst="roundRect">
            <a:avLst/>
          </a:prstGeom>
          <a:solidFill>
            <a:srgbClr val="0070C0"/>
          </a:solidFill>
          <a:ln>
            <a:noFill/>
          </a:ln>
          <a:effectLst/>
          <a:scene3d>
            <a:camera prst="isometricOffAxis2Top">
              <a:rot lat="18415555" lon="3084275" rev="19148206"/>
            </a:camera>
            <a:lightRig rig="balanced" dir="t">
              <a:rot lat="0" lon="0" rev="1200000"/>
            </a:lightRig>
          </a:scene3d>
          <a:sp3d extrusionH="317500" prstMaterial="matte">
            <a:bevelT w="38100" h="63500"/>
            <a:bevelB w="38100" h="63500"/>
            <a:contourClr>
              <a:srgbClr val="116311"/>
            </a:contourClr>
          </a:sp3d>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000" dirty="0">
              <a:solidFill>
                <a:schemeClr val="bg1"/>
              </a:solidFill>
              <a:effectLst>
                <a:outerShdw blurRad="38100" dist="38100" dir="2700000" algn="tl">
                  <a:srgbClr val="000000">
                    <a:alpha val="43137"/>
                  </a:srgbClr>
                </a:outerShdw>
              </a:effectLst>
              <a:latin typeface="+mj-lt"/>
            </a:endParaRPr>
          </a:p>
        </p:txBody>
      </p:sp>
      <p:sp>
        <p:nvSpPr>
          <p:cNvPr id="32" name="圆角矩形 31"/>
          <p:cNvSpPr>
            <a:spLocks noChangeAspect="1"/>
          </p:cNvSpPr>
          <p:nvPr/>
        </p:nvSpPr>
        <p:spPr>
          <a:xfrm>
            <a:off x="7403489" y="1708929"/>
            <a:ext cx="1465895" cy="1465895"/>
          </a:xfrm>
          <a:prstGeom prst="roundRect">
            <a:avLst/>
          </a:prstGeom>
          <a:solidFill>
            <a:srgbClr val="FFC000"/>
          </a:solidFill>
          <a:ln>
            <a:noFill/>
          </a:ln>
          <a:effectLst/>
          <a:scene3d>
            <a:camera prst="isometricOffAxis2Top">
              <a:rot lat="18901885" lon="1781881" rev="20582223"/>
            </a:camera>
            <a:lightRig rig="balanced" dir="t">
              <a:rot lat="0" lon="0" rev="2400000"/>
            </a:lightRig>
          </a:scene3d>
          <a:sp3d extrusionH="317500" prstMaterial="matte">
            <a:bevelT w="38100" h="63500"/>
            <a:bevelB w="38100" h="63500"/>
            <a:extrusionClr>
              <a:srgbClr val="FFC000"/>
            </a:extrusionClr>
          </a:sp3d>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2400" dirty="0" smtClean="0">
                <a:solidFill>
                  <a:schemeClr val="tx1"/>
                </a:solidFill>
                <a:effectLst>
                  <a:outerShdw blurRad="38100" dist="38100" dir="2700000" algn="tl">
                    <a:srgbClr val="000000">
                      <a:alpha val="43137"/>
                    </a:srgbClr>
                  </a:outerShdw>
                </a:effectLst>
                <a:latin typeface="方正粗圆简体" pitchFamily="2" charset="-122"/>
                <a:ea typeface="方正粗圆简体" pitchFamily="2" charset="-122"/>
              </a:rPr>
              <a:t>合作</a:t>
            </a:r>
            <a:endParaRPr lang="zh-CN" altLang="en-US" sz="2400" dirty="0">
              <a:solidFill>
                <a:schemeClr val="tx1"/>
              </a:solidFill>
              <a:effectLst>
                <a:outerShdw blurRad="38100" dist="38100" dir="2700000" algn="tl">
                  <a:srgbClr val="000000">
                    <a:alpha val="43137"/>
                  </a:srgbClr>
                </a:outerShdw>
              </a:effectLst>
              <a:latin typeface="方正粗圆简体" pitchFamily="2" charset="-122"/>
              <a:ea typeface="方正粗圆简体" pitchFamily="2" charset="-122"/>
            </a:endParaRPr>
          </a:p>
        </p:txBody>
      </p:sp>
      <p:sp>
        <p:nvSpPr>
          <p:cNvPr id="36" name="TextBox 35"/>
          <p:cNvSpPr txBox="1"/>
          <p:nvPr/>
        </p:nvSpPr>
        <p:spPr>
          <a:xfrm>
            <a:off x="2154211" y="4637887"/>
            <a:ext cx="6797681" cy="1754326"/>
          </a:xfrm>
          <a:prstGeom prst="rect">
            <a:avLst/>
          </a:prstGeom>
          <a:noFill/>
        </p:spPr>
        <p:txBody>
          <a:bodyPr wrap="square" rtlCol="0">
            <a:spAutoFit/>
          </a:bodyPr>
          <a:lstStyle/>
          <a:p>
            <a:pPr algn="ctr">
              <a:lnSpc>
                <a:spcPct val="150000"/>
              </a:lnSpc>
            </a:pPr>
            <a:r>
              <a:rPr lang="zh-CN" altLang="en-US" sz="1800" dirty="0" smtClean="0">
                <a:solidFill>
                  <a:schemeClr val="tx1">
                    <a:lumMod val="75000"/>
                    <a:lumOff val="25000"/>
                  </a:schemeClr>
                </a:solidFill>
                <a:latin typeface="方正粗圆简体" pitchFamily="2" charset="-122"/>
                <a:ea typeface="方正粗圆简体" pitchFamily="2" charset="-122"/>
              </a:rPr>
              <a:t>前言</a:t>
            </a:r>
            <a:endParaRPr lang="en-US" altLang="zh-CN" sz="1800" dirty="0" smtClean="0">
              <a:solidFill>
                <a:schemeClr val="tx1">
                  <a:lumMod val="75000"/>
                  <a:lumOff val="25000"/>
                </a:schemeClr>
              </a:solidFill>
              <a:latin typeface="方正粗圆简体" pitchFamily="2" charset="-122"/>
              <a:ea typeface="方正粗圆简体" pitchFamily="2" charset="-122"/>
            </a:endParaRPr>
          </a:p>
          <a:p>
            <a:pPr algn="ctr">
              <a:lnSpc>
                <a:spcPct val="150000"/>
              </a:lnSpc>
            </a:pPr>
            <a:r>
              <a:rPr lang="zh-CN" altLang="en-US" sz="1800" dirty="0" smtClean="0">
                <a:solidFill>
                  <a:schemeClr val="tx1">
                    <a:lumMod val="75000"/>
                    <a:lumOff val="25000"/>
                  </a:schemeClr>
                </a:solidFill>
                <a:latin typeface="方正粗圆简体" pitchFamily="2" charset="-122"/>
                <a:ea typeface="方正粗圆简体" pitchFamily="2" charset="-122"/>
              </a:rPr>
              <a:t>添加文字添加文字添加文字添加文字添加文字添加文字添加文字添加文字添加文字添加文字添加文字添加文字添加文字添加文字添加文字添加文字添加文字添加</a:t>
            </a:r>
            <a:endParaRPr lang="zh-CN" altLang="en-US" sz="1800" dirty="0">
              <a:solidFill>
                <a:schemeClr val="tx1">
                  <a:lumMod val="75000"/>
                  <a:lumOff val="25000"/>
                </a:schemeClr>
              </a:solidFill>
              <a:latin typeface="方正粗圆简体" pitchFamily="2" charset="-122"/>
              <a:ea typeface="方正粗圆简体" pitchFamily="2" charset="-122"/>
            </a:endParaRPr>
          </a:p>
        </p:txBody>
      </p:sp>
      <p:sp>
        <p:nvSpPr>
          <p:cNvPr id="38" name="TextBox 37"/>
          <p:cNvSpPr txBox="1"/>
          <p:nvPr/>
        </p:nvSpPr>
        <p:spPr>
          <a:xfrm>
            <a:off x="1868459" y="280169"/>
            <a:ext cx="1233030" cy="584775"/>
          </a:xfrm>
          <a:prstGeom prst="rect">
            <a:avLst/>
          </a:prstGeom>
          <a:noFill/>
        </p:spPr>
        <p:txBody>
          <a:bodyPr wrap="none" rtlCol="0">
            <a:spAutoFit/>
          </a:bodyPr>
          <a:lstStyle/>
          <a:p>
            <a:r>
              <a:rPr lang="zh-CN" altLang="en-US" sz="3200" dirty="0" smtClean="0">
                <a:solidFill>
                  <a:srgbClr val="0070C0"/>
                </a:solidFill>
                <a:latin typeface="方正大黑繁体" pitchFamily="65" charset="-122"/>
                <a:ea typeface="方正大黑繁体" pitchFamily="65" charset="-122"/>
              </a:rPr>
              <a:t>前  言</a:t>
            </a:r>
            <a:endParaRPr lang="zh-CN" altLang="en-US" sz="3200" dirty="0">
              <a:solidFill>
                <a:srgbClr val="0070C0"/>
              </a:solidFill>
              <a:latin typeface="方正大黑繁体" pitchFamily="65" charset="-122"/>
              <a:ea typeface="方正大黑繁体" pitchFamily="65"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left)">
                                      <p:cBhvr>
                                        <p:cTn id="7" dur="300"/>
                                        <p:tgtEl>
                                          <p:spTgt spid="29"/>
                                        </p:tgtEl>
                                      </p:cBhvr>
                                    </p:animEffect>
                                  </p:childTnLst>
                                </p:cTn>
                              </p:par>
                            </p:childTnLst>
                          </p:cTn>
                        </p:par>
                        <p:par>
                          <p:cTn id="8" fill="hold">
                            <p:stCondLst>
                              <p:cond delay="300"/>
                            </p:stCondLst>
                            <p:childTnLst>
                              <p:par>
                                <p:cTn id="9" presetID="25" presetClass="entr" presetSubtype="0" fill="hold" grpId="0" nodeType="afterEffect">
                                  <p:stCondLst>
                                    <p:cond delay="0"/>
                                  </p:stCondLst>
                                  <p:childTnLst>
                                    <p:set>
                                      <p:cBhvr>
                                        <p:cTn id="10" dur="1" fill="hold">
                                          <p:stCondLst>
                                            <p:cond delay="0"/>
                                          </p:stCondLst>
                                        </p:cTn>
                                        <p:tgtEl>
                                          <p:spTgt spid="38"/>
                                        </p:tgtEl>
                                        <p:attrNameLst>
                                          <p:attrName>style.visibility</p:attrName>
                                        </p:attrNameLst>
                                      </p:cBhvr>
                                      <p:to>
                                        <p:strVal val="visible"/>
                                      </p:to>
                                    </p:set>
                                    <p:anim calcmode="lin" valueType="num">
                                      <p:cBhvr>
                                        <p:cTn id="11" dur="500" decel="50000" fill="hold">
                                          <p:stCondLst>
                                            <p:cond delay="0"/>
                                          </p:stCondLst>
                                        </p:cTn>
                                        <p:tgtEl>
                                          <p:spTgt spid="38"/>
                                        </p:tgtEl>
                                        <p:attrNameLst>
                                          <p:attrName>style.rotation</p:attrName>
                                        </p:attrNameLst>
                                      </p:cBhvr>
                                      <p:tavLst>
                                        <p:tav tm="0">
                                          <p:val>
                                            <p:fltVal val="-90"/>
                                          </p:val>
                                        </p:tav>
                                        <p:tav tm="100000">
                                          <p:val>
                                            <p:fltVal val="0"/>
                                          </p:val>
                                        </p:tav>
                                      </p:tavLst>
                                    </p:anim>
                                    <p:anim calcmode="lin" valueType="num">
                                      <p:cBhvr>
                                        <p:cTn id="12" dur="500" decel="50000" fill="hold">
                                          <p:stCondLst>
                                            <p:cond delay="0"/>
                                          </p:stCondLst>
                                        </p:cTn>
                                        <p:tgtEl>
                                          <p:spTgt spid="38"/>
                                        </p:tgtEl>
                                        <p:attrNameLst>
                                          <p:attrName>ppt_w</p:attrName>
                                        </p:attrNameLst>
                                      </p:cBhvr>
                                      <p:tavLst>
                                        <p:tav tm="0">
                                          <p:val>
                                            <p:strVal val="#ppt_w"/>
                                          </p:val>
                                        </p:tav>
                                        <p:tav tm="100000">
                                          <p:val>
                                            <p:strVal val="#ppt_w*.05"/>
                                          </p:val>
                                        </p:tav>
                                      </p:tavLst>
                                    </p:anim>
                                    <p:anim calcmode="lin" valueType="num">
                                      <p:cBhvr>
                                        <p:cTn id="13" dur="500" accel="50000" fill="hold">
                                          <p:stCondLst>
                                            <p:cond delay="500"/>
                                          </p:stCondLst>
                                        </p:cTn>
                                        <p:tgtEl>
                                          <p:spTgt spid="38"/>
                                        </p:tgtEl>
                                        <p:attrNameLst>
                                          <p:attrName>ppt_w</p:attrName>
                                        </p:attrNameLst>
                                      </p:cBhvr>
                                      <p:tavLst>
                                        <p:tav tm="0">
                                          <p:val>
                                            <p:strVal val="#ppt_w*.05"/>
                                          </p:val>
                                        </p:tav>
                                        <p:tav tm="100000">
                                          <p:val>
                                            <p:strVal val="#ppt_w"/>
                                          </p:val>
                                        </p:tav>
                                      </p:tavLst>
                                    </p:anim>
                                    <p:anim calcmode="lin" valueType="num">
                                      <p:cBhvr>
                                        <p:cTn id="14" dur="1000" fill="hold"/>
                                        <p:tgtEl>
                                          <p:spTgt spid="38"/>
                                        </p:tgtEl>
                                        <p:attrNameLst>
                                          <p:attrName>ppt_h</p:attrName>
                                        </p:attrNameLst>
                                      </p:cBhvr>
                                      <p:tavLst>
                                        <p:tav tm="0">
                                          <p:val>
                                            <p:strVal val="#ppt_h"/>
                                          </p:val>
                                        </p:tav>
                                        <p:tav tm="100000">
                                          <p:val>
                                            <p:strVal val="#ppt_h"/>
                                          </p:val>
                                        </p:tav>
                                      </p:tavLst>
                                    </p:anim>
                                    <p:anim calcmode="lin" valueType="num">
                                      <p:cBhvr>
                                        <p:cTn id="15" dur="500" decel="50000" fill="hold">
                                          <p:stCondLst>
                                            <p:cond delay="0"/>
                                          </p:stCondLst>
                                        </p:cTn>
                                        <p:tgtEl>
                                          <p:spTgt spid="38"/>
                                        </p:tgtEl>
                                        <p:attrNameLst>
                                          <p:attrName>ppt_x</p:attrName>
                                        </p:attrNameLst>
                                      </p:cBhvr>
                                      <p:tavLst>
                                        <p:tav tm="0">
                                          <p:val>
                                            <p:strVal val="#ppt_x+.4"/>
                                          </p:val>
                                        </p:tav>
                                        <p:tav tm="100000">
                                          <p:val>
                                            <p:strVal val="#ppt_x"/>
                                          </p:val>
                                        </p:tav>
                                      </p:tavLst>
                                    </p:anim>
                                    <p:anim calcmode="lin" valueType="num">
                                      <p:cBhvr>
                                        <p:cTn id="16" dur="500" decel="50000" fill="hold">
                                          <p:stCondLst>
                                            <p:cond delay="0"/>
                                          </p:stCondLst>
                                        </p:cTn>
                                        <p:tgtEl>
                                          <p:spTgt spid="38"/>
                                        </p:tgtEl>
                                        <p:attrNameLst>
                                          <p:attrName>ppt_y</p:attrName>
                                        </p:attrNameLst>
                                      </p:cBhvr>
                                      <p:tavLst>
                                        <p:tav tm="0">
                                          <p:val>
                                            <p:strVal val="#ppt_y-.2"/>
                                          </p:val>
                                        </p:tav>
                                        <p:tav tm="100000">
                                          <p:val>
                                            <p:strVal val="#ppt_y+.1"/>
                                          </p:val>
                                        </p:tav>
                                      </p:tavLst>
                                    </p:anim>
                                    <p:anim calcmode="lin" valueType="num">
                                      <p:cBhvr>
                                        <p:cTn id="17" dur="500" accel="50000" fill="hold">
                                          <p:stCondLst>
                                            <p:cond delay="500"/>
                                          </p:stCondLst>
                                        </p:cTn>
                                        <p:tgtEl>
                                          <p:spTgt spid="38"/>
                                        </p:tgtEl>
                                        <p:attrNameLst>
                                          <p:attrName>ppt_y</p:attrName>
                                        </p:attrNameLst>
                                      </p:cBhvr>
                                      <p:tavLst>
                                        <p:tav tm="0">
                                          <p:val>
                                            <p:strVal val="#ppt_y+.1"/>
                                          </p:val>
                                        </p:tav>
                                        <p:tav tm="100000">
                                          <p:val>
                                            <p:strVal val="#ppt_y"/>
                                          </p:val>
                                        </p:tav>
                                      </p:tavLst>
                                    </p:anim>
                                    <p:animEffect transition="in" filter="fade">
                                      <p:cBhvr>
                                        <p:cTn id="18" dur="1000" decel="50000">
                                          <p:stCondLst>
                                            <p:cond delay="0"/>
                                          </p:stCondLst>
                                        </p:cTn>
                                        <p:tgtEl>
                                          <p:spTgt spid="38"/>
                                        </p:tgtEl>
                                      </p:cBhvr>
                                    </p:animEffect>
                                  </p:childTnLst>
                                </p:cTn>
                              </p:par>
                              <p:par>
                                <p:cTn id="19" presetID="42" presetClass="entr" presetSubtype="0" fill="hold" grpId="0" nodeType="with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fade">
                                      <p:cBhvr>
                                        <p:cTn id="21" dur="250"/>
                                        <p:tgtEl>
                                          <p:spTgt spid="15"/>
                                        </p:tgtEl>
                                      </p:cBhvr>
                                    </p:animEffect>
                                    <p:anim calcmode="lin" valueType="num">
                                      <p:cBhvr>
                                        <p:cTn id="22" dur="250" fill="hold"/>
                                        <p:tgtEl>
                                          <p:spTgt spid="15"/>
                                        </p:tgtEl>
                                        <p:attrNameLst>
                                          <p:attrName>ppt_x</p:attrName>
                                        </p:attrNameLst>
                                      </p:cBhvr>
                                      <p:tavLst>
                                        <p:tav tm="0">
                                          <p:val>
                                            <p:strVal val="#ppt_x"/>
                                          </p:val>
                                        </p:tav>
                                        <p:tav tm="100000">
                                          <p:val>
                                            <p:strVal val="#ppt_x"/>
                                          </p:val>
                                        </p:tav>
                                      </p:tavLst>
                                    </p:anim>
                                    <p:anim calcmode="lin" valueType="num">
                                      <p:cBhvr>
                                        <p:cTn id="23" dur="250" fill="hold"/>
                                        <p:tgtEl>
                                          <p:spTgt spid="15"/>
                                        </p:tgtEl>
                                        <p:attrNameLst>
                                          <p:attrName>ppt_y</p:attrName>
                                        </p:attrNameLst>
                                      </p:cBhvr>
                                      <p:tavLst>
                                        <p:tav tm="0">
                                          <p:val>
                                            <p:strVal val="#ppt_y+.1"/>
                                          </p:val>
                                        </p:tav>
                                        <p:tav tm="100000">
                                          <p:val>
                                            <p:strVal val="#ppt_y"/>
                                          </p:val>
                                        </p:tav>
                                      </p:tavLst>
                                    </p:anim>
                                  </p:childTnLst>
                                </p:cTn>
                              </p:par>
                            </p:childTnLst>
                          </p:cTn>
                        </p:par>
                        <p:par>
                          <p:cTn id="24" fill="hold">
                            <p:stCondLst>
                              <p:cond delay="1300"/>
                            </p:stCondLst>
                            <p:childTnLst>
                              <p:par>
                                <p:cTn id="25" presetID="42" presetClass="entr" presetSubtype="0" fill="hold" grpId="0" nodeType="after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fade">
                                      <p:cBhvr>
                                        <p:cTn id="27" dur="250"/>
                                        <p:tgtEl>
                                          <p:spTgt spid="18"/>
                                        </p:tgtEl>
                                      </p:cBhvr>
                                    </p:animEffect>
                                    <p:anim calcmode="lin" valueType="num">
                                      <p:cBhvr>
                                        <p:cTn id="28" dur="250" fill="hold"/>
                                        <p:tgtEl>
                                          <p:spTgt spid="18"/>
                                        </p:tgtEl>
                                        <p:attrNameLst>
                                          <p:attrName>ppt_x</p:attrName>
                                        </p:attrNameLst>
                                      </p:cBhvr>
                                      <p:tavLst>
                                        <p:tav tm="0">
                                          <p:val>
                                            <p:strVal val="#ppt_x"/>
                                          </p:val>
                                        </p:tav>
                                        <p:tav tm="100000">
                                          <p:val>
                                            <p:strVal val="#ppt_x"/>
                                          </p:val>
                                        </p:tav>
                                      </p:tavLst>
                                    </p:anim>
                                    <p:anim calcmode="lin" valueType="num">
                                      <p:cBhvr>
                                        <p:cTn id="29" dur="250" fill="hold"/>
                                        <p:tgtEl>
                                          <p:spTgt spid="18"/>
                                        </p:tgtEl>
                                        <p:attrNameLst>
                                          <p:attrName>ppt_y</p:attrName>
                                        </p:attrNameLst>
                                      </p:cBhvr>
                                      <p:tavLst>
                                        <p:tav tm="0">
                                          <p:val>
                                            <p:strVal val="#ppt_y+.1"/>
                                          </p:val>
                                        </p:tav>
                                        <p:tav tm="100000">
                                          <p:val>
                                            <p:strVal val="#ppt_y"/>
                                          </p:val>
                                        </p:tav>
                                      </p:tavLst>
                                    </p:anim>
                                  </p:childTnLst>
                                </p:cTn>
                              </p:par>
                            </p:childTnLst>
                          </p:cTn>
                        </p:par>
                        <p:par>
                          <p:cTn id="30" fill="hold">
                            <p:stCondLst>
                              <p:cond delay="1550"/>
                            </p:stCondLst>
                            <p:childTnLst>
                              <p:par>
                                <p:cTn id="31" presetID="42" presetClass="entr" presetSubtype="0" fill="hold" grpId="0" nodeType="afterEffect">
                                  <p:stCondLst>
                                    <p:cond delay="0"/>
                                  </p:stCondLst>
                                  <p:childTnLst>
                                    <p:set>
                                      <p:cBhvr>
                                        <p:cTn id="32" dur="1" fill="hold">
                                          <p:stCondLst>
                                            <p:cond delay="0"/>
                                          </p:stCondLst>
                                        </p:cTn>
                                        <p:tgtEl>
                                          <p:spTgt spid="19"/>
                                        </p:tgtEl>
                                        <p:attrNameLst>
                                          <p:attrName>style.visibility</p:attrName>
                                        </p:attrNameLst>
                                      </p:cBhvr>
                                      <p:to>
                                        <p:strVal val="visible"/>
                                      </p:to>
                                    </p:set>
                                    <p:animEffect transition="in" filter="fade">
                                      <p:cBhvr>
                                        <p:cTn id="33" dur="250"/>
                                        <p:tgtEl>
                                          <p:spTgt spid="19"/>
                                        </p:tgtEl>
                                      </p:cBhvr>
                                    </p:animEffect>
                                    <p:anim calcmode="lin" valueType="num">
                                      <p:cBhvr>
                                        <p:cTn id="34" dur="250" fill="hold"/>
                                        <p:tgtEl>
                                          <p:spTgt spid="19"/>
                                        </p:tgtEl>
                                        <p:attrNameLst>
                                          <p:attrName>ppt_x</p:attrName>
                                        </p:attrNameLst>
                                      </p:cBhvr>
                                      <p:tavLst>
                                        <p:tav tm="0">
                                          <p:val>
                                            <p:strVal val="#ppt_x"/>
                                          </p:val>
                                        </p:tav>
                                        <p:tav tm="100000">
                                          <p:val>
                                            <p:strVal val="#ppt_x"/>
                                          </p:val>
                                        </p:tav>
                                      </p:tavLst>
                                    </p:anim>
                                    <p:anim calcmode="lin" valueType="num">
                                      <p:cBhvr>
                                        <p:cTn id="35" dur="250" fill="hold"/>
                                        <p:tgtEl>
                                          <p:spTgt spid="19"/>
                                        </p:tgtEl>
                                        <p:attrNameLst>
                                          <p:attrName>ppt_y</p:attrName>
                                        </p:attrNameLst>
                                      </p:cBhvr>
                                      <p:tavLst>
                                        <p:tav tm="0">
                                          <p:val>
                                            <p:strVal val="#ppt_y+.1"/>
                                          </p:val>
                                        </p:tav>
                                        <p:tav tm="100000">
                                          <p:val>
                                            <p:strVal val="#ppt_y"/>
                                          </p:val>
                                        </p:tav>
                                      </p:tavLst>
                                    </p:anim>
                                  </p:childTnLst>
                                </p:cTn>
                              </p:par>
                            </p:childTnLst>
                          </p:cTn>
                        </p:par>
                        <p:par>
                          <p:cTn id="36" fill="hold">
                            <p:stCondLst>
                              <p:cond delay="1800"/>
                            </p:stCondLst>
                            <p:childTnLst>
                              <p:par>
                                <p:cTn id="37" presetID="42" presetClass="entr" presetSubtype="0" fill="hold" grpId="0" nodeType="afterEffect">
                                  <p:stCondLst>
                                    <p:cond delay="0"/>
                                  </p:stCondLst>
                                  <p:childTnLst>
                                    <p:set>
                                      <p:cBhvr>
                                        <p:cTn id="38" dur="1" fill="hold">
                                          <p:stCondLst>
                                            <p:cond delay="0"/>
                                          </p:stCondLst>
                                        </p:cTn>
                                        <p:tgtEl>
                                          <p:spTgt spid="31"/>
                                        </p:tgtEl>
                                        <p:attrNameLst>
                                          <p:attrName>style.visibility</p:attrName>
                                        </p:attrNameLst>
                                      </p:cBhvr>
                                      <p:to>
                                        <p:strVal val="visible"/>
                                      </p:to>
                                    </p:set>
                                    <p:animEffect transition="in" filter="fade">
                                      <p:cBhvr>
                                        <p:cTn id="39" dur="250"/>
                                        <p:tgtEl>
                                          <p:spTgt spid="31"/>
                                        </p:tgtEl>
                                      </p:cBhvr>
                                    </p:animEffect>
                                    <p:anim calcmode="lin" valueType="num">
                                      <p:cBhvr>
                                        <p:cTn id="40" dur="250" fill="hold"/>
                                        <p:tgtEl>
                                          <p:spTgt spid="31"/>
                                        </p:tgtEl>
                                        <p:attrNameLst>
                                          <p:attrName>ppt_x</p:attrName>
                                        </p:attrNameLst>
                                      </p:cBhvr>
                                      <p:tavLst>
                                        <p:tav tm="0">
                                          <p:val>
                                            <p:strVal val="#ppt_x"/>
                                          </p:val>
                                        </p:tav>
                                        <p:tav tm="100000">
                                          <p:val>
                                            <p:strVal val="#ppt_x"/>
                                          </p:val>
                                        </p:tav>
                                      </p:tavLst>
                                    </p:anim>
                                    <p:anim calcmode="lin" valueType="num">
                                      <p:cBhvr>
                                        <p:cTn id="41" dur="250" fill="hold"/>
                                        <p:tgtEl>
                                          <p:spTgt spid="31"/>
                                        </p:tgtEl>
                                        <p:attrNameLst>
                                          <p:attrName>ppt_y</p:attrName>
                                        </p:attrNameLst>
                                      </p:cBhvr>
                                      <p:tavLst>
                                        <p:tav tm="0">
                                          <p:val>
                                            <p:strVal val="#ppt_y+.1"/>
                                          </p:val>
                                        </p:tav>
                                        <p:tav tm="100000">
                                          <p:val>
                                            <p:strVal val="#ppt_y"/>
                                          </p:val>
                                        </p:tav>
                                      </p:tavLst>
                                    </p:anim>
                                  </p:childTnLst>
                                </p:cTn>
                              </p:par>
                            </p:childTnLst>
                          </p:cTn>
                        </p:par>
                        <p:par>
                          <p:cTn id="42" fill="hold">
                            <p:stCondLst>
                              <p:cond delay="2050"/>
                            </p:stCondLst>
                            <p:childTnLst>
                              <p:par>
                                <p:cTn id="43" presetID="42" presetClass="entr" presetSubtype="0" fill="hold" grpId="0" nodeType="afterEffect">
                                  <p:stCondLst>
                                    <p:cond delay="0"/>
                                  </p:stCondLst>
                                  <p:childTnLst>
                                    <p:set>
                                      <p:cBhvr>
                                        <p:cTn id="44" dur="1" fill="hold">
                                          <p:stCondLst>
                                            <p:cond delay="0"/>
                                          </p:stCondLst>
                                        </p:cTn>
                                        <p:tgtEl>
                                          <p:spTgt spid="32"/>
                                        </p:tgtEl>
                                        <p:attrNameLst>
                                          <p:attrName>style.visibility</p:attrName>
                                        </p:attrNameLst>
                                      </p:cBhvr>
                                      <p:to>
                                        <p:strVal val="visible"/>
                                      </p:to>
                                    </p:set>
                                    <p:animEffect transition="in" filter="fade">
                                      <p:cBhvr>
                                        <p:cTn id="45" dur="250"/>
                                        <p:tgtEl>
                                          <p:spTgt spid="32"/>
                                        </p:tgtEl>
                                      </p:cBhvr>
                                    </p:animEffect>
                                    <p:anim calcmode="lin" valueType="num">
                                      <p:cBhvr>
                                        <p:cTn id="46" dur="250" fill="hold"/>
                                        <p:tgtEl>
                                          <p:spTgt spid="32"/>
                                        </p:tgtEl>
                                        <p:attrNameLst>
                                          <p:attrName>ppt_x</p:attrName>
                                        </p:attrNameLst>
                                      </p:cBhvr>
                                      <p:tavLst>
                                        <p:tav tm="0">
                                          <p:val>
                                            <p:strVal val="#ppt_x"/>
                                          </p:val>
                                        </p:tav>
                                        <p:tav tm="100000">
                                          <p:val>
                                            <p:strVal val="#ppt_x"/>
                                          </p:val>
                                        </p:tav>
                                      </p:tavLst>
                                    </p:anim>
                                    <p:anim calcmode="lin" valueType="num">
                                      <p:cBhvr>
                                        <p:cTn id="47" dur="250" fill="hold"/>
                                        <p:tgtEl>
                                          <p:spTgt spid="32"/>
                                        </p:tgtEl>
                                        <p:attrNameLst>
                                          <p:attrName>ppt_y</p:attrName>
                                        </p:attrNameLst>
                                      </p:cBhvr>
                                      <p:tavLst>
                                        <p:tav tm="0">
                                          <p:val>
                                            <p:strVal val="#ppt_y+.1"/>
                                          </p:val>
                                        </p:tav>
                                        <p:tav tm="100000">
                                          <p:val>
                                            <p:strVal val="#ppt_y"/>
                                          </p:val>
                                        </p:tav>
                                      </p:tavLst>
                                    </p:anim>
                                  </p:childTnLst>
                                </p:cTn>
                              </p:par>
                            </p:childTnLst>
                          </p:cTn>
                        </p:par>
                        <p:par>
                          <p:cTn id="48" fill="hold">
                            <p:stCondLst>
                              <p:cond delay="2300"/>
                            </p:stCondLst>
                            <p:childTnLst>
                              <p:par>
                                <p:cTn id="49" presetID="42" presetClass="entr" presetSubtype="0" fill="hold" grpId="0" nodeType="afterEffect">
                                  <p:stCondLst>
                                    <p:cond delay="0"/>
                                  </p:stCondLst>
                                  <p:childTnLst>
                                    <p:set>
                                      <p:cBhvr>
                                        <p:cTn id="50" dur="1" fill="hold">
                                          <p:stCondLst>
                                            <p:cond delay="0"/>
                                          </p:stCondLst>
                                        </p:cTn>
                                        <p:tgtEl>
                                          <p:spTgt spid="17"/>
                                        </p:tgtEl>
                                        <p:attrNameLst>
                                          <p:attrName>style.visibility</p:attrName>
                                        </p:attrNameLst>
                                      </p:cBhvr>
                                      <p:to>
                                        <p:strVal val="visible"/>
                                      </p:to>
                                    </p:set>
                                    <p:animEffect transition="in" filter="fade">
                                      <p:cBhvr>
                                        <p:cTn id="51" dur="250"/>
                                        <p:tgtEl>
                                          <p:spTgt spid="17"/>
                                        </p:tgtEl>
                                      </p:cBhvr>
                                    </p:animEffect>
                                    <p:anim calcmode="lin" valueType="num">
                                      <p:cBhvr>
                                        <p:cTn id="52" dur="250" fill="hold"/>
                                        <p:tgtEl>
                                          <p:spTgt spid="17"/>
                                        </p:tgtEl>
                                        <p:attrNameLst>
                                          <p:attrName>ppt_x</p:attrName>
                                        </p:attrNameLst>
                                      </p:cBhvr>
                                      <p:tavLst>
                                        <p:tav tm="0">
                                          <p:val>
                                            <p:strVal val="#ppt_x"/>
                                          </p:val>
                                        </p:tav>
                                        <p:tav tm="100000">
                                          <p:val>
                                            <p:strVal val="#ppt_x"/>
                                          </p:val>
                                        </p:tav>
                                      </p:tavLst>
                                    </p:anim>
                                    <p:anim calcmode="lin" valueType="num">
                                      <p:cBhvr>
                                        <p:cTn id="53" dur="250" fill="hold"/>
                                        <p:tgtEl>
                                          <p:spTgt spid="17"/>
                                        </p:tgtEl>
                                        <p:attrNameLst>
                                          <p:attrName>ppt_y</p:attrName>
                                        </p:attrNameLst>
                                      </p:cBhvr>
                                      <p:tavLst>
                                        <p:tav tm="0">
                                          <p:val>
                                            <p:strVal val="#ppt_y+.1"/>
                                          </p:val>
                                        </p:tav>
                                        <p:tav tm="100000">
                                          <p:val>
                                            <p:strVal val="#ppt_y"/>
                                          </p:val>
                                        </p:tav>
                                      </p:tavLst>
                                    </p:anim>
                                  </p:childTnLst>
                                </p:cTn>
                              </p:par>
                            </p:childTnLst>
                          </p:cTn>
                        </p:par>
                        <p:par>
                          <p:cTn id="54" fill="hold">
                            <p:stCondLst>
                              <p:cond delay="2550"/>
                            </p:stCondLst>
                            <p:childTnLst>
                              <p:par>
                                <p:cTn id="55" presetID="42" presetClass="entr" presetSubtype="0" fill="hold" grpId="0" nodeType="afterEffect">
                                  <p:stCondLst>
                                    <p:cond delay="0"/>
                                  </p:stCondLst>
                                  <p:childTnLst>
                                    <p:set>
                                      <p:cBhvr>
                                        <p:cTn id="56" dur="1" fill="hold">
                                          <p:stCondLst>
                                            <p:cond delay="0"/>
                                          </p:stCondLst>
                                        </p:cTn>
                                        <p:tgtEl>
                                          <p:spTgt spid="16"/>
                                        </p:tgtEl>
                                        <p:attrNameLst>
                                          <p:attrName>style.visibility</p:attrName>
                                        </p:attrNameLst>
                                      </p:cBhvr>
                                      <p:to>
                                        <p:strVal val="visible"/>
                                      </p:to>
                                    </p:set>
                                    <p:animEffect transition="in" filter="fade">
                                      <p:cBhvr>
                                        <p:cTn id="57" dur="250"/>
                                        <p:tgtEl>
                                          <p:spTgt spid="16"/>
                                        </p:tgtEl>
                                      </p:cBhvr>
                                    </p:animEffect>
                                    <p:anim calcmode="lin" valueType="num">
                                      <p:cBhvr>
                                        <p:cTn id="58" dur="250" fill="hold"/>
                                        <p:tgtEl>
                                          <p:spTgt spid="16"/>
                                        </p:tgtEl>
                                        <p:attrNameLst>
                                          <p:attrName>ppt_x</p:attrName>
                                        </p:attrNameLst>
                                      </p:cBhvr>
                                      <p:tavLst>
                                        <p:tav tm="0">
                                          <p:val>
                                            <p:strVal val="#ppt_x"/>
                                          </p:val>
                                        </p:tav>
                                        <p:tav tm="100000">
                                          <p:val>
                                            <p:strVal val="#ppt_x"/>
                                          </p:val>
                                        </p:tav>
                                      </p:tavLst>
                                    </p:anim>
                                    <p:anim calcmode="lin" valueType="num">
                                      <p:cBhvr>
                                        <p:cTn id="59" dur="250" fill="hold"/>
                                        <p:tgtEl>
                                          <p:spTgt spid="16"/>
                                        </p:tgtEl>
                                        <p:attrNameLst>
                                          <p:attrName>ppt_y</p:attrName>
                                        </p:attrNameLst>
                                      </p:cBhvr>
                                      <p:tavLst>
                                        <p:tav tm="0">
                                          <p:val>
                                            <p:strVal val="#ppt_y+.1"/>
                                          </p:val>
                                        </p:tav>
                                        <p:tav tm="100000">
                                          <p:val>
                                            <p:strVal val="#ppt_y"/>
                                          </p:val>
                                        </p:tav>
                                      </p:tavLst>
                                    </p:anim>
                                  </p:childTnLst>
                                </p:cTn>
                              </p:par>
                            </p:childTnLst>
                          </p:cTn>
                        </p:par>
                        <p:par>
                          <p:cTn id="60" fill="hold">
                            <p:stCondLst>
                              <p:cond delay="2800"/>
                            </p:stCondLst>
                            <p:childTnLst>
                              <p:par>
                                <p:cTn id="61" presetID="27" presetClass="entr" presetSubtype="0" fill="hold" grpId="0" nodeType="afterEffect">
                                  <p:stCondLst>
                                    <p:cond delay="0"/>
                                  </p:stCondLst>
                                  <p:iterate type="lt">
                                    <p:tmPct val="50000"/>
                                  </p:iterate>
                                  <p:childTnLst>
                                    <p:set>
                                      <p:cBhvr>
                                        <p:cTn id="62" dur="1" fill="hold">
                                          <p:stCondLst>
                                            <p:cond delay="0"/>
                                          </p:stCondLst>
                                        </p:cTn>
                                        <p:tgtEl>
                                          <p:spTgt spid="36"/>
                                        </p:tgtEl>
                                        <p:attrNameLst>
                                          <p:attrName>style.visibility</p:attrName>
                                        </p:attrNameLst>
                                      </p:cBhvr>
                                      <p:to>
                                        <p:strVal val="visible"/>
                                      </p:to>
                                    </p:set>
                                    <p:anim calcmode="discrete" valueType="clr">
                                      <p:cBhvr override="childStyle">
                                        <p:cTn id="63" dur="80"/>
                                        <p:tgtEl>
                                          <p:spTgt spid="36"/>
                                        </p:tgtEl>
                                        <p:attrNameLst>
                                          <p:attrName>style.color</p:attrName>
                                        </p:attrNameLst>
                                      </p:cBhvr>
                                      <p:tavLst>
                                        <p:tav tm="0">
                                          <p:val>
                                            <p:clrVal>
                                              <a:schemeClr val="accent2"/>
                                            </p:clrVal>
                                          </p:val>
                                        </p:tav>
                                        <p:tav tm="50000">
                                          <p:val>
                                            <p:clrVal>
                                              <a:schemeClr val="hlink"/>
                                            </p:clrVal>
                                          </p:val>
                                        </p:tav>
                                      </p:tavLst>
                                    </p:anim>
                                    <p:anim calcmode="discrete" valueType="clr">
                                      <p:cBhvr>
                                        <p:cTn id="64" dur="80"/>
                                        <p:tgtEl>
                                          <p:spTgt spid="36"/>
                                        </p:tgtEl>
                                        <p:attrNameLst>
                                          <p:attrName>fillcolor</p:attrName>
                                        </p:attrNameLst>
                                      </p:cBhvr>
                                      <p:tavLst>
                                        <p:tav tm="0">
                                          <p:val>
                                            <p:clrVal>
                                              <a:schemeClr val="accent2"/>
                                            </p:clrVal>
                                          </p:val>
                                        </p:tav>
                                        <p:tav tm="50000">
                                          <p:val>
                                            <p:clrVal>
                                              <a:schemeClr val="hlink"/>
                                            </p:clrVal>
                                          </p:val>
                                        </p:tav>
                                      </p:tavLst>
                                    </p:anim>
                                    <p:set>
                                      <p:cBhvr>
                                        <p:cTn id="65" dur="80"/>
                                        <p:tgtEl>
                                          <p:spTgt spid="36"/>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animBg="1"/>
      <p:bldP spid="18" grpId="0" animBg="1"/>
      <p:bldP spid="19" grpId="0" animBg="1"/>
      <p:bldP spid="31" grpId="0" animBg="1"/>
      <p:bldP spid="32" grpId="0" animBg="1"/>
      <p:bldP spid="36" grpId="0"/>
      <p:bldP spid="3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9"/>
          <p:cNvGrpSpPr/>
          <p:nvPr/>
        </p:nvGrpSpPr>
        <p:grpSpPr>
          <a:xfrm>
            <a:off x="1011203" y="208731"/>
            <a:ext cx="553964" cy="558108"/>
            <a:chOff x="304800" y="673100"/>
            <a:chExt cx="4000500" cy="4000500"/>
          </a:xfrm>
          <a:effectLst>
            <a:outerShdw blurRad="444500" dist="254000" dir="8100000" algn="tr" rotWithShape="0">
              <a:prstClr val="black">
                <a:alpha val="24000"/>
              </a:prstClr>
            </a:outerShdw>
          </a:effectLst>
        </p:grpSpPr>
        <p:sp>
          <p:nvSpPr>
            <p:cNvPr id="21" name="同心圆 2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2" name="椭圆 21"/>
            <p:cNvSpPr/>
            <p:nvPr/>
          </p:nvSpPr>
          <p:spPr>
            <a:xfrm>
              <a:off x="392109" y="760409"/>
              <a:ext cx="3825870" cy="382587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3" name="组合 22"/>
          <p:cNvGrpSpPr/>
          <p:nvPr/>
        </p:nvGrpSpPr>
        <p:grpSpPr>
          <a:xfrm>
            <a:off x="796889" y="851674"/>
            <a:ext cx="357190" cy="359864"/>
            <a:chOff x="304800" y="673100"/>
            <a:chExt cx="4000500" cy="4000500"/>
          </a:xfrm>
          <a:effectLst>
            <a:outerShdw blurRad="444500" dist="254000" dir="8100000" algn="tr" rotWithShape="0">
              <a:prstClr val="black">
                <a:alpha val="24000"/>
              </a:prstClr>
            </a:outerShdw>
          </a:effectLst>
        </p:grpSpPr>
        <p:sp>
          <p:nvSpPr>
            <p:cNvPr id="24" name="同心圆 2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5" name="椭圆 24"/>
            <p:cNvSpPr/>
            <p:nvPr/>
          </p:nvSpPr>
          <p:spPr>
            <a:xfrm>
              <a:off x="392109" y="760409"/>
              <a:ext cx="3825870" cy="3825870"/>
            </a:xfrm>
            <a:prstGeom prst="ellipse">
              <a:avLst/>
            </a:prstGeom>
            <a:ln/>
          </p:spPr>
          <p:style>
            <a:lnRef idx="3">
              <a:schemeClr val="lt1"/>
            </a:lnRef>
            <a:fillRef idx="1">
              <a:schemeClr val="accent1"/>
            </a:fillRef>
            <a:effectRef idx="1">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4" name="组合 25"/>
          <p:cNvGrpSpPr/>
          <p:nvPr/>
        </p:nvGrpSpPr>
        <p:grpSpPr>
          <a:xfrm>
            <a:off x="-203243" y="-230052"/>
            <a:ext cx="1357322" cy="1367477"/>
            <a:chOff x="304800" y="673100"/>
            <a:chExt cx="4000500" cy="4000500"/>
          </a:xfrm>
          <a:effectLst>
            <a:outerShdw blurRad="444500" dist="254000" dir="8100000" algn="tr" rotWithShape="0">
              <a:prstClr val="black">
                <a:alpha val="24000"/>
              </a:prstClr>
            </a:outerShdw>
          </a:effectLst>
        </p:grpSpPr>
        <p:sp>
          <p:nvSpPr>
            <p:cNvPr id="27" name="同心圆 2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8" name="椭圆 27"/>
            <p:cNvSpPr/>
            <p:nvPr/>
          </p:nvSpPr>
          <p:spPr>
            <a:xfrm>
              <a:off x="392100" y="760400"/>
              <a:ext cx="3825879" cy="3825879"/>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cxnSp>
        <p:nvCxnSpPr>
          <p:cNvPr id="29" name="直接连接符 28"/>
          <p:cNvCxnSpPr/>
          <p:nvPr/>
        </p:nvCxnSpPr>
        <p:spPr>
          <a:xfrm>
            <a:off x="1797021" y="827749"/>
            <a:ext cx="8286808" cy="23924"/>
          </a:xfrm>
          <a:prstGeom prst="line">
            <a:avLst/>
          </a:prstGeom>
          <a:ln/>
        </p:spPr>
        <p:style>
          <a:lnRef idx="3">
            <a:schemeClr val="accent5"/>
          </a:lnRef>
          <a:fillRef idx="0">
            <a:schemeClr val="accent5"/>
          </a:fillRef>
          <a:effectRef idx="2">
            <a:schemeClr val="accent5"/>
          </a:effectRef>
          <a:fontRef idx="minor">
            <a:schemeClr val="tx1"/>
          </a:fontRef>
        </p:style>
      </p:cxnSp>
      <p:sp>
        <p:nvSpPr>
          <p:cNvPr id="14" name="标题 1"/>
          <p:cNvSpPr txBox="1">
            <a:spLocks/>
          </p:cNvSpPr>
          <p:nvPr/>
        </p:nvSpPr>
        <p:spPr>
          <a:xfrm>
            <a:off x="1797021" y="351607"/>
            <a:ext cx="2357454" cy="500066"/>
          </a:xfrm>
          <a:prstGeom prst="rect">
            <a:avLst/>
          </a:prstGeom>
        </p:spPr>
        <p:txBody>
          <a:bodyPr/>
          <a:lstStyle/>
          <a:p>
            <a:pPr marL="0" marR="0" lvl="0" indent="0" algn="l" defTabSz="1110905" rtl="0" eaLnBrk="1" fontAlgn="auto" latinLnBrk="0" hangingPunct="1">
              <a:lnSpc>
                <a:spcPct val="100000"/>
              </a:lnSpc>
              <a:spcBef>
                <a:spcPct val="0"/>
              </a:spcBef>
              <a:spcAft>
                <a:spcPts val="0"/>
              </a:spcAft>
              <a:buClrTx/>
              <a:buSzTx/>
              <a:buFontTx/>
              <a:buNone/>
              <a:tabLst/>
              <a:defRPr/>
            </a:pPr>
            <a:r>
              <a:rPr kumimoji="0" lang="zh-CN" altLang="en-US" sz="2800" b="0" i="0" u="none" strike="noStrike" kern="1200" cap="none" spc="0" normalizeH="0" baseline="0" noProof="0" dirty="0" smtClean="0">
                <a:ln>
                  <a:noFill/>
                </a:ln>
                <a:solidFill>
                  <a:srgbClr val="0070C0"/>
                </a:solidFill>
                <a:effectLst/>
                <a:uLnTx/>
                <a:uFillTx/>
                <a:latin typeface="方正粗倩简体" pitchFamily="65" charset="-122"/>
                <a:ea typeface="方正粗倩简体" pitchFamily="65" charset="-122"/>
                <a:cs typeface="+mj-cs"/>
              </a:rPr>
              <a:t>年度收益增长</a:t>
            </a:r>
            <a:endParaRPr kumimoji="0" lang="zh-CN" altLang="en-US" sz="2800" b="0" i="0" u="none" strike="noStrike" kern="1200" cap="none" spc="0" normalizeH="0" baseline="0" noProof="0" dirty="0">
              <a:ln>
                <a:noFill/>
              </a:ln>
              <a:solidFill>
                <a:srgbClr val="0070C0"/>
              </a:solidFill>
              <a:effectLst/>
              <a:uLnTx/>
              <a:uFillTx/>
              <a:latin typeface="方正粗倩简体" pitchFamily="65" charset="-122"/>
              <a:ea typeface="方正粗倩简体" pitchFamily="65" charset="-122"/>
              <a:cs typeface="+mj-cs"/>
            </a:endParaRPr>
          </a:p>
        </p:txBody>
      </p:sp>
      <p:sp>
        <p:nvSpPr>
          <p:cNvPr id="15" name="TextBox 14"/>
          <p:cNvSpPr txBox="1"/>
          <p:nvPr/>
        </p:nvSpPr>
        <p:spPr>
          <a:xfrm>
            <a:off x="2796221" y="6386602"/>
            <a:ext cx="1142891" cy="251549"/>
          </a:xfrm>
          <a:prstGeom prst="rect">
            <a:avLst/>
          </a:prstGeom>
          <a:noFill/>
        </p:spPr>
        <p:txBody>
          <a:bodyPr wrap="square" lIns="81477" tIns="40738" rIns="81477" bIns="40738" rtlCol="0">
            <a:spAutoFit/>
          </a:bodyPr>
          <a:lstStyle/>
          <a:p>
            <a:pPr algn="ctr"/>
            <a:r>
              <a:rPr lang="zh-CN" altLang="en-US" sz="1100" dirty="0">
                <a:latin typeface="微软雅黑" pitchFamily="34" charset="-122"/>
                <a:ea typeface="微软雅黑" pitchFamily="34" charset="-122"/>
              </a:rPr>
              <a:t>收入来源一</a:t>
            </a:r>
          </a:p>
        </p:txBody>
      </p:sp>
      <p:sp>
        <p:nvSpPr>
          <p:cNvPr id="16" name="TextBox 15"/>
          <p:cNvSpPr txBox="1"/>
          <p:nvPr/>
        </p:nvSpPr>
        <p:spPr>
          <a:xfrm>
            <a:off x="2480207" y="5767390"/>
            <a:ext cx="250294" cy="123111"/>
          </a:xfrm>
          <a:prstGeom prst="rect">
            <a:avLst/>
          </a:prstGeom>
          <a:noFill/>
        </p:spPr>
        <p:txBody>
          <a:bodyPr wrap="square" lIns="0" tIns="0" rIns="0" bIns="0" rtlCol="0">
            <a:spAutoFit/>
          </a:bodyPr>
          <a:lstStyle/>
          <a:p>
            <a:pPr algn="just"/>
            <a:r>
              <a:rPr lang="en-US" altLang="zh-CN" sz="800" dirty="0">
                <a:latin typeface="微软雅黑" pitchFamily="34" charset="-122"/>
                <a:ea typeface="微软雅黑" pitchFamily="34" charset="-122"/>
              </a:rPr>
              <a:t>100</a:t>
            </a:r>
            <a:endParaRPr lang="zh-CN" altLang="en-US" sz="800" dirty="0">
              <a:latin typeface="微软雅黑" pitchFamily="34" charset="-122"/>
              <a:ea typeface="微软雅黑" pitchFamily="34" charset="-122"/>
            </a:endParaRPr>
          </a:p>
        </p:txBody>
      </p:sp>
      <p:sp>
        <p:nvSpPr>
          <p:cNvPr id="17" name="TextBox 16"/>
          <p:cNvSpPr txBox="1"/>
          <p:nvPr/>
        </p:nvSpPr>
        <p:spPr>
          <a:xfrm>
            <a:off x="3799667" y="6386602"/>
            <a:ext cx="1142891" cy="251549"/>
          </a:xfrm>
          <a:prstGeom prst="rect">
            <a:avLst/>
          </a:prstGeom>
          <a:noFill/>
        </p:spPr>
        <p:txBody>
          <a:bodyPr wrap="square" lIns="81477" tIns="40738" rIns="81477" bIns="40738" rtlCol="0">
            <a:spAutoFit/>
          </a:bodyPr>
          <a:lstStyle/>
          <a:p>
            <a:pPr algn="ctr"/>
            <a:r>
              <a:rPr lang="zh-CN" altLang="en-US" sz="1100" dirty="0">
                <a:latin typeface="微软雅黑" pitchFamily="34" charset="-122"/>
                <a:ea typeface="微软雅黑" pitchFamily="34" charset="-122"/>
              </a:rPr>
              <a:t>收入来源二</a:t>
            </a:r>
          </a:p>
        </p:txBody>
      </p:sp>
      <p:sp>
        <p:nvSpPr>
          <p:cNvPr id="18" name="TextBox 17"/>
          <p:cNvSpPr txBox="1"/>
          <p:nvPr/>
        </p:nvSpPr>
        <p:spPr>
          <a:xfrm>
            <a:off x="4789531" y="6386602"/>
            <a:ext cx="1142891" cy="251549"/>
          </a:xfrm>
          <a:prstGeom prst="rect">
            <a:avLst/>
          </a:prstGeom>
          <a:noFill/>
        </p:spPr>
        <p:txBody>
          <a:bodyPr wrap="square" lIns="81477" tIns="40738" rIns="81477" bIns="40738" rtlCol="0">
            <a:spAutoFit/>
          </a:bodyPr>
          <a:lstStyle/>
          <a:p>
            <a:pPr algn="ctr"/>
            <a:r>
              <a:rPr lang="zh-CN" altLang="en-US" sz="1100" dirty="0">
                <a:latin typeface="微软雅黑" pitchFamily="34" charset="-122"/>
                <a:ea typeface="微软雅黑" pitchFamily="34" charset="-122"/>
              </a:rPr>
              <a:t>收入来源三</a:t>
            </a:r>
          </a:p>
        </p:txBody>
      </p:sp>
      <p:sp>
        <p:nvSpPr>
          <p:cNvPr id="19" name="TextBox 18"/>
          <p:cNvSpPr txBox="1"/>
          <p:nvPr/>
        </p:nvSpPr>
        <p:spPr>
          <a:xfrm>
            <a:off x="5779396" y="6386602"/>
            <a:ext cx="1142891" cy="251549"/>
          </a:xfrm>
          <a:prstGeom prst="rect">
            <a:avLst/>
          </a:prstGeom>
          <a:noFill/>
        </p:spPr>
        <p:txBody>
          <a:bodyPr wrap="square" lIns="81477" tIns="40738" rIns="81477" bIns="40738" rtlCol="0">
            <a:spAutoFit/>
          </a:bodyPr>
          <a:lstStyle/>
          <a:p>
            <a:pPr algn="ctr"/>
            <a:r>
              <a:rPr lang="zh-CN" altLang="en-US" sz="1100" dirty="0">
                <a:latin typeface="微软雅黑" pitchFamily="34" charset="-122"/>
                <a:ea typeface="微软雅黑" pitchFamily="34" charset="-122"/>
              </a:rPr>
              <a:t>收入来源四</a:t>
            </a:r>
          </a:p>
        </p:txBody>
      </p:sp>
      <p:sp>
        <p:nvSpPr>
          <p:cNvPr id="20" name="TextBox 19"/>
          <p:cNvSpPr txBox="1"/>
          <p:nvPr/>
        </p:nvSpPr>
        <p:spPr>
          <a:xfrm>
            <a:off x="2480207" y="5438555"/>
            <a:ext cx="250294" cy="123111"/>
          </a:xfrm>
          <a:prstGeom prst="rect">
            <a:avLst/>
          </a:prstGeom>
          <a:noFill/>
        </p:spPr>
        <p:txBody>
          <a:bodyPr wrap="square" lIns="0" tIns="0" rIns="0" bIns="0" rtlCol="0">
            <a:spAutoFit/>
          </a:bodyPr>
          <a:lstStyle/>
          <a:p>
            <a:pPr algn="just"/>
            <a:r>
              <a:rPr lang="en-US" altLang="zh-CN" sz="800" dirty="0">
                <a:latin typeface="微软雅黑" pitchFamily="34" charset="-122"/>
                <a:ea typeface="微软雅黑" pitchFamily="34" charset="-122"/>
              </a:rPr>
              <a:t>200</a:t>
            </a:r>
            <a:endParaRPr lang="zh-CN" altLang="en-US" sz="800" dirty="0">
              <a:latin typeface="微软雅黑" pitchFamily="34" charset="-122"/>
              <a:ea typeface="微软雅黑" pitchFamily="34" charset="-122"/>
            </a:endParaRPr>
          </a:p>
        </p:txBody>
      </p:sp>
      <p:sp>
        <p:nvSpPr>
          <p:cNvPr id="23" name="TextBox 22"/>
          <p:cNvSpPr txBox="1"/>
          <p:nvPr/>
        </p:nvSpPr>
        <p:spPr>
          <a:xfrm>
            <a:off x="2480207" y="5109719"/>
            <a:ext cx="250294" cy="123111"/>
          </a:xfrm>
          <a:prstGeom prst="rect">
            <a:avLst/>
          </a:prstGeom>
          <a:noFill/>
        </p:spPr>
        <p:txBody>
          <a:bodyPr wrap="square" lIns="0" tIns="0" rIns="0" bIns="0" rtlCol="0">
            <a:spAutoFit/>
          </a:bodyPr>
          <a:lstStyle/>
          <a:p>
            <a:pPr algn="just"/>
            <a:r>
              <a:rPr lang="en-US" altLang="zh-CN" sz="800" dirty="0">
                <a:latin typeface="微软雅黑" pitchFamily="34" charset="-122"/>
                <a:ea typeface="微软雅黑" pitchFamily="34" charset="-122"/>
              </a:rPr>
              <a:t>300</a:t>
            </a:r>
            <a:endParaRPr lang="zh-CN" altLang="en-US" sz="800" dirty="0">
              <a:latin typeface="微软雅黑" pitchFamily="34" charset="-122"/>
              <a:ea typeface="微软雅黑" pitchFamily="34" charset="-122"/>
            </a:endParaRPr>
          </a:p>
        </p:txBody>
      </p:sp>
      <p:sp>
        <p:nvSpPr>
          <p:cNvPr id="26" name="TextBox 25"/>
          <p:cNvSpPr txBox="1"/>
          <p:nvPr/>
        </p:nvSpPr>
        <p:spPr>
          <a:xfrm>
            <a:off x="2480207" y="4780883"/>
            <a:ext cx="250294" cy="123111"/>
          </a:xfrm>
          <a:prstGeom prst="rect">
            <a:avLst/>
          </a:prstGeom>
          <a:noFill/>
        </p:spPr>
        <p:txBody>
          <a:bodyPr wrap="square" lIns="0" tIns="0" rIns="0" bIns="0" rtlCol="0">
            <a:spAutoFit/>
          </a:bodyPr>
          <a:lstStyle/>
          <a:p>
            <a:pPr algn="just"/>
            <a:r>
              <a:rPr lang="en-US" altLang="zh-CN" sz="800" dirty="0">
                <a:latin typeface="微软雅黑" pitchFamily="34" charset="-122"/>
                <a:ea typeface="微软雅黑" pitchFamily="34" charset="-122"/>
              </a:rPr>
              <a:t>400</a:t>
            </a:r>
            <a:endParaRPr lang="zh-CN" altLang="en-US" sz="800" dirty="0">
              <a:latin typeface="微软雅黑" pitchFamily="34" charset="-122"/>
              <a:ea typeface="微软雅黑" pitchFamily="34" charset="-122"/>
            </a:endParaRPr>
          </a:p>
        </p:txBody>
      </p:sp>
      <p:sp>
        <p:nvSpPr>
          <p:cNvPr id="31" name="TextBox 30"/>
          <p:cNvSpPr txBox="1"/>
          <p:nvPr/>
        </p:nvSpPr>
        <p:spPr>
          <a:xfrm>
            <a:off x="2480207" y="4452047"/>
            <a:ext cx="250294" cy="123111"/>
          </a:xfrm>
          <a:prstGeom prst="rect">
            <a:avLst/>
          </a:prstGeom>
          <a:noFill/>
        </p:spPr>
        <p:txBody>
          <a:bodyPr wrap="square" lIns="0" tIns="0" rIns="0" bIns="0" rtlCol="0">
            <a:spAutoFit/>
          </a:bodyPr>
          <a:lstStyle/>
          <a:p>
            <a:pPr algn="just"/>
            <a:r>
              <a:rPr lang="en-US" altLang="zh-CN" sz="800" dirty="0">
                <a:latin typeface="微软雅黑" pitchFamily="34" charset="-122"/>
                <a:ea typeface="微软雅黑" pitchFamily="34" charset="-122"/>
              </a:rPr>
              <a:t>500</a:t>
            </a:r>
            <a:endParaRPr lang="zh-CN" altLang="en-US" sz="800" dirty="0">
              <a:latin typeface="微软雅黑" pitchFamily="34" charset="-122"/>
              <a:ea typeface="微软雅黑" pitchFamily="34" charset="-122"/>
            </a:endParaRPr>
          </a:p>
        </p:txBody>
      </p:sp>
      <p:sp>
        <p:nvSpPr>
          <p:cNvPr id="32" name="TextBox 31"/>
          <p:cNvSpPr txBox="1"/>
          <p:nvPr/>
        </p:nvSpPr>
        <p:spPr>
          <a:xfrm>
            <a:off x="2480207" y="4123212"/>
            <a:ext cx="250294" cy="123111"/>
          </a:xfrm>
          <a:prstGeom prst="rect">
            <a:avLst/>
          </a:prstGeom>
          <a:noFill/>
        </p:spPr>
        <p:txBody>
          <a:bodyPr wrap="square" lIns="0" tIns="0" rIns="0" bIns="0" rtlCol="0">
            <a:spAutoFit/>
          </a:bodyPr>
          <a:lstStyle/>
          <a:p>
            <a:pPr algn="just"/>
            <a:r>
              <a:rPr lang="en-US" altLang="zh-CN" sz="800" dirty="0">
                <a:latin typeface="微软雅黑" pitchFamily="34" charset="-122"/>
                <a:ea typeface="微软雅黑" pitchFamily="34" charset="-122"/>
              </a:rPr>
              <a:t>600</a:t>
            </a:r>
            <a:endParaRPr lang="zh-CN" altLang="en-US" sz="800" dirty="0">
              <a:latin typeface="微软雅黑" pitchFamily="34" charset="-122"/>
              <a:ea typeface="微软雅黑" pitchFamily="34" charset="-122"/>
            </a:endParaRPr>
          </a:p>
        </p:txBody>
      </p:sp>
      <p:sp>
        <p:nvSpPr>
          <p:cNvPr id="33" name="TextBox 32"/>
          <p:cNvSpPr txBox="1"/>
          <p:nvPr/>
        </p:nvSpPr>
        <p:spPr>
          <a:xfrm>
            <a:off x="2480207" y="3788813"/>
            <a:ext cx="250294" cy="123111"/>
          </a:xfrm>
          <a:prstGeom prst="rect">
            <a:avLst/>
          </a:prstGeom>
          <a:noFill/>
        </p:spPr>
        <p:txBody>
          <a:bodyPr wrap="square" lIns="0" tIns="0" rIns="0" bIns="0" rtlCol="0">
            <a:spAutoFit/>
          </a:bodyPr>
          <a:lstStyle/>
          <a:p>
            <a:pPr algn="just"/>
            <a:r>
              <a:rPr lang="en-US" altLang="zh-CN" sz="800" dirty="0">
                <a:latin typeface="微软雅黑" pitchFamily="34" charset="-122"/>
                <a:ea typeface="微软雅黑" pitchFamily="34" charset="-122"/>
              </a:rPr>
              <a:t>700</a:t>
            </a:r>
            <a:endParaRPr lang="zh-CN" altLang="en-US" sz="800" dirty="0">
              <a:latin typeface="微软雅黑" pitchFamily="34" charset="-122"/>
              <a:ea typeface="微软雅黑" pitchFamily="34" charset="-122"/>
            </a:endParaRPr>
          </a:p>
        </p:txBody>
      </p:sp>
      <p:grpSp>
        <p:nvGrpSpPr>
          <p:cNvPr id="35" name="组合 34"/>
          <p:cNvGrpSpPr/>
          <p:nvPr/>
        </p:nvGrpSpPr>
        <p:grpSpPr>
          <a:xfrm>
            <a:off x="2736900" y="1360960"/>
            <a:ext cx="5172734" cy="4903597"/>
            <a:chOff x="1126939" y="1350372"/>
            <a:chExt cx="4464496" cy="2952328"/>
          </a:xfrm>
        </p:grpSpPr>
        <p:cxnSp>
          <p:nvCxnSpPr>
            <p:cNvPr id="36" name="直接连接符 35"/>
            <p:cNvCxnSpPr/>
            <p:nvPr/>
          </p:nvCxnSpPr>
          <p:spPr>
            <a:xfrm>
              <a:off x="1126939" y="4302700"/>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a:off x="1126939" y="3933659"/>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a:off x="1126939" y="3564618"/>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a:off x="1126939" y="3195577"/>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a:off x="1126939" y="2826536"/>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a:off x="1126939" y="2457495"/>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a:off x="1126939" y="2088454"/>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a:off x="1126939" y="1719413"/>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a:off x="1126939" y="1350372"/>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45" name="TextBox 44"/>
          <p:cNvSpPr txBox="1"/>
          <p:nvPr/>
        </p:nvSpPr>
        <p:spPr>
          <a:xfrm>
            <a:off x="2480207" y="3465540"/>
            <a:ext cx="250294" cy="123111"/>
          </a:xfrm>
          <a:prstGeom prst="rect">
            <a:avLst/>
          </a:prstGeom>
          <a:noFill/>
        </p:spPr>
        <p:txBody>
          <a:bodyPr wrap="square" lIns="0" tIns="0" rIns="0" bIns="0" rtlCol="0">
            <a:spAutoFit/>
          </a:bodyPr>
          <a:lstStyle/>
          <a:p>
            <a:pPr algn="just"/>
            <a:r>
              <a:rPr lang="en-US" altLang="zh-CN" sz="800" dirty="0">
                <a:latin typeface="微软雅黑" pitchFamily="34" charset="-122"/>
                <a:ea typeface="微软雅黑" pitchFamily="34" charset="-122"/>
              </a:rPr>
              <a:t>800</a:t>
            </a:r>
            <a:endParaRPr lang="zh-CN" altLang="en-US" sz="800" dirty="0">
              <a:latin typeface="微软雅黑" pitchFamily="34" charset="-122"/>
              <a:ea typeface="微软雅黑" pitchFamily="34" charset="-122"/>
            </a:endParaRPr>
          </a:p>
        </p:txBody>
      </p:sp>
      <p:sp>
        <p:nvSpPr>
          <p:cNvPr id="46" name="TextBox 45"/>
          <p:cNvSpPr txBox="1"/>
          <p:nvPr/>
        </p:nvSpPr>
        <p:spPr>
          <a:xfrm>
            <a:off x="2480207" y="6096226"/>
            <a:ext cx="250294" cy="123111"/>
          </a:xfrm>
          <a:prstGeom prst="rect">
            <a:avLst/>
          </a:prstGeom>
          <a:noFill/>
        </p:spPr>
        <p:txBody>
          <a:bodyPr wrap="square" lIns="0" tIns="0" rIns="0" bIns="0" rtlCol="0">
            <a:spAutoFit/>
          </a:bodyPr>
          <a:lstStyle/>
          <a:p>
            <a:pPr algn="just"/>
            <a:r>
              <a:rPr lang="en-US" altLang="zh-CN" sz="800" dirty="0">
                <a:latin typeface="微软雅黑" pitchFamily="34" charset="-122"/>
                <a:ea typeface="微软雅黑" pitchFamily="34" charset="-122"/>
              </a:rPr>
              <a:t>0</a:t>
            </a:r>
            <a:endParaRPr lang="zh-CN" altLang="en-US" sz="800" dirty="0">
              <a:latin typeface="微软雅黑" pitchFamily="34" charset="-122"/>
              <a:ea typeface="微软雅黑" pitchFamily="34" charset="-122"/>
            </a:endParaRPr>
          </a:p>
        </p:txBody>
      </p:sp>
      <p:sp>
        <p:nvSpPr>
          <p:cNvPr id="47" name="矩形 46"/>
          <p:cNvSpPr/>
          <p:nvPr/>
        </p:nvSpPr>
        <p:spPr>
          <a:xfrm>
            <a:off x="2969353" y="1973908"/>
            <a:ext cx="750881" cy="4290651"/>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1477" tIns="40738" rIns="81477" bIns="40738" rtlCol="0" anchor="ctr"/>
          <a:lstStyle/>
          <a:p>
            <a:pPr algn="ctr"/>
            <a:endParaRPr lang="zh-CN" altLang="en-US" dirty="0">
              <a:ea typeface="微软雅黑" pitchFamily="34" charset="-122"/>
            </a:endParaRPr>
          </a:p>
        </p:txBody>
      </p:sp>
      <p:sp>
        <p:nvSpPr>
          <p:cNvPr id="48" name="矩形 47"/>
          <p:cNvSpPr/>
          <p:nvPr/>
        </p:nvSpPr>
        <p:spPr>
          <a:xfrm>
            <a:off x="2974966" y="2280433"/>
            <a:ext cx="750881" cy="3990437"/>
          </a:xfrm>
          <a:prstGeom prst="rect">
            <a:avLst/>
          </a:prstGeom>
          <a:solidFill>
            <a:schemeClr val="accent1"/>
          </a:solidFill>
          <a:ln>
            <a:noFill/>
          </a:ln>
          <a:effectLst>
            <a:outerShdw blurRad="228600" dist="101600" dir="8400000" sx="105000" sy="105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1477" tIns="40738" rIns="81477" bIns="40738" rtlCol="0" anchor="ctr"/>
          <a:lstStyle/>
          <a:p>
            <a:pPr algn="ctr"/>
            <a:endParaRPr lang="zh-CN" altLang="en-US" dirty="0">
              <a:ea typeface="微软雅黑" pitchFamily="34" charset="-122"/>
            </a:endParaRPr>
          </a:p>
        </p:txBody>
      </p:sp>
      <p:sp>
        <p:nvSpPr>
          <p:cNvPr id="49" name="矩形 48"/>
          <p:cNvSpPr/>
          <p:nvPr/>
        </p:nvSpPr>
        <p:spPr>
          <a:xfrm>
            <a:off x="3950429" y="3199809"/>
            <a:ext cx="750881" cy="3064749"/>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1477" tIns="40738" rIns="81477" bIns="40738" rtlCol="0" anchor="ctr"/>
          <a:lstStyle/>
          <a:p>
            <a:pPr algn="ctr"/>
            <a:endParaRPr lang="zh-CN" altLang="en-US" dirty="0">
              <a:ea typeface="微软雅黑" pitchFamily="34" charset="-122"/>
            </a:endParaRPr>
          </a:p>
        </p:txBody>
      </p:sp>
      <p:sp>
        <p:nvSpPr>
          <p:cNvPr id="50" name="矩形 49"/>
          <p:cNvSpPr/>
          <p:nvPr/>
        </p:nvSpPr>
        <p:spPr>
          <a:xfrm>
            <a:off x="3950429" y="3697740"/>
            <a:ext cx="750881" cy="2566820"/>
          </a:xfrm>
          <a:prstGeom prst="rect">
            <a:avLst/>
          </a:prstGeom>
          <a:solidFill>
            <a:schemeClr val="tx2">
              <a:lumMod val="60000"/>
              <a:lumOff val="40000"/>
            </a:schemeClr>
          </a:solidFill>
          <a:ln>
            <a:noFill/>
          </a:ln>
          <a:effectLst>
            <a:outerShdw blurRad="228600" dist="101600" dir="8400000" sx="105000" sy="105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1477" tIns="40738" rIns="81477" bIns="40738" rtlCol="0" anchor="ctr"/>
          <a:lstStyle/>
          <a:p>
            <a:pPr algn="ctr"/>
            <a:endParaRPr lang="zh-CN" altLang="en-US" dirty="0">
              <a:ea typeface="微软雅黑" pitchFamily="34" charset="-122"/>
            </a:endParaRPr>
          </a:p>
        </p:txBody>
      </p:sp>
      <p:sp>
        <p:nvSpPr>
          <p:cNvPr id="51" name="矩形 50"/>
          <p:cNvSpPr/>
          <p:nvPr/>
        </p:nvSpPr>
        <p:spPr>
          <a:xfrm>
            <a:off x="4940293" y="4119233"/>
            <a:ext cx="750881" cy="2145325"/>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1477" tIns="40738" rIns="81477" bIns="40738" rtlCol="0" anchor="ctr"/>
          <a:lstStyle/>
          <a:p>
            <a:pPr algn="ctr"/>
            <a:endParaRPr lang="zh-CN" altLang="en-US" dirty="0">
              <a:ea typeface="微软雅黑" pitchFamily="34" charset="-122"/>
            </a:endParaRPr>
          </a:p>
        </p:txBody>
      </p:sp>
      <p:sp>
        <p:nvSpPr>
          <p:cNvPr id="52" name="矩形 51"/>
          <p:cNvSpPr/>
          <p:nvPr/>
        </p:nvSpPr>
        <p:spPr>
          <a:xfrm>
            <a:off x="4940293" y="4923639"/>
            <a:ext cx="750881" cy="1340920"/>
          </a:xfrm>
          <a:prstGeom prst="rect">
            <a:avLst/>
          </a:prstGeom>
          <a:solidFill>
            <a:schemeClr val="tx2">
              <a:lumMod val="60000"/>
              <a:lumOff val="40000"/>
            </a:schemeClr>
          </a:solidFill>
          <a:ln>
            <a:noFill/>
          </a:ln>
          <a:effectLst>
            <a:outerShdw blurRad="228600" dist="101600" dir="8400000" sx="105000" sy="105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1477" tIns="40738" rIns="81477" bIns="40738" rtlCol="0" anchor="ctr"/>
          <a:lstStyle/>
          <a:p>
            <a:pPr algn="ctr"/>
            <a:endParaRPr lang="zh-CN" altLang="en-US" dirty="0">
              <a:ea typeface="微软雅黑" pitchFamily="34" charset="-122"/>
            </a:endParaRPr>
          </a:p>
        </p:txBody>
      </p:sp>
      <p:sp>
        <p:nvSpPr>
          <p:cNvPr id="53" name="矩形 52"/>
          <p:cNvSpPr/>
          <p:nvPr/>
        </p:nvSpPr>
        <p:spPr>
          <a:xfrm>
            <a:off x="5935472" y="4425709"/>
            <a:ext cx="750881" cy="1838850"/>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1477" tIns="40738" rIns="81477" bIns="40738" rtlCol="0" anchor="ctr"/>
          <a:lstStyle/>
          <a:p>
            <a:pPr algn="ctr"/>
            <a:endParaRPr lang="zh-CN" altLang="en-US" dirty="0">
              <a:ea typeface="微软雅黑" pitchFamily="34" charset="-122"/>
            </a:endParaRPr>
          </a:p>
        </p:txBody>
      </p:sp>
      <p:sp>
        <p:nvSpPr>
          <p:cNvPr id="54" name="矩形 53"/>
          <p:cNvSpPr/>
          <p:nvPr/>
        </p:nvSpPr>
        <p:spPr>
          <a:xfrm>
            <a:off x="5935472" y="4824777"/>
            <a:ext cx="750881" cy="1439781"/>
          </a:xfrm>
          <a:prstGeom prst="rect">
            <a:avLst/>
          </a:prstGeom>
          <a:solidFill>
            <a:schemeClr val="accent1"/>
          </a:solidFill>
          <a:ln>
            <a:noFill/>
          </a:ln>
          <a:effectLst>
            <a:outerShdw blurRad="228600" dist="101600" dir="8400000" sx="105000" sy="105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1477" tIns="40738" rIns="81477" bIns="40738" rtlCol="0" anchor="ctr"/>
          <a:lstStyle/>
          <a:p>
            <a:pPr algn="ctr"/>
            <a:endParaRPr lang="zh-CN" altLang="en-US" dirty="0">
              <a:ea typeface="微软雅黑" pitchFamily="34" charset="-122"/>
            </a:endParaRPr>
          </a:p>
        </p:txBody>
      </p:sp>
      <p:sp>
        <p:nvSpPr>
          <p:cNvPr id="55" name="TextBox 54"/>
          <p:cNvSpPr txBox="1"/>
          <p:nvPr/>
        </p:nvSpPr>
        <p:spPr>
          <a:xfrm>
            <a:off x="8512193" y="2355200"/>
            <a:ext cx="2181892" cy="925365"/>
          </a:xfrm>
          <a:prstGeom prst="rect">
            <a:avLst/>
          </a:prstGeom>
          <a:noFill/>
        </p:spPr>
        <p:txBody>
          <a:bodyPr wrap="square" lIns="0" tIns="0" rIns="0" bIns="0" rtlCol="0">
            <a:spAutoFit/>
          </a:bodyPr>
          <a:lstStyle/>
          <a:p>
            <a:pPr algn="just">
              <a:lnSpc>
                <a:spcPct val="120000"/>
              </a:lnSpc>
            </a:pPr>
            <a:r>
              <a:rPr lang="zh-CN" altLang="en-US" sz="1000" dirty="0">
                <a:solidFill>
                  <a:srgbClr val="0070C0"/>
                </a:solidFill>
                <a:latin typeface="微软雅黑" pitchFamily="34" charset="-122"/>
                <a:ea typeface="微软雅黑" pitchFamily="34" charset="-122"/>
              </a:rPr>
              <a:t>       点击输入简要文字解说，解说文字尽量概括精炼，不用多余的文字修饰，简洁精准的 解说所提炼的核心概念。 点击输入简要文字解说，解说文字尽量概括精炼，不用多余的文字修饰。</a:t>
            </a:r>
          </a:p>
        </p:txBody>
      </p:sp>
      <p:sp>
        <p:nvSpPr>
          <p:cNvPr id="56" name="TextBox 55"/>
          <p:cNvSpPr txBox="1"/>
          <p:nvPr/>
        </p:nvSpPr>
        <p:spPr>
          <a:xfrm>
            <a:off x="8655069" y="1998010"/>
            <a:ext cx="2386033" cy="276999"/>
          </a:xfrm>
          <a:prstGeom prst="rect">
            <a:avLst/>
          </a:prstGeom>
          <a:noFill/>
        </p:spPr>
        <p:txBody>
          <a:bodyPr wrap="square" lIns="0" tIns="0" rIns="0" bIns="0" rtlCol="0">
            <a:spAutoFit/>
          </a:bodyPr>
          <a:lstStyle/>
          <a:p>
            <a:r>
              <a:rPr lang="zh-CN" altLang="en-US" sz="1800" dirty="0">
                <a:solidFill>
                  <a:srgbClr val="0070C0"/>
                </a:solidFill>
                <a:latin typeface="微软雅黑" pitchFamily="34" charset="-122"/>
                <a:ea typeface="微软雅黑" pitchFamily="34" charset="-122"/>
              </a:rPr>
              <a:t>点击输入标题文本</a:t>
            </a:r>
          </a:p>
        </p:txBody>
      </p:sp>
      <p:sp>
        <p:nvSpPr>
          <p:cNvPr id="57" name="TextBox 56"/>
          <p:cNvSpPr txBox="1"/>
          <p:nvPr/>
        </p:nvSpPr>
        <p:spPr>
          <a:xfrm>
            <a:off x="8226441" y="6495275"/>
            <a:ext cx="2636327" cy="415498"/>
          </a:xfrm>
          <a:prstGeom prst="rect">
            <a:avLst/>
          </a:prstGeom>
          <a:noFill/>
        </p:spPr>
        <p:txBody>
          <a:bodyPr wrap="square" lIns="0" tIns="0" rIns="0" bIns="0" rtlCol="0">
            <a:spAutoFit/>
          </a:bodyPr>
          <a:lstStyle/>
          <a:p>
            <a:r>
              <a:rPr lang="en-US" altLang="zh-CN" sz="2700" dirty="0">
                <a:solidFill>
                  <a:srgbClr val="0070C0"/>
                </a:solidFill>
                <a:latin typeface="微软雅黑" pitchFamily="34" charset="-122"/>
                <a:ea typeface="微软雅黑" pitchFamily="34" charset="-122"/>
              </a:rPr>
              <a:t>18,500,000</a:t>
            </a:r>
            <a:endParaRPr lang="zh-CN" altLang="en-US" sz="2700" dirty="0">
              <a:solidFill>
                <a:srgbClr val="0070C0"/>
              </a:solidFill>
              <a:latin typeface="微软雅黑" pitchFamily="34" charset="-122"/>
              <a:ea typeface="微软雅黑" pitchFamily="34" charset="-122"/>
            </a:endParaRPr>
          </a:p>
        </p:txBody>
      </p:sp>
      <p:sp>
        <p:nvSpPr>
          <p:cNvPr id="58" name="TextBox 57"/>
          <p:cNvSpPr txBox="1"/>
          <p:nvPr/>
        </p:nvSpPr>
        <p:spPr>
          <a:xfrm>
            <a:off x="7369185" y="6709589"/>
            <a:ext cx="1668624" cy="200055"/>
          </a:xfrm>
          <a:prstGeom prst="rect">
            <a:avLst/>
          </a:prstGeom>
          <a:noFill/>
        </p:spPr>
        <p:txBody>
          <a:bodyPr wrap="square" lIns="0" tIns="0" rIns="0" bIns="0" rtlCol="0">
            <a:spAutoFit/>
          </a:bodyPr>
          <a:lstStyle/>
          <a:p>
            <a:r>
              <a:rPr lang="zh-CN" altLang="en-US" sz="1300" b="1" dirty="0">
                <a:solidFill>
                  <a:srgbClr val="0070C0"/>
                </a:solidFill>
                <a:latin typeface="微软雅黑" pitchFamily="34" charset="-122"/>
                <a:ea typeface="微软雅黑" pitchFamily="34" charset="-122"/>
              </a:rPr>
              <a:t>全年总额：</a:t>
            </a:r>
          </a:p>
        </p:txBody>
      </p:sp>
      <p:sp>
        <p:nvSpPr>
          <p:cNvPr id="59" name="TextBox 58"/>
          <p:cNvSpPr txBox="1"/>
          <p:nvPr/>
        </p:nvSpPr>
        <p:spPr>
          <a:xfrm>
            <a:off x="7120681" y="5847145"/>
            <a:ext cx="735651" cy="200055"/>
          </a:xfrm>
          <a:prstGeom prst="rect">
            <a:avLst/>
          </a:prstGeom>
          <a:noFill/>
        </p:spPr>
        <p:txBody>
          <a:bodyPr wrap="square" lIns="0" tIns="0" rIns="0" bIns="0" rtlCol="0">
            <a:spAutoFit/>
          </a:bodyPr>
          <a:lstStyle/>
          <a:p>
            <a:r>
              <a:rPr lang="zh-CN" altLang="en-US" sz="1300" dirty="0">
                <a:solidFill>
                  <a:schemeClr val="bg2"/>
                </a:solidFill>
                <a:latin typeface="微软雅黑" pitchFamily="34" charset="-122"/>
                <a:ea typeface="微软雅黑" pitchFamily="34" charset="-122"/>
              </a:rPr>
              <a:t>毛利润</a:t>
            </a:r>
          </a:p>
        </p:txBody>
      </p:sp>
      <p:sp>
        <p:nvSpPr>
          <p:cNvPr id="60" name="TextBox 59"/>
          <p:cNvSpPr txBox="1"/>
          <p:nvPr/>
        </p:nvSpPr>
        <p:spPr>
          <a:xfrm>
            <a:off x="7120681" y="6153933"/>
            <a:ext cx="735651" cy="200055"/>
          </a:xfrm>
          <a:prstGeom prst="rect">
            <a:avLst/>
          </a:prstGeom>
          <a:noFill/>
        </p:spPr>
        <p:txBody>
          <a:bodyPr wrap="square" lIns="0" tIns="0" rIns="0" bIns="0" rtlCol="0">
            <a:spAutoFit/>
          </a:bodyPr>
          <a:lstStyle/>
          <a:p>
            <a:r>
              <a:rPr lang="zh-CN" altLang="en-US" sz="1300" dirty="0">
                <a:solidFill>
                  <a:schemeClr val="bg2"/>
                </a:solidFill>
                <a:latin typeface="微软雅黑" pitchFamily="34" charset="-122"/>
                <a:ea typeface="微软雅黑" pitchFamily="34" charset="-122"/>
              </a:rPr>
              <a:t>纯利润</a:t>
            </a:r>
          </a:p>
        </p:txBody>
      </p:sp>
      <p:sp>
        <p:nvSpPr>
          <p:cNvPr id="61" name="TextBox 9"/>
          <p:cNvSpPr txBox="1">
            <a:spLocks noChangeArrowheads="1"/>
          </p:cNvSpPr>
          <p:nvPr/>
        </p:nvSpPr>
        <p:spPr bwMode="auto">
          <a:xfrm>
            <a:off x="4992059" y="4495011"/>
            <a:ext cx="635198"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1300" b="1" dirty="0">
                <a:solidFill>
                  <a:schemeClr val="bg1"/>
                </a:solidFill>
                <a:latin typeface="微软雅黑" pitchFamily="34" charset="-122"/>
                <a:ea typeface="微软雅黑" pitchFamily="34" charset="-122"/>
              </a:rPr>
              <a:t>350</a:t>
            </a:r>
            <a:r>
              <a:rPr lang="zh-CN" altLang="en-US" sz="1300" b="1" dirty="0">
                <a:solidFill>
                  <a:schemeClr val="bg1"/>
                </a:solidFill>
                <a:latin typeface="微软雅黑" pitchFamily="34" charset="-122"/>
                <a:ea typeface="微软雅黑" pitchFamily="34" charset="-122"/>
              </a:rPr>
              <a:t>万</a:t>
            </a:r>
          </a:p>
        </p:txBody>
      </p:sp>
      <p:sp>
        <p:nvSpPr>
          <p:cNvPr id="62" name="TextBox 9"/>
          <p:cNvSpPr txBox="1">
            <a:spLocks noChangeArrowheads="1"/>
          </p:cNvSpPr>
          <p:nvPr/>
        </p:nvSpPr>
        <p:spPr bwMode="auto">
          <a:xfrm>
            <a:off x="4011599" y="3352003"/>
            <a:ext cx="635198"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1300" b="1" dirty="0">
                <a:solidFill>
                  <a:schemeClr val="bg1"/>
                </a:solidFill>
                <a:latin typeface="微软雅黑" pitchFamily="34" charset="-122"/>
                <a:ea typeface="微软雅黑" pitchFamily="34" charset="-122"/>
              </a:rPr>
              <a:t>500</a:t>
            </a:r>
            <a:r>
              <a:rPr lang="zh-CN" altLang="en-US" sz="1300" b="1" dirty="0">
                <a:solidFill>
                  <a:schemeClr val="bg1"/>
                </a:solidFill>
                <a:latin typeface="微软雅黑" pitchFamily="34" charset="-122"/>
                <a:ea typeface="微软雅黑" pitchFamily="34" charset="-122"/>
              </a:rPr>
              <a:t>万</a:t>
            </a:r>
          </a:p>
        </p:txBody>
      </p:sp>
      <p:sp>
        <p:nvSpPr>
          <p:cNvPr id="63" name="TextBox 9"/>
          <p:cNvSpPr txBox="1">
            <a:spLocks noChangeArrowheads="1"/>
          </p:cNvSpPr>
          <p:nvPr/>
        </p:nvSpPr>
        <p:spPr bwMode="auto">
          <a:xfrm>
            <a:off x="6011863" y="4566449"/>
            <a:ext cx="635198"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1300" b="1" dirty="0">
                <a:solidFill>
                  <a:schemeClr val="bg1"/>
                </a:solidFill>
                <a:latin typeface="微软雅黑" pitchFamily="34" charset="-122"/>
                <a:ea typeface="微软雅黑" pitchFamily="34" charset="-122"/>
              </a:rPr>
              <a:t>300</a:t>
            </a:r>
            <a:r>
              <a:rPr lang="zh-CN" altLang="en-US" sz="1300" b="1" dirty="0">
                <a:solidFill>
                  <a:schemeClr val="bg1"/>
                </a:solidFill>
                <a:latin typeface="微软雅黑" pitchFamily="34" charset="-122"/>
                <a:ea typeface="微软雅黑" pitchFamily="34" charset="-122"/>
              </a:rPr>
              <a:t>万</a:t>
            </a:r>
          </a:p>
        </p:txBody>
      </p:sp>
      <p:sp>
        <p:nvSpPr>
          <p:cNvPr id="64" name="TextBox 63"/>
          <p:cNvSpPr txBox="1"/>
          <p:nvPr/>
        </p:nvSpPr>
        <p:spPr>
          <a:xfrm>
            <a:off x="2325203" y="6171577"/>
            <a:ext cx="612367" cy="205382"/>
          </a:xfrm>
          <a:prstGeom prst="rect">
            <a:avLst/>
          </a:prstGeom>
          <a:noFill/>
        </p:spPr>
        <p:txBody>
          <a:bodyPr wrap="square" lIns="81477" tIns="40738" rIns="81477" bIns="40738" rtlCol="0">
            <a:spAutoFit/>
          </a:bodyPr>
          <a:lstStyle/>
          <a:p>
            <a:pPr algn="ctr"/>
            <a:r>
              <a:rPr lang="zh-CN" altLang="en-US" sz="800" dirty="0">
                <a:latin typeface="微软雅黑" pitchFamily="34" charset="-122"/>
                <a:ea typeface="微软雅黑" pitchFamily="34" charset="-122"/>
              </a:rPr>
              <a:t>（万元）</a:t>
            </a:r>
          </a:p>
        </p:txBody>
      </p:sp>
      <p:sp>
        <p:nvSpPr>
          <p:cNvPr id="65" name="TextBox 9"/>
          <p:cNvSpPr txBox="1">
            <a:spLocks noChangeArrowheads="1"/>
          </p:cNvSpPr>
          <p:nvPr/>
        </p:nvSpPr>
        <p:spPr bwMode="auto">
          <a:xfrm>
            <a:off x="3062569" y="4062628"/>
            <a:ext cx="508509"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1100" dirty="0">
                <a:solidFill>
                  <a:schemeClr val="bg1"/>
                </a:solidFill>
                <a:latin typeface="微软雅黑" pitchFamily="34" charset="-122"/>
                <a:ea typeface="微软雅黑" pitchFamily="34" charset="-122"/>
              </a:rPr>
              <a:t>650</a:t>
            </a:r>
            <a:r>
              <a:rPr lang="zh-CN" altLang="en-US" sz="1100" dirty="0">
                <a:solidFill>
                  <a:schemeClr val="bg1"/>
                </a:solidFill>
                <a:latin typeface="微软雅黑" pitchFamily="34" charset="-122"/>
                <a:ea typeface="微软雅黑" pitchFamily="34" charset="-122"/>
              </a:rPr>
              <a:t>万</a:t>
            </a:r>
          </a:p>
        </p:txBody>
      </p:sp>
      <p:sp>
        <p:nvSpPr>
          <p:cNvPr id="66" name="TextBox 9"/>
          <p:cNvSpPr txBox="1">
            <a:spLocks noChangeArrowheads="1"/>
          </p:cNvSpPr>
          <p:nvPr/>
        </p:nvSpPr>
        <p:spPr bwMode="auto">
          <a:xfrm>
            <a:off x="4043643" y="4811655"/>
            <a:ext cx="508510"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1100" dirty="0">
                <a:solidFill>
                  <a:schemeClr val="bg1"/>
                </a:solidFill>
                <a:latin typeface="微软雅黑" pitchFamily="34" charset="-122"/>
                <a:ea typeface="微软雅黑" pitchFamily="34" charset="-122"/>
              </a:rPr>
              <a:t>420</a:t>
            </a:r>
            <a:r>
              <a:rPr lang="zh-CN" altLang="en-US" sz="1100" dirty="0">
                <a:solidFill>
                  <a:schemeClr val="bg1"/>
                </a:solidFill>
                <a:latin typeface="微软雅黑" pitchFamily="34" charset="-122"/>
                <a:ea typeface="微软雅黑" pitchFamily="34" charset="-122"/>
              </a:rPr>
              <a:t>万</a:t>
            </a:r>
          </a:p>
        </p:txBody>
      </p:sp>
      <p:sp>
        <p:nvSpPr>
          <p:cNvPr id="67" name="TextBox 9"/>
          <p:cNvSpPr txBox="1">
            <a:spLocks noChangeArrowheads="1"/>
          </p:cNvSpPr>
          <p:nvPr/>
        </p:nvSpPr>
        <p:spPr bwMode="auto">
          <a:xfrm>
            <a:off x="5033507" y="5460632"/>
            <a:ext cx="508510"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1100" dirty="0">
                <a:solidFill>
                  <a:schemeClr val="bg1"/>
                </a:solidFill>
                <a:latin typeface="微软雅黑" pitchFamily="34" charset="-122"/>
                <a:ea typeface="微软雅黑" pitchFamily="34" charset="-122"/>
              </a:rPr>
              <a:t>220</a:t>
            </a:r>
            <a:r>
              <a:rPr lang="zh-CN" altLang="en-US" sz="1100" dirty="0">
                <a:solidFill>
                  <a:schemeClr val="bg1"/>
                </a:solidFill>
                <a:latin typeface="微软雅黑" pitchFamily="34" charset="-122"/>
                <a:ea typeface="微软雅黑" pitchFamily="34" charset="-122"/>
              </a:rPr>
              <a:t>万</a:t>
            </a:r>
          </a:p>
        </p:txBody>
      </p:sp>
      <p:sp>
        <p:nvSpPr>
          <p:cNvPr id="68" name="TextBox 9"/>
          <p:cNvSpPr txBox="1">
            <a:spLocks noChangeArrowheads="1"/>
          </p:cNvSpPr>
          <p:nvPr/>
        </p:nvSpPr>
        <p:spPr bwMode="auto">
          <a:xfrm>
            <a:off x="6007921" y="5440063"/>
            <a:ext cx="508510"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1100" dirty="0">
                <a:solidFill>
                  <a:schemeClr val="bg1"/>
                </a:solidFill>
                <a:latin typeface="微软雅黑" pitchFamily="34" charset="-122"/>
                <a:ea typeface="微软雅黑" pitchFamily="34" charset="-122"/>
              </a:rPr>
              <a:t>240</a:t>
            </a:r>
            <a:r>
              <a:rPr lang="zh-CN" altLang="en-US" sz="1100" dirty="0">
                <a:solidFill>
                  <a:schemeClr val="bg1"/>
                </a:solidFill>
                <a:latin typeface="微软雅黑" pitchFamily="34" charset="-122"/>
                <a:ea typeface="微软雅黑" pitchFamily="34" charset="-122"/>
              </a:rPr>
              <a:t>万</a:t>
            </a:r>
          </a:p>
        </p:txBody>
      </p:sp>
      <p:sp>
        <p:nvSpPr>
          <p:cNvPr id="69" name="矩形 68"/>
          <p:cNvSpPr/>
          <p:nvPr/>
        </p:nvSpPr>
        <p:spPr>
          <a:xfrm>
            <a:off x="8297879" y="5901210"/>
            <a:ext cx="444734" cy="30623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81477" tIns="40738" rIns="81477" bIns="40738" rtlCol="0" anchor="ctr"/>
          <a:lstStyle/>
          <a:p>
            <a:pPr algn="ctr"/>
            <a:endParaRPr lang="zh-CN" altLang="en-US">
              <a:solidFill>
                <a:schemeClr val="bg2"/>
              </a:solidFill>
            </a:endParaRPr>
          </a:p>
        </p:txBody>
      </p:sp>
      <p:sp>
        <p:nvSpPr>
          <p:cNvPr id="70" name="矩形 69"/>
          <p:cNvSpPr/>
          <p:nvPr/>
        </p:nvSpPr>
        <p:spPr>
          <a:xfrm>
            <a:off x="8297879" y="6198678"/>
            <a:ext cx="444734" cy="30623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1477" tIns="40738" rIns="81477" bIns="40738" rtlCol="0" anchor="ctr"/>
          <a:lstStyle/>
          <a:p>
            <a:pPr algn="ctr"/>
            <a:endParaRPr lang="zh-CN" altLang="en-US">
              <a:solidFill>
                <a:schemeClr val="bg2"/>
              </a:solidFill>
            </a:endParaRPr>
          </a:p>
        </p:txBody>
      </p:sp>
      <p:sp>
        <p:nvSpPr>
          <p:cNvPr id="71" name="TextBox 9"/>
          <p:cNvSpPr txBox="1">
            <a:spLocks noChangeArrowheads="1"/>
          </p:cNvSpPr>
          <p:nvPr/>
        </p:nvSpPr>
        <p:spPr bwMode="auto">
          <a:xfrm>
            <a:off x="3025112" y="2066119"/>
            <a:ext cx="635196"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1300" b="1" dirty="0">
                <a:solidFill>
                  <a:schemeClr val="bg1"/>
                </a:solidFill>
                <a:latin typeface="微软雅黑" pitchFamily="34" charset="-122"/>
                <a:ea typeface="微软雅黑" pitchFamily="34" charset="-122"/>
              </a:rPr>
              <a:t>700</a:t>
            </a:r>
            <a:r>
              <a:rPr lang="zh-CN" altLang="en-US" sz="1300" b="1" dirty="0">
                <a:solidFill>
                  <a:schemeClr val="bg1"/>
                </a:solidFill>
                <a:latin typeface="微软雅黑" pitchFamily="34" charset="-122"/>
                <a:ea typeface="微软雅黑" pitchFamily="34" charset="-122"/>
              </a:rPr>
              <a:t>万</a:t>
            </a:r>
          </a:p>
        </p:txBody>
      </p:sp>
      <p:sp>
        <p:nvSpPr>
          <p:cNvPr id="72" name="TextBox 71"/>
          <p:cNvSpPr txBox="1"/>
          <p:nvPr/>
        </p:nvSpPr>
        <p:spPr>
          <a:xfrm>
            <a:off x="8797945" y="5870969"/>
            <a:ext cx="1415772" cy="338554"/>
          </a:xfrm>
          <a:prstGeom prst="rect">
            <a:avLst/>
          </a:prstGeom>
          <a:noFill/>
        </p:spPr>
        <p:txBody>
          <a:bodyPr wrap="none" rtlCol="0">
            <a:spAutoFit/>
          </a:bodyPr>
          <a:lstStyle/>
          <a:p>
            <a:r>
              <a:rPr lang="zh-CN" altLang="en-US" sz="1600" dirty="0" smtClean="0">
                <a:solidFill>
                  <a:schemeClr val="accent2">
                    <a:lumMod val="75000"/>
                  </a:schemeClr>
                </a:solidFill>
              </a:rPr>
              <a:t>去年销售额度</a:t>
            </a:r>
            <a:endParaRPr lang="zh-CN" altLang="en-US" sz="1600" dirty="0">
              <a:solidFill>
                <a:schemeClr val="accent2">
                  <a:lumMod val="75000"/>
                </a:schemeClr>
              </a:solidFill>
            </a:endParaRPr>
          </a:p>
        </p:txBody>
      </p:sp>
      <p:sp>
        <p:nvSpPr>
          <p:cNvPr id="73" name="TextBox 72"/>
          <p:cNvSpPr txBox="1"/>
          <p:nvPr/>
        </p:nvSpPr>
        <p:spPr>
          <a:xfrm>
            <a:off x="8797945" y="6156721"/>
            <a:ext cx="1415772" cy="338554"/>
          </a:xfrm>
          <a:prstGeom prst="rect">
            <a:avLst/>
          </a:prstGeom>
          <a:noFill/>
        </p:spPr>
        <p:txBody>
          <a:bodyPr wrap="none" rtlCol="0">
            <a:spAutoFit/>
          </a:bodyPr>
          <a:lstStyle/>
          <a:p>
            <a:r>
              <a:rPr lang="zh-CN" altLang="en-US" sz="1600" dirty="0" smtClean="0">
                <a:solidFill>
                  <a:schemeClr val="tx2">
                    <a:lumMod val="60000"/>
                    <a:lumOff val="40000"/>
                  </a:schemeClr>
                </a:solidFill>
              </a:rPr>
              <a:t>去年销售额度</a:t>
            </a:r>
            <a:endParaRPr lang="zh-CN" altLang="en-US" sz="1600" dirty="0">
              <a:solidFill>
                <a:schemeClr val="tx2">
                  <a:lumMod val="60000"/>
                  <a:lumOff val="40000"/>
                </a:schemeClr>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left)">
                                      <p:cBhvr>
                                        <p:cTn id="7" dur="300"/>
                                        <p:tgtEl>
                                          <p:spTgt spid="29"/>
                                        </p:tgtEl>
                                      </p:cBhvr>
                                    </p:animEffect>
                                  </p:childTnLst>
                                </p:cTn>
                              </p:par>
                            </p:childTnLst>
                          </p:cTn>
                        </p:par>
                        <p:par>
                          <p:cTn id="8" fill="hold">
                            <p:stCondLst>
                              <p:cond delay="300"/>
                            </p:stCondLst>
                            <p:childTnLst>
                              <p:par>
                                <p:cTn id="9" presetID="22" presetClass="entr" presetSubtype="8" fill="hold" nodeType="afterEffect">
                                  <p:stCondLst>
                                    <p:cond delay="0"/>
                                  </p:stCondLst>
                                  <p:childTnLst>
                                    <p:set>
                                      <p:cBhvr>
                                        <p:cTn id="10" dur="1" fill="hold">
                                          <p:stCondLst>
                                            <p:cond delay="0"/>
                                          </p:stCondLst>
                                        </p:cTn>
                                        <p:tgtEl>
                                          <p:spTgt spid="35"/>
                                        </p:tgtEl>
                                        <p:attrNameLst>
                                          <p:attrName>style.visibility</p:attrName>
                                        </p:attrNameLst>
                                      </p:cBhvr>
                                      <p:to>
                                        <p:strVal val="visible"/>
                                      </p:to>
                                    </p:set>
                                    <p:animEffect transition="in" filter="wipe(left)">
                                      <p:cBhvr>
                                        <p:cTn id="11" dur="500"/>
                                        <p:tgtEl>
                                          <p:spTgt spid="35"/>
                                        </p:tgtEl>
                                      </p:cBhvr>
                                    </p:animEffect>
                                  </p:childTnLst>
                                </p:cTn>
                              </p:par>
                            </p:childTnLst>
                          </p:cTn>
                        </p:par>
                        <p:par>
                          <p:cTn id="12" fill="hold">
                            <p:stCondLst>
                              <p:cond delay="800"/>
                            </p:stCondLst>
                            <p:childTnLst>
                              <p:par>
                                <p:cTn id="13" presetID="2" presetClass="entr" presetSubtype="8" fill="hold" grpId="0" nodeType="afterEffect">
                                  <p:stCondLst>
                                    <p:cond delay="0"/>
                                  </p:stCondLst>
                                  <p:childTnLst>
                                    <p:set>
                                      <p:cBhvr>
                                        <p:cTn id="14" dur="1" fill="hold">
                                          <p:stCondLst>
                                            <p:cond delay="0"/>
                                          </p:stCondLst>
                                        </p:cTn>
                                        <p:tgtEl>
                                          <p:spTgt spid="46"/>
                                        </p:tgtEl>
                                        <p:attrNameLst>
                                          <p:attrName>style.visibility</p:attrName>
                                        </p:attrNameLst>
                                      </p:cBhvr>
                                      <p:to>
                                        <p:strVal val="visible"/>
                                      </p:to>
                                    </p:set>
                                    <p:anim calcmode="lin" valueType="num">
                                      <p:cBhvr additive="base">
                                        <p:cTn id="15" dur="100" fill="hold"/>
                                        <p:tgtEl>
                                          <p:spTgt spid="46"/>
                                        </p:tgtEl>
                                        <p:attrNameLst>
                                          <p:attrName>ppt_x</p:attrName>
                                        </p:attrNameLst>
                                      </p:cBhvr>
                                      <p:tavLst>
                                        <p:tav tm="0">
                                          <p:val>
                                            <p:strVal val="0-#ppt_w/2"/>
                                          </p:val>
                                        </p:tav>
                                        <p:tav tm="100000">
                                          <p:val>
                                            <p:strVal val="#ppt_x"/>
                                          </p:val>
                                        </p:tav>
                                      </p:tavLst>
                                    </p:anim>
                                    <p:anim calcmode="lin" valueType="num">
                                      <p:cBhvr additive="base">
                                        <p:cTn id="16" dur="100" fill="hold"/>
                                        <p:tgtEl>
                                          <p:spTgt spid="46"/>
                                        </p:tgtEl>
                                        <p:attrNameLst>
                                          <p:attrName>ppt_y</p:attrName>
                                        </p:attrNameLst>
                                      </p:cBhvr>
                                      <p:tavLst>
                                        <p:tav tm="0">
                                          <p:val>
                                            <p:strVal val="#ppt_y"/>
                                          </p:val>
                                        </p:tav>
                                        <p:tav tm="100000">
                                          <p:val>
                                            <p:strVal val="#ppt_y"/>
                                          </p:val>
                                        </p:tav>
                                      </p:tavLst>
                                    </p:anim>
                                  </p:childTnLst>
                                </p:cTn>
                              </p:par>
                            </p:childTnLst>
                          </p:cTn>
                        </p:par>
                        <p:par>
                          <p:cTn id="17" fill="hold">
                            <p:stCondLst>
                              <p:cond delay="900"/>
                            </p:stCondLst>
                            <p:childTnLst>
                              <p:par>
                                <p:cTn id="18" presetID="2" presetClass="entr" presetSubtype="8" fill="hold" grpId="0" nodeType="afterEffect">
                                  <p:stCondLst>
                                    <p:cond delay="0"/>
                                  </p:stCondLst>
                                  <p:childTnLst>
                                    <p:set>
                                      <p:cBhvr>
                                        <p:cTn id="19" dur="1" fill="hold">
                                          <p:stCondLst>
                                            <p:cond delay="0"/>
                                          </p:stCondLst>
                                        </p:cTn>
                                        <p:tgtEl>
                                          <p:spTgt spid="16"/>
                                        </p:tgtEl>
                                        <p:attrNameLst>
                                          <p:attrName>style.visibility</p:attrName>
                                        </p:attrNameLst>
                                      </p:cBhvr>
                                      <p:to>
                                        <p:strVal val="visible"/>
                                      </p:to>
                                    </p:set>
                                    <p:anim calcmode="lin" valueType="num">
                                      <p:cBhvr additive="base">
                                        <p:cTn id="20" dur="100" fill="hold"/>
                                        <p:tgtEl>
                                          <p:spTgt spid="16"/>
                                        </p:tgtEl>
                                        <p:attrNameLst>
                                          <p:attrName>ppt_x</p:attrName>
                                        </p:attrNameLst>
                                      </p:cBhvr>
                                      <p:tavLst>
                                        <p:tav tm="0">
                                          <p:val>
                                            <p:strVal val="0-#ppt_w/2"/>
                                          </p:val>
                                        </p:tav>
                                        <p:tav tm="100000">
                                          <p:val>
                                            <p:strVal val="#ppt_x"/>
                                          </p:val>
                                        </p:tav>
                                      </p:tavLst>
                                    </p:anim>
                                    <p:anim calcmode="lin" valueType="num">
                                      <p:cBhvr additive="base">
                                        <p:cTn id="21" dur="100" fill="hold"/>
                                        <p:tgtEl>
                                          <p:spTgt spid="16"/>
                                        </p:tgtEl>
                                        <p:attrNameLst>
                                          <p:attrName>ppt_y</p:attrName>
                                        </p:attrNameLst>
                                      </p:cBhvr>
                                      <p:tavLst>
                                        <p:tav tm="0">
                                          <p:val>
                                            <p:strVal val="#ppt_y"/>
                                          </p:val>
                                        </p:tav>
                                        <p:tav tm="100000">
                                          <p:val>
                                            <p:strVal val="#ppt_y"/>
                                          </p:val>
                                        </p:tav>
                                      </p:tavLst>
                                    </p:anim>
                                  </p:childTnLst>
                                </p:cTn>
                              </p:par>
                            </p:childTnLst>
                          </p:cTn>
                        </p:par>
                        <p:par>
                          <p:cTn id="22" fill="hold">
                            <p:stCondLst>
                              <p:cond delay="1000"/>
                            </p:stCondLst>
                            <p:childTnLst>
                              <p:par>
                                <p:cTn id="23" presetID="2" presetClass="entr" presetSubtype="8" fill="hold" grpId="0" nodeType="afterEffect">
                                  <p:stCondLst>
                                    <p:cond delay="0"/>
                                  </p:stCondLst>
                                  <p:childTnLst>
                                    <p:set>
                                      <p:cBhvr>
                                        <p:cTn id="24" dur="1" fill="hold">
                                          <p:stCondLst>
                                            <p:cond delay="0"/>
                                          </p:stCondLst>
                                        </p:cTn>
                                        <p:tgtEl>
                                          <p:spTgt spid="20"/>
                                        </p:tgtEl>
                                        <p:attrNameLst>
                                          <p:attrName>style.visibility</p:attrName>
                                        </p:attrNameLst>
                                      </p:cBhvr>
                                      <p:to>
                                        <p:strVal val="visible"/>
                                      </p:to>
                                    </p:set>
                                    <p:anim calcmode="lin" valueType="num">
                                      <p:cBhvr additive="base">
                                        <p:cTn id="25" dur="100" fill="hold"/>
                                        <p:tgtEl>
                                          <p:spTgt spid="20"/>
                                        </p:tgtEl>
                                        <p:attrNameLst>
                                          <p:attrName>ppt_x</p:attrName>
                                        </p:attrNameLst>
                                      </p:cBhvr>
                                      <p:tavLst>
                                        <p:tav tm="0">
                                          <p:val>
                                            <p:strVal val="0-#ppt_w/2"/>
                                          </p:val>
                                        </p:tav>
                                        <p:tav tm="100000">
                                          <p:val>
                                            <p:strVal val="#ppt_x"/>
                                          </p:val>
                                        </p:tav>
                                      </p:tavLst>
                                    </p:anim>
                                    <p:anim calcmode="lin" valueType="num">
                                      <p:cBhvr additive="base">
                                        <p:cTn id="26" dur="100" fill="hold"/>
                                        <p:tgtEl>
                                          <p:spTgt spid="20"/>
                                        </p:tgtEl>
                                        <p:attrNameLst>
                                          <p:attrName>ppt_y</p:attrName>
                                        </p:attrNameLst>
                                      </p:cBhvr>
                                      <p:tavLst>
                                        <p:tav tm="0">
                                          <p:val>
                                            <p:strVal val="#ppt_y"/>
                                          </p:val>
                                        </p:tav>
                                        <p:tav tm="100000">
                                          <p:val>
                                            <p:strVal val="#ppt_y"/>
                                          </p:val>
                                        </p:tav>
                                      </p:tavLst>
                                    </p:anim>
                                  </p:childTnLst>
                                </p:cTn>
                              </p:par>
                            </p:childTnLst>
                          </p:cTn>
                        </p:par>
                        <p:par>
                          <p:cTn id="27" fill="hold">
                            <p:stCondLst>
                              <p:cond delay="1100"/>
                            </p:stCondLst>
                            <p:childTnLst>
                              <p:par>
                                <p:cTn id="28" presetID="2" presetClass="entr" presetSubtype="8" fill="hold" grpId="0" nodeType="afterEffect">
                                  <p:stCondLst>
                                    <p:cond delay="0"/>
                                  </p:stCondLst>
                                  <p:childTnLst>
                                    <p:set>
                                      <p:cBhvr>
                                        <p:cTn id="29" dur="1" fill="hold">
                                          <p:stCondLst>
                                            <p:cond delay="0"/>
                                          </p:stCondLst>
                                        </p:cTn>
                                        <p:tgtEl>
                                          <p:spTgt spid="23"/>
                                        </p:tgtEl>
                                        <p:attrNameLst>
                                          <p:attrName>style.visibility</p:attrName>
                                        </p:attrNameLst>
                                      </p:cBhvr>
                                      <p:to>
                                        <p:strVal val="visible"/>
                                      </p:to>
                                    </p:set>
                                    <p:anim calcmode="lin" valueType="num">
                                      <p:cBhvr additive="base">
                                        <p:cTn id="30" dur="100" fill="hold"/>
                                        <p:tgtEl>
                                          <p:spTgt spid="23"/>
                                        </p:tgtEl>
                                        <p:attrNameLst>
                                          <p:attrName>ppt_x</p:attrName>
                                        </p:attrNameLst>
                                      </p:cBhvr>
                                      <p:tavLst>
                                        <p:tav tm="0">
                                          <p:val>
                                            <p:strVal val="0-#ppt_w/2"/>
                                          </p:val>
                                        </p:tav>
                                        <p:tav tm="100000">
                                          <p:val>
                                            <p:strVal val="#ppt_x"/>
                                          </p:val>
                                        </p:tav>
                                      </p:tavLst>
                                    </p:anim>
                                    <p:anim calcmode="lin" valueType="num">
                                      <p:cBhvr additive="base">
                                        <p:cTn id="31" dur="100" fill="hold"/>
                                        <p:tgtEl>
                                          <p:spTgt spid="23"/>
                                        </p:tgtEl>
                                        <p:attrNameLst>
                                          <p:attrName>ppt_y</p:attrName>
                                        </p:attrNameLst>
                                      </p:cBhvr>
                                      <p:tavLst>
                                        <p:tav tm="0">
                                          <p:val>
                                            <p:strVal val="#ppt_y"/>
                                          </p:val>
                                        </p:tav>
                                        <p:tav tm="100000">
                                          <p:val>
                                            <p:strVal val="#ppt_y"/>
                                          </p:val>
                                        </p:tav>
                                      </p:tavLst>
                                    </p:anim>
                                  </p:childTnLst>
                                </p:cTn>
                              </p:par>
                            </p:childTnLst>
                          </p:cTn>
                        </p:par>
                        <p:par>
                          <p:cTn id="32" fill="hold">
                            <p:stCondLst>
                              <p:cond delay="1200"/>
                            </p:stCondLst>
                            <p:childTnLst>
                              <p:par>
                                <p:cTn id="33" presetID="2" presetClass="entr" presetSubtype="8" fill="hold" grpId="0" nodeType="afterEffect">
                                  <p:stCondLst>
                                    <p:cond delay="0"/>
                                  </p:stCondLst>
                                  <p:childTnLst>
                                    <p:set>
                                      <p:cBhvr>
                                        <p:cTn id="34" dur="1" fill="hold">
                                          <p:stCondLst>
                                            <p:cond delay="0"/>
                                          </p:stCondLst>
                                        </p:cTn>
                                        <p:tgtEl>
                                          <p:spTgt spid="26"/>
                                        </p:tgtEl>
                                        <p:attrNameLst>
                                          <p:attrName>style.visibility</p:attrName>
                                        </p:attrNameLst>
                                      </p:cBhvr>
                                      <p:to>
                                        <p:strVal val="visible"/>
                                      </p:to>
                                    </p:set>
                                    <p:anim calcmode="lin" valueType="num">
                                      <p:cBhvr additive="base">
                                        <p:cTn id="35" dur="100" fill="hold"/>
                                        <p:tgtEl>
                                          <p:spTgt spid="26"/>
                                        </p:tgtEl>
                                        <p:attrNameLst>
                                          <p:attrName>ppt_x</p:attrName>
                                        </p:attrNameLst>
                                      </p:cBhvr>
                                      <p:tavLst>
                                        <p:tav tm="0">
                                          <p:val>
                                            <p:strVal val="0-#ppt_w/2"/>
                                          </p:val>
                                        </p:tav>
                                        <p:tav tm="100000">
                                          <p:val>
                                            <p:strVal val="#ppt_x"/>
                                          </p:val>
                                        </p:tav>
                                      </p:tavLst>
                                    </p:anim>
                                    <p:anim calcmode="lin" valueType="num">
                                      <p:cBhvr additive="base">
                                        <p:cTn id="36" dur="100" fill="hold"/>
                                        <p:tgtEl>
                                          <p:spTgt spid="26"/>
                                        </p:tgtEl>
                                        <p:attrNameLst>
                                          <p:attrName>ppt_y</p:attrName>
                                        </p:attrNameLst>
                                      </p:cBhvr>
                                      <p:tavLst>
                                        <p:tav tm="0">
                                          <p:val>
                                            <p:strVal val="#ppt_y"/>
                                          </p:val>
                                        </p:tav>
                                        <p:tav tm="100000">
                                          <p:val>
                                            <p:strVal val="#ppt_y"/>
                                          </p:val>
                                        </p:tav>
                                      </p:tavLst>
                                    </p:anim>
                                  </p:childTnLst>
                                </p:cTn>
                              </p:par>
                            </p:childTnLst>
                          </p:cTn>
                        </p:par>
                        <p:par>
                          <p:cTn id="37" fill="hold">
                            <p:stCondLst>
                              <p:cond delay="1300"/>
                            </p:stCondLst>
                            <p:childTnLst>
                              <p:par>
                                <p:cTn id="38" presetID="2" presetClass="entr" presetSubtype="8" fill="hold" grpId="0" nodeType="afterEffect">
                                  <p:stCondLst>
                                    <p:cond delay="0"/>
                                  </p:stCondLst>
                                  <p:childTnLst>
                                    <p:set>
                                      <p:cBhvr>
                                        <p:cTn id="39" dur="1" fill="hold">
                                          <p:stCondLst>
                                            <p:cond delay="0"/>
                                          </p:stCondLst>
                                        </p:cTn>
                                        <p:tgtEl>
                                          <p:spTgt spid="31"/>
                                        </p:tgtEl>
                                        <p:attrNameLst>
                                          <p:attrName>style.visibility</p:attrName>
                                        </p:attrNameLst>
                                      </p:cBhvr>
                                      <p:to>
                                        <p:strVal val="visible"/>
                                      </p:to>
                                    </p:set>
                                    <p:anim calcmode="lin" valueType="num">
                                      <p:cBhvr additive="base">
                                        <p:cTn id="40" dur="100" fill="hold"/>
                                        <p:tgtEl>
                                          <p:spTgt spid="31"/>
                                        </p:tgtEl>
                                        <p:attrNameLst>
                                          <p:attrName>ppt_x</p:attrName>
                                        </p:attrNameLst>
                                      </p:cBhvr>
                                      <p:tavLst>
                                        <p:tav tm="0">
                                          <p:val>
                                            <p:strVal val="0-#ppt_w/2"/>
                                          </p:val>
                                        </p:tav>
                                        <p:tav tm="100000">
                                          <p:val>
                                            <p:strVal val="#ppt_x"/>
                                          </p:val>
                                        </p:tav>
                                      </p:tavLst>
                                    </p:anim>
                                    <p:anim calcmode="lin" valueType="num">
                                      <p:cBhvr additive="base">
                                        <p:cTn id="41" dur="100" fill="hold"/>
                                        <p:tgtEl>
                                          <p:spTgt spid="31"/>
                                        </p:tgtEl>
                                        <p:attrNameLst>
                                          <p:attrName>ppt_y</p:attrName>
                                        </p:attrNameLst>
                                      </p:cBhvr>
                                      <p:tavLst>
                                        <p:tav tm="0">
                                          <p:val>
                                            <p:strVal val="#ppt_y"/>
                                          </p:val>
                                        </p:tav>
                                        <p:tav tm="100000">
                                          <p:val>
                                            <p:strVal val="#ppt_y"/>
                                          </p:val>
                                        </p:tav>
                                      </p:tavLst>
                                    </p:anim>
                                  </p:childTnLst>
                                </p:cTn>
                              </p:par>
                            </p:childTnLst>
                          </p:cTn>
                        </p:par>
                        <p:par>
                          <p:cTn id="42" fill="hold">
                            <p:stCondLst>
                              <p:cond delay="1400"/>
                            </p:stCondLst>
                            <p:childTnLst>
                              <p:par>
                                <p:cTn id="43" presetID="2" presetClass="entr" presetSubtype="8" fill="hold" grpId="0" nodeType="afterEffect">
                                  <p:stCondLst>
                                    <p:cond delay="0"/>
                                  </p:stCondLst>
                                  <p:childTnLst>
                                    <p:set>
                                      <p:cBhvr>
                                        <p:cTn id="44" dur="1" fill="hold">
                                          <p:stCondLst>
                                            <p:cond delay="0"/>
                                          </p:stCondLst>
                                        </p:cTn>
                                        <p:tgtEl>
                                          <p:spTgt spid="32"/>
                                        </p:tgtEl>
                                        <p:attrNameLst>
                                          <p:attrName>style.visibility</p:attrName>
                                        </p:attrNameLst>
                                      </p:cBhvr>
                                      <p:to>
                                        <p:strVal val="visible"/>
                                      </p:to>
                                    </p:set>
                                    <p:anim calcmode="lin" valueType="num">
                                      <p:cBhvr additive="base">
                                        <p:cTn id="45" dur="100" fill="hold"/>
                                        <p:tgtEl>
                                          <p:spTgt spid="32"/>
                                        </p:tgtEl>
                                        <p:attrNameLst>
                                          <p:attrName>ppt_x</p:attrName>
                                        </p:attrNameLst>
                                      </p:cBhvr>
                                      <p:tavLst>
                                        <p:tav tm="0">
                                          <p:val>
                                            <p:strVal val="0-#ppt_w/2"/>
                                          </p:val>
                                        </p:tav>
                                        <p:tav tm="100000">
                                          <p:val>
                                            <p:strVal val="#ppt_x"/>
                                          </p:val>
                                        </p:tav>
                                      </p:tavLst>
                                    </p:anim>
                                    <p:anim calcmode="lin" valueType="num">
                                      <p:cBhvr additive="base">
                                        <p:cTn id="46" dur="100" fill="hold"/>
                                        <p:tgtEl>
                                          <p:spTgt spid="32"/>
                                        </p:tgtEl>
                                        <p:attrNameLst>
                                          <p:attrName>ppt_y</p:attrName>
                                        </p:attrNameLst>
                                      </p:cBhvr>
                                      <p:tavLst>
                                        <p:tav tm="0">
                                          <p:val>
                                            <p:strVal val="#ppt_y"/>
                                          </p:val>
                                        </p:tav>
                                        <p:tav tm="100000">
                                          <p:val>
                                            <p:strVal val="#ppt_y"/>
                                          </p:val>
                                        </p:tav>
                                      </p:tavLst>
                                    </p:anim>
                                  </p:childTnLst>
                                </p:cTn>
                              </p:par>
                            </p:childTnLst>
                          </p:cTn>
                        </p:par>
                        <p:par>
                          <p:cTn id="47" fill="hold">
                            <p:stCondLst>
                              <p:cond delay="1500"/>
                            </p:stCondLst>
                            <p:childTnLst>
                              <p:par>
                                <p:cTn id="48" presetID="2" presetClass="entr" presetSubtype="8" fill="hold" grpId="0" nodeType="afterEffect">
                                  <p:stCondLst>
                                    <p:cond delay="0"/>
                                  </p:stCondLst>
                                  <p:childTnLst>
                                    <p:set>
                                      <p:cBhvr>
                                        <p:cTn id="49" dur="1" fill="hold">
                                          <p:stCondLst>
                                            <p:cond delay="0"/>
                                          </p:stCondLst>
                                        </p:cTn>
                                        <p:tgtEl>
                                          <p:spTgt spid="33"/>
                                        </p:tgtEl>
                                        <p:attrNameLst>
                                          <p:attrName>style.visibility</p:attrName>
                                        </p:attrNameLst>
                                      </p:cBhvr>
                                      <p:to>
                                        <p:strVal val="visible"/>
                                      </p:to>
                                    </p:set>
                                    <p:anim calcmode="lin" valueType="num">
                                      <p:cBhvr additive="base">
                                        <p:cTn id="50" dur="100" fill="hold"/>
                                        <p:tgtEl>
                                          <p:spTgt spid="33"/>
                                        </p:tgtEl>
                                        <p:attrNameLst>
                                          <p:attrName>ppt_x</p:attrName>
                                        </p:attrNameLst>
                                      </p:cBhvr>
                                      <p:tavLst>
                                        <p:tav tm="0">
                                          <p:val>
                                            <p:strVal val="0-#ppt_w/2"/>
                                          </p:val>
                                        </p:tav>
                                        <p:tav tm="100000">
                                          <p:val>
                                            <p:strVal val="#ppt_x"/>
                                          </p:val>
                                        </p:tav>
                                      </p:tavLst>
                                    </p:anim>
                                    <p:anim calcmode="lin" valueType="num">
                                      <p:cBhvr additive="base">
                                        <p:cTn id="51" dur="100" fill="hold"/>
                                        <p:tgtEl>
                                          <p:spTgt spid="33"/>
                                        </p:tgtEl>
                                        <p:attrNameLst>
                                          <p:attrName>ppt_y</p:attrName>
                                        </p:attrNameLst>
                                      </p:cBhvr>
                                      <p:tavLst>
                                        <p:tav tm="0">
                                          <p:val>
                                            <p:strVal val="#ppt_y"/>
                                          </p:val>
                                        </p:tav>
                                        <p:tav tm="100000">
                                          <p:val>
                                            <p:strVal val="#ppt_y"/>
                                          </p:val>
                                        </p:tav>
                                      </p:tavLst>
                                    </p:anim>
                                  </p:childTnLst>
                                </p:cTn>
                              </p:par>
                            </p:childTnLst>
                          </p:cTn>
                        </p:par>
                        <p:par>
                          <p:cTn id="52" fill="hold">
                            <p:stCondLst>
                              <p:cond delay="1600"/>
                            </p:stCondLst>
                            <p:childTnLst>
                              <p:par>
                                <p:cTn id="53" presetID="2" presetClass="entr" presetSubtype="8" fill="hold" grpId="0" nodeType="afterEffect">
                                  <p:stCondLst>
                                    <p:cond delay="0"/>
                                  </p:stCondLst>
                                  <p:childTnLst>
                                    <p:set>
                                      <p:cBhvr>
                                        <p:cTn id="54" dur="1" fill="hold">
                                          <p:stCondLst>
                                            <p:cond delay="0"/>
                                          </p:stCondLst>
                                        </p:cTn>
                                        <p:tgtEl>
                                          <p:spTgt spid="45"/>
                                        </p:tgtEl>
                                        <p:attrNameLst>
                                          <p:attrName>style.visibility</p:attrName>
                                        </p:attrNameLst>
                                      </p:cBhvr>
                                      <p:to>
                                        <p:strVal val="visible"/>
                                      </p:to>
                                    </p:set>
                                    <p:anim calcmode="lin" valueType="num">
                                      <p:cBhvr additive="base">
                                        <p:cTn id="55" dur="100" fill="hold"/>
                                        <p:tgtEl>
                                          <p:spTgt spid="45"/>
                                        </p:tgtEl>
                                        <p:attrNameLst>
                                          <p:attrName>ppt_x</p:attrName>
                                        </p:attrNameLst>
                                      </p:cBhvr>
                                      <p:tavLst>
                                        <p:tav tm="0">
                                          <p:val>
                                            <p:strVal val="0-#ppt_w/2"/>
                                          </p:val>
                                        </p:tav>
                                        <p:tav tm="100000">
                                          <p:val>
                                            <p:strVal val="#ppt_x"/>
                                          </p:val>
                                        </p:tav>
                                      </p:tavLst>
                                    </p:anim>
                                    <p:anim calcmode="lin" valueType="num">
                                      <p:cBhvr additive="base">
                                        <p:cTn id="56" dur="100" fill="hold"/>
                                        <p:tgtEl>
                                          <p:spTgt spid="45"/>
                                        </p:tgtEl>
                                        <p:attrNameLst>
                                          <p:attrName>ppt_y</p:attrName>
                                        </p:attrNameLst>
                                      </p:cBhvr>
                                      <p:tavLst>
                                        <p:tav tm="0">
                                          <p:val>
                                            <p:strVal val="#ppt_y"/>
                                          </p:val>
                                        </p:tav>
                                        <p:tav tm="100000">
                                          <p:val>
                                            <p:strVal val="#ppt_y"/>
                                          </p:val>
                                        </p:tav>
                                      </p:tavLst>
                                    </p:anim>
                                  </p:childTnLst>
                                </p:cTn>
                              </p:par>
                            </p:childTnLst>
                          </p:cTn>
                        </p:par>
                        <p:par>
                          <p:cTn id="57" fill="hold">
                            <p:stCondLst>
                              <p:cond delay="1700"/>
                            </p:stCondLst>
                            <p:childTnLst>
                              <p:par>
                                <p:cTn id="58" presetID="2" presetClass="entr" presetSubtype="8" fill="hold" grpId="0" nodeType="afterEffect">
                                  <p:stCondLst>
                                    <p:cond delay="0"/>
                                  </p:stCondLst>
                                  <p:childTnLst>
                                    <p:set>
                                      <p:cBhvr>
                                        <p:cTn id="59" dur="1" fill="hold">
                                          <p:stCondLst>
                                            <p:cond delay="0"/>
                                          </p:stCondLst>
                                        </p:cTn>
                                        <p:tgtEl>
                                          <p:spTgt spid="64"/>
                                        </p:tgtEl>
                                        <p:attrNameLst>
                                          <p:attrName>style.visibility</p:attrName>
                                        </p:attrNameLst>
                                      </p:cBhvr>
                                      <p:to>
                                        <p:strVal val="visible"/>
                                      </p:to>
                                    </p:set>
                                    <p:anim calcmode="lin" valueType="num">
                                      <p:cBhvr additive="base">
                                        <p:cTn id="60" dur="200" fill="hold"/>
                                        <p:tgtEl>
                                          <p:spTgt spid="64"/>
                                        </p:tgtEl>
                                        <p:attrNameLst>
                                          <p:attrName>ppt_x</p:attrName>
                                        </p:attrNameLst>
                                      </p:cBhvr>
                                      <p:tavLst>
                                        <p:tav tm="0">
                                          <p:val>
                                            <p:strVal val="0-#ppt_w/2"/>
                                          </p:val>
                                        </p:tav>
                                        <p:tav tm="100000">
                                          <p:val>
                                            <p:strVal val="#ppt_x"/>
                                          </p:val>
                                        </p:tav>
                                      </p:tavLst>
                                    </p:anim>
                                    <p:anim calcmode="lin" valueType="num">
                                      <p:cBhvr additive="base">
                                        <p:cTn id="61" dur="200" fill="hold"/>
                                        <p:tgtEl>
                                          <p:spTgt spid="64"/>
                                        </p:tgtEl>
                                        <p:attrNameLst>
                                          <p:attrName>ppt_y</p:attrName>
                                        </p:attrNameLst>
                                      </p:cBhvr>
                                      <p:tavLst>
                                        <p:tav tm="0">
                                          <p:val>
                                            <p:strVal val="#ppt_y"/>
                                          </p:val>
                                        </p:tav>
                                        <p:tav tm="100000">
                                          <p:val>
                                            <p:strVal val="#ppt_y"/>
                                          </p:val>
                                        </p:tav>
                                      </p:tavLst>
                                    </p:anim>
                                  </p:childTnLst>
                                </p:cTn>
                              </p:par>
                            </p:childTnLst>
                          </p:cTn>
                        </p:par>
                        <p:par>
                          <p:cTn id="62" fill="hold">
                            <p:stCondLst>
                              <p:cond delay="1900"/>
                            </p:stCondLst>
                            <p:childTnLst>
                              <p:par>
                                <p:cTn id="63" presetID="2" presetClass="entr" presetSubtype="8" fill="hold" grpId="0" nodeType="afterEffect">
                                  <p:stCondLst>
                                    <p:cond delay="0"/>
                                  </p:stCondLst>
                                  <p:childTnLst>
                                    <p:set>
                                      <p:cBhvr>
                                        <p:cTn id="64" dur="1" fill="hold">
                                          <p:stCondLst>
                                            <p:cond delay="0"/>
                                          </p:stCondLst>
                                        </p:cTn>
                                        <p:tgtEl>
                                          <p:spTgt spid="15"/>
                                        </p:tgtEl>
                                        <p:attrNameLst>
                                          <p:attrName>style.visibility</p:attrName>
                                        </p:attrNameLst>
                                      </p:cBhvr>
                                      <p:to>
                                        <p:strVal val="visible"/>
                                      </p:to>
                                    </p:set>
                                    <p:anim calcmode="lin" valueType="num">
                                      <p:cBhvr additive="base">
                                        <p:cTn id="65" dur="200" fill="hold"/>
                                        <p:tgtEl>
                                          <p:spTgt spid="15"/>
                                        </p:tgtEl>
                                        <p:attrNameLst>
                                          <p:attrName>ppt_x</p:attrName>
                                        </p:attrNameLst>
                                      </p:cBhvr>
                                      <p:tavLst>
                                        <p:tav tm="0">
                                          <p:val>
                                            <p:strVal val="0-#ppt_w/2"/>
                                          </p:val>
                                        </p:tav>
                                        <p:tav tm="100000">
                                          <p:val>
                                            <p:strVal val="#ppt_x"/>
                                          </p:val>
                                        </p:tav>
                                      </p:tavLst>
                                    </p:anim>
                                    <p:anim calcmode="lin" valueType="num">
                                      <p:cBhvr additive="base">
                                        <p:cTn id="66" dur="200" fill="hold"/>
                                        <p:tgtEl>
                                          <p:spTgt spid="15"/>
                                        </p:tgtEl>
                                        <p:attrNameLst>
                                          <p:attrName>ppt_y</p:attrName>
                                        </p:attrNameLst>
                                      </p:cBhvr>
                                      <p:tavLst>
                                        <p:tav tm="0">
                                          <p:val>
                                            <p:strVal val="#ppt_y"/>
                                          </p:val>
                                        </p:tav>
                                        <p:tav tm="100000">
                                          <p:val>
                                            <p:strVal val="#ppt_y"/>
                                          </p:val>
                                        </p:tav>
                                      </p:tavLst>
                                    </p:anim>
                                  </p:childTnLst>
                                </p:cTn>
                              </p:par>
                            </p:childTnLst>
                          </p:cTn>
                        </p:par>
                        <p:par>
                          <p:cTn id="67" fill="hold">
                            <p:stCondLst>
                              <p:cond delay="2100"/>
                            </p:stCondLst>
                            <p:childTnLst>
                              <p:par>
                                <p:cTn id="68" presetID="22" presetClass="entr" presetSubtype="4" fill="hold" grpId="0" nodeType="afterEffect">
                                  <p:stCondLst>
                                    <p:cond delay="0"/>
                                  </p:stCondLst>
                                  <p:childTnLst>
                                    <p:set>
                                      <p:cBhvr>
                                        <p:cTn id="69" dur="1" fill="hold">
                                          <p:stCondLst>
                                            <p:cond delay="0"/>
                                          </p:stCondLst>
                                        </p:cTn>
                                        <p:tgtEl>
                                          <p:spTgt spid="47"/>
                                        </p:tgtEl>
                                        <p:attrNameLst>
                                          <p:attrName>style.visibility</p:attrName>
                                        </p:attrNameLst>
                                      </p:cBhvr>
                                      <p:to>
                                        <p:strVal val="visible"/>
                                      </p:to>
                                    </p:set>
                                    <p:animEffect transition="in" filter="wipe(down)">
                                      <p:cBhvr>
                                        <p:cTn id="70" dur="300"/>
                                        <p:tgtEl>
                                          <p:spTgt spid="47"/>
                                        </p:tgtEl>
                                      </p:cBhvr>
                                    </p:animEffect>
                                  </p:childTnLst>
                                </p:cTn>
                              </p:par>
                            </p:childTnLst>
                          </p:cTn>
                        </p:par>
                        <p:par>
                          <p:cTn id="71" fill="hold">
                            <p:stCondLst>
                              <p:cond delay="2400"/>
                            </p:stCondLst>
                            <p:childTnLst>
                              <p:par>
                                <p:cTn id="72" presetID="53" presetClass="entr" presetSubtype="16" fill="hold" grpId="0" nodeType="afterEffect">
                                  <p:stCondLst>
                                    <p:cond delay="0"/>
                                  </p:stCondLst>
                                  <p:childTnLst>
                                    <p:set>
                                      <p:cBhvr>
                                        <p:cTn id="73" dur="1" fill="hold">
                                          <p:stCondLst>
                                            <p:cond delay="0"/>
                                          </p:stCondLst>
                                        </p:cTn>
                                        <p:tgtEl>
                                          <p:spTgt spid="71"/>
                                        </p:tgtEl>
                                        <p:attrNameLst>
                                          <p:attrName>style.visibility</p:attrName>
                                        </p:attrNameLst>
                                      </p:cBhvr>
                                      <p:to>
                                        <p:strVal val="visible"/>
                                      </p:to>
                                    </p:set>
                                    <p:anim calcmode="lin" valueType="num">
                                      <p:cBhvr>
                                        <p:cTn id="74" dur="300" fill="hold"/>
                                        <p:tgtEl>
                                          <p:spTgt spid="71"/>
                                        </p:tgtEl>
                                        <p:attrNameLst>
                                          <p:attrName>ppt_w</p:attrName>
                                        </p:attrNameLst>
                                      </p:cBhvr>
                                      <p:tavLst>
                                        <p:tav tm="0">
                                          <p:val>
                                            <p:fltVal val="0"/>
                                          </p:val>
                                        </p:tav>
                                        <p:tav tm="100000">
                                          <p:val>
                                            <p:strVal val="#ppt_w"/>
                                          </p:val>
                                        </p:tav>
                                      </p:tavLst>
                                    </p:anim>
                                    <p:anim calcmode="lin" valueType="num">
                                      <p:cBhvr>
                                        <p:cTn id="75" dur="300" fill="hold"/>
                                        <p:tgtEl>
                                          <p:spTgt spid="71"/>
                                        </p:tgtEl>
                                        <p:attrNameLst>
                                          <p:attrName>ppt_h</p:attrName>
                                        </p:attrNameLst>
                                      </p:cBhvr>
                                      <p:tavLst>
                                        <p:tav tm="0">
                                          <p:val>
                                            <p:fltVal val="0"/>
                                          </p:val>
                                        </p:tav>
                                        <p:tav tm="100000">
                                          <p:val>
                                            <p:strVal val="#ppt_h"/>
                                          </p:val>
                                        </p:tav>
                                      </p:tavLst>
                                    </p:anim>
                                    <p:animEffect transition="in" filter="fade">
                                      <p:cBhvr>
                                        <p:cTn id="76" dur="300"/>
                                        <p:tgtEl>
                                          <p:spTgt spid="71"/>
                                        </p:tgtEl>
                                      </p:cBhvr>
                                    </p:animEffect>
                                  </p:childTnLst>
                                </p:cTn>
                              </p:par>
                            </p:childTnLst>
                          </p:cTn>
                        </p:par>
                        <p:par>
                          <p:cTn id="77" fill="hold">
                            <p:stCondLst>
                              <p:cond delay="2700"/>
                            </p:stCondLst>
                            <p:childTnLst>
                              <p:par>
                                <p:cTn id="78" presetID="22" presetClass="entr" presetSubtype="4" fill="hold" grpId="0" nodeType="afterEffect">
                                  <p:stCondLst>
                                    <p:cond delay="0"/>
                                  </p:stCondLst>
                                  <p:childTnLst>
                                    <p:set>
                                      <p:cBhvr>
                                        <p:cTn id="79" dur="1" fill="hold">
                                          <p:stCondLst>
                                            <p:cond delay="0"/>
                                          </p:stCondLst>
                                        </p:cTn>
                                        <p:tgtEl>
                                          <p:spTgt spid="48"/>
                                        </p:tgtEl>
                                        <p:attrNameLst>
                                          <p:attrName>style.visibility</p:attrName>
                                        </p:attrNameLst>
                                      </p:cBhvr>
                                      <p:to>
                                        <p:strVal val="visible"/>
                                      </p:to>
                                    </p:set>
                                    <p:animEffect transition="in" filter="wipe(down)">
                                      <p:cBhvr>
                                        <p:cTn id="80" dur="500"/>
                                        <p:tgtEl>
                                          <p:spTgt spid="48"/>
                                        </p:tgtEl>
                                      </p:cBhvr>
                                    </p:animEffect>
                                  </p:childTnLst>
                                </p:cTn>
                              </p:par>
                            </p:childTnLst>
                          </p:cTn>
                        </p:par>
                        <p:par>
                          <p:cTn id="81" fill="hold">
                            <p:stCondLst>
                              <p:cond delay="3200"/>
                            </p:stCondLst>
                            <p:childTnLst>
                              <p:par>
                                <p:cTn id="82" presetID="53" presetClass="entr" presetSubtype="16" fill="hold" grpId="0" nodeType="afterEffect">
                                  <p:stCondLst>
                                    <p:cond delay="0"/>
                                  </p:stCondLst>
                                  <p:childTnLst>
                                    <p:set>
                                      <p:cBhvr>
                                        <p:cTn id="83" dur="1" fill="hold">
                                          <p:stCondLst>
                                            <p:cond delay="0"/>
                                          </p:stCondLst>
                                        </p:cTn>
                                        <p:tgtEl>
                                          <p:spTgt spid="65"/>
                                        </p:tgtEl>
                                        <p:attrNameLst>
                                          <p:attrName>style.visibility</p:attrName>
                                        </p:attrNameLst>
                                      </p:cBhvr>
                                      <p:to>
                                        <p:strVal val="visible"/>
                                      </p:to>
                                    </p:set>
                                    <p:anim calcmode="lin" valueType="num">
                                      <p:cBhvr>
                                        <p:cTn id="84" dur="300" fill="hold"/>
                                        <p:tgtEl>
                                          <p:spTgt spid="65"/>
                                        </p:tgtEl>
                                        <p:attrNameLst>
                                          <p:attrName>ppt_w</p:attrName>
                                        </p:attrNameLst>
                                      </p:cBhvr>
                                      <p:tavLst>
                                        <p:tav tm="0">
                                          <p:val>
                                            <p:fltVal val="0"/>
                                          </p:val>
                                        </p:tav>
                                        <p:tav tm="100000">
                                          <p:val>
                                            <p:strVal val="#ppt_w"/>
                                          </p:val>
                                        </p:tav>
                                      </p:tavLst>
                                    </p:anim>
                                    <p:anim calcmode="lin" valueType="num">
                                      <p:cBhvr>
                                        <p:cTn id="85" dur="300" fill="hold"/>
                                        <p:tgtEl>
                                          <p:spTgt spid="65"/>
                                        </p:tgtEl>
                                        <p:attrNameLst>
                                          <p:attrName>ppt_h</p:attrName>
                                        </p:attrNameLst>
                                      </p:cBhvr>
                                      <p:tavLst>
                                        <p:tav tm="0">
                                          <p:val>
                                            <p:fltVal val="0"/>
                                          </p:val>
                                        </p:tav>
                                        <p:tav tm="100000">
                                          <p:val>
                                            <p:strVal val="#ppt_h"/>
                                          </p:val>
                                        </p:tav>
                                      </p:tavLst>
                                    </p:anim>
                                    <p:animEffect transition="in" filter="fade">
                                      <p:cBhvr>
                                        <p:cTn id="86" dur="300"/>
                                        <p:tgtEl>
                                          <p:spTgt spid="65"/>
                                        </p:tgtEl>
                                      </p:cBhvr>
                                    </p:animEffect>
                                  </p:childTnLst>
                                </p:cTn>
                              </p:par>
                            </p:childTnLst>
                          </p:cTn>
                        </p:par>
                        <p:par>
                          <p:cTn id="87" fill="hold">
                            <p:stCondLst>
                              <p:cond delay="3500"/>
                            </p:stCondLst>
                            <p:childTnLst>
                              <p:par>
                                <p:cTn id="88" presetID="2" presetClass="entr" presetSubtype="8" fill="hold" grpId="0" nodeType="afterEffect">
                                  <p:stCondLst>
                                    <p:cond delay="0"/>
                                  </p:stCondLst>
                                  <p:childTnLst>
                                    <p:set>
                                      <p:cBhvr>
                                        <p:cTn id="89" dur="1" fill="hold">
                                          <p:stCondLst>
                                            <p:cond delay="0"/>
                                          </p:stCondLst>
                                        </p:cTn>
                                        <p:tgtEl>
                                          <p:spTgt spid="17"/>
                                        </p:tgtEl>
                                        <p:attrNameLst>
                                          <p:attrName>style.visibility</p:attrName>
                                        </p:attrNameLst>
                                      </p:cBhvr>
                                      <p:to>
                                        <p:strVal val="visible"/>
                                      </p:to>
                                    </p:set>
                                    <p:anim calcmode="lin" valueType="num">
                                      <p:cBhvr additive="base">
                                        <p:cTn id="90" dur="200" fill="hold"/>
                                        <p:tgtEl>
                                          <p:spTgt spid="17"/>
                                        </p:tgtEl>
                                        <p:attrNameLst>
                                          <p:attrName>ppt_x</p:attrName>
                                        </p:attrNameLst>
                                      </p:cBhvr>
                                      <p:tavLst>
                                        <p:tav tm="0">
                                          <p:val>
                                            <p:strVal val="0-#ppt_w/2"/>
                                          </p:val>
                                        </p:tav>
                                        <p:tav tm="100000">
                                          <p:val>
                                            <p:strVal val="#ppt_x"/>
                                          </p:val>
                                        </p:tav>
                                      </p:tavLst>
                                    </p:anim>
                                    <p:anim calcmode="lin" valueType="num">
                                      <p:cBhvr additive="base">
                                        <p:cTn id="91" dur="200" fill="hold"/>
                                        <p:tgtEl>
                                          <p:spTgt spid="17"/>
                                        </p:tgtEl>
                                        <p:attrNameLst>
                                          <p:attrName>ppt_y</p:attrName>
                                        </p:attrNameLst>
                                      </p:cBhvr>
                                      <p:tavLst>
                                        <p:tav tm="0">
                                          <p:val>
                                            <p:strVal val="#ppt_y"/>
                                          </p:val>
                                        </p:tav>
                                        <p:tav tm="100000">
                                          <p:val>
                                            <p:strVal val="#ppt_y"/>
                                          </p:val>
                                        </p:tav>
                                      </p:tavLst>
                                    </p:anim>
                                  </p:childTnLst>
                                </p:cTn>
                              </p:par>
                            </p:childTnLst>
                          </p:cTn>
                        </p:par>
                        <p:par>
                          <p:cTn id="92" fill="hold">
                            <p:stCondLst>
                              <p:cond delay="3700"/>
                            </p:stCondLst>
                            <p:childTnLst>
                              <p:par>
                                <p:cTn id="93" presetID="22" presetClass="entr" presetSubtype="4" fill="hold" grpId="0" nodeType="afterEffect">
                                  <p:stCondLst>
                                    <p:cond delay="0"/>
                                  </p:stCondLst>
                                  <p:childTnLst>
                                    <p:set>
                                      <p:cBhvr>
                                        <p:cTn id="94" dur="1" fill="hold">
                                          <p:stCondLst>
                                            <p:cond delay="0"/>
                                          </p:stCondLst>
                                        </p:cTn>
                                        <p:tgtEl>
                                          <p:spTgt spid="49"/>
                                        </p:tgtEl>
                                        <p:attrNameLst>
                                          <p:attrName>style.visibility</p:attrName>
                                        </p:attrNameLst>
                                      </p:cBhvr>
                                      <p:to>
                                        <p:strVal val="visible"/>
                                      </p:to>
                                    </p:set>
                                    <p:animEffect transition="in" filter="wipe(down)">
                                      <p:cBhvr>
                                        <p:cTn id="95" dur="300"/>
                                        <p:tgtEl>
                                          <p:spTgt spid="49"/>
                                        </p:tgtEl>
                                      </p:cBhvr>
                                    </p:animEffect>
                                  </p:childTnLst>
                                </p:cTn>
                              </p:par>
                            </p:childTnLst>
                          </p:cTn>
                        </p:par>
                        <p:par>
                          <p:cTn id="96" fill="hold">
                            <p:stCondLst>
                              <p:cond delay="4000"/>
                            </p:stCondLst>
                            <p:childTnLst>
                              <p:par>
                                <p:cTn id="97" presetID="53" presetClass="entr" presetSubtype="16" fill="hold" grpId="0" nodeType="afterEffect">
                                  <p:stCondLst>
                                    <p:cond delay="0"/>
                                  </p:stCondLst>
                                  <p:childTnLst>
                                    <p:set>
                                      <p:cBhvr>
                                        <p:cTn id="98" dur="1" fill="hold">
                                          <p:stCondLst>
                                            <p:cond delay="0"/>
                                          </p:stCondLst>
                                        </p:cTn>
                                        <p:tgtEl>
                                          <p:spTgt spid="62"/>
                                        </p:tgtEl>
                                        <p:attrNameLst>
                                          <p:attrName>style.visibility</p:attrName>
                                        </p:attrNameLst>
                                      </p:cBhvr>
                                      <p:to>
                                        <p:strVal val="visible"/>
                                      </p:to>
                                    </p:set>
                                    <p:anim calcmode="lin" valueType="num">
                                      <p:cBhvr>
                                        <p:cTn id="99" dur="300" fill="hold"/>
                                        <p:tgtEl>
                                          <p:spTgt spid="62"/>
                                        </p:tgtEl>
                                        <p:attrNameLst>
                                          <p:attrName>ppt_w</p:attrName>
                                        </p:attrNameLst>
                                      </p:cBhvr>
                                      <p:tavLst>
                                        <p:tav tm="0">
                                          <p:val>
                                            <p:fltVal val="0"/>
                                          </p:val>
                                        </p:tav>
                                        <p:tav tm="100000">
                                          <p:val>
                                            <p:strVal val="#ppt_w"/>
                                          </p:val>
                                        </p:tav>
                                      </p:tavLst>
                                    </p:anim>
                                    <p:anim calcmode="lin" valueType="num">
                                      <p:cBhvr>
                                        <p:cTn id="100" dur="300" fill="hold"/>
                                        <p:tgtEl>
                                          <p:spTgt spid="62"/>
                                        </p:tgtEl>
                                        <p:attrNameLst>
                                          <p:attrName>ppt_h</p:attrName>
                                        </p:attrNameLst>
                                      </p:cBhvr>
                                      <p:tavLst>
                                        <p:tav tm="0">
                                          <p:val>
                                            <p:fltVal val="0"/>
                                          </p:val>
                                        </p:tav>
                                        <p:tav tm="100000">
                                          <p:val>
                                            <p:strVal val="#ppt_h"/>
                                          </p:val>
                                        </p:tav>
                                      </p:tavLst>
                                    </p:anim>
                                    <p:animEffect transition="in" filter="fade">
                                      <p:cBhvr>
                                        <p:cTn id="101" dur="300"/>
                                        <p:tgtEl>
                                          <p:spTgt spid="62"/>
                                        </p:tgtEl>
                                      </p:cBhvr>
                                    </p:animEffect>
                                  </p:childTnLst>
                                </p:cTn>
                              </p:par>
                            </p:childTnLst>
                          </p:cTn>
                        </p:par>
                        <p:par>
                          <p:cTn id="102" fill="hold">
                            <p:stCondLst>
                              <p:cond delay="4300"/>
                            </p:stCondLst>
                            <p:childTnLst>
                              <p:par>
                                <p:cTn id="103" presetID="22" presetClass="entr" presetSubtype="4" fill="hold" grpId="0" nodeType="afterEffect">
                                  <p:stCondLst>
                                    <p:cond delay="0"/>
                                  </p:stCondLst>
                                  <p:childTnLst>
                                    <p:set>
                                      <p:cBhvr>
                                        <p:cTn id="104" dur="1" fill="hold">
                                          <p:stCondLst>
                                            <p:cond delay="0"/>
                                          </p:stCondLst>
                                        </p:cTn>
                                        <p:tgtEl>
                                          <p:spTgt spid="50"/>
                                        </p:tgtEl>
                                        <p:attrNameLst>
                                          <p:attrName>style.visibility</p:attrName>
                                        </p:attrNameLst>
                                      </p:cBhvr>
                                      <p:to>
                                        <p:strVal val="visible"/>
                                      </p:to>
                                    </p:set>
                                    <p:animEffect transition="in" filter="wipe(down)">
                                      <p:cBhvr>
                                        <p:cTn id="105" dur="500"/>
                                        <p:tgtEl>
                                          <p:spTgt spid="50"/>
                                        </p:tgtEl>
                                      </p:cBhvr>
                                    </p:animEffect>
                                  </p:childTnLst>
                                </p:cTn>
                              </p:par>
                            </p:childTnLst>
                          </p:cTn>
                        </p:par>
                        <p:par>
                          <p:cTn id="106" fill="hold">
                            <p:stCondLst>
                              <p:cond delay="4800"/>
                            </p:stCondLst>
                            <p:childTnLst>
                              <p:par>
                                <p:cTn id="107" presetID="53" presetClass="entr" presetSubtype="16" fill="hold" grpId="0" nodeType="afterEffect">
                                  <p:stCondLst>
                                    <p:cond delay="0"/>
                                  </p:stCondLst>
                                  <p:childTnLst>
                                    <p:set>
                                      <p:cBhvr>
                                        <p:cTn id="108" dur="1" fill="hold">
                                          <p:stCondLst>
                                            <p:cond delay="0"/>
                                          </p:stCondLst>
                                        </p:cTn>
                                        <p:tgtEl>
                                          <p:spTgt spid="66"/>
                                        </p:tgtEl>
                                        <p:attrNameLst>
                                          <p:attrName>style.visibility</p:attrName>
                                        </p:attrNameLst>
                                      </p:cBhvr>
                                      <p:to>
                                        <p:strVal val="visible"/>
                                      </p:to>
                                    </p:set>
                                    <p:anim calcmode="lin" valueType="num">
                                      <p:cBhvr>
                                        <p:cTn id="109" dur="300" fill="hold"/>
                                        <p:tgtEl>
                                          <p:spTgt spid="66"/>
                                        </p:tgtEl>
                                        <p:attrNameLst>
                                          <p:attrName>ppt_w</p:attrName>
                                        </p:attrNameLst>
                                      </p:cBhvr>
                                      <p:tavLst>
                                        <p:tav tm="0">
                                          <p:val>
                                            <p:fltVal val="0"/>
                                          </p:val>
                                        </p:tav>
                                        <p:tav tm="100000">
                                          <p:val>
                                            <p:strVal val="#ppt_w"/>
                                          </p:val>
                                        </p:tav>
                                      </p:tavLst>
                                    </p:anim>
                                    <p:anim calcmode="lin" valueType="num">
                                      <p:cBhvr>
                                        <p:cTn id="110" dur="300" fill="hold"/>
                                        <p:tgtEl>
                                          <p:spTgt spid="66"/>
                                        </p:tgtEl>
                                        <p:attrNameLst>
                                          <p:attrName>ppt_h</p:attrName>
                                        </p:attrNameLst>
                                      </p:cBhvr>
                                      <p:tavLst>
                                        <p:tav tm="0">
                                          <p:val>
                                            <p:fltVal val="0"/>
                                          </p:val>
                                        </p:tav>
                                        <p:tav tm="100000">
                                          <p:val>
                                            <p:strVal val="#ppt_h"/>
                                          </p:val>
                                        </p:tav>
                                      </p:tavLst>
                                    </p:anim>
                                    <p:animEffect transition="in" filter="fade">
                                      <p:cBhvr>
                                        <p:cTn id="111" dur="300"/>
                                        <p:tgtEl>
                                          <p:spTgt spid="66"/>
                                        </p:tgtEl>
                                      </p:cBhvr>
                                    </p:animEffect>
                                  </p:childTnLst>
                                </p:cTn>
                              </p:par>
                            </p:childTnLst>
                          </p:cTn>
                        </p:par>
                        <p:par>
                          <p:cTn id="112" fill="hold">
                            <p:stCondLst>
                              <p:cond delay="5100"/>
                            </p:stCondLst>
                            <p:childTnLst>
                              <p:par>
                                <p:cTn id="113" presetID="2" presetClass="entr" presetSubtype="8" fill="hold" grpId="0" nodeType="afterEffect">
                                  <p:stCondLst>
                                    <p:cond delay="0"/>
                                  </p:stCondLst>
                                  <p:childTnLst>
                                    <p:set>
                                      <p:cBhvr>
                                        <p:cTn id="114" dur="1" fill="hold">
                                          <p:stCondLst>
                                            <p:cond delay="0"/>
                                          </p:stCondLst>
                                        </p:cTn>
                                        <p:tgtEl>
                                          <p:spTgt spid="18"/>
                                        </p:tgtEl>
                                        <p:attrNameLst>
                                          <p:attrName>style.visibility</p:attrName>
                                        </p:attrNameLst>
                                      </p:cBhvr>
                                      <p:to>
                                        <p:strVal val="visible"/>
                                      </p:to>
                                    </p:set>
                                    <p:anim calcmode="lin" valueType="num">
                                      <p:cBhvr additive="base">
                                        <p:cTn id="115" dur="200" fill="hold"/>
                                        <p:tgtEl>
                                          <p:spTgt spid="18"/>
                                        </p:tgtEl>
                                        <p:attrNameLst>
                                          <p:attrName>ppt_x</p:attrName>
                                        </p:attrNameLst>
                                      </p:cBhvr>
                                      <p:tavLst>
                                        <p:tav tm="0">
                                          <p:val>
                                            <p:strVal val="0-#ppt_w/2"/>
                                          </p:val>
                                        </p:tav>
                                        <p:tav tm="100000">
                                          <p:val>
                                            <p:strVal val="#ppt_x"/>
                                          </p:val>
                                        </p:tav>
                                      </p:tavLst>
                                    </p:anim>
                                    <p:anim calcmode="lin" valueType="num">
                                      <p:cBhvr additive="base">
                                        <p:cTn id="116" dur="200" fill="hold"/>
                                        <p:tgtEl>
                                          <p:spTgt spid="18"/>
                                        </p:tgtEl>
                                        <p:attrNameLst>
                                          <p:attrName>ppt_y</p:attrName>
                                        </p:attrNameLst>
                                      </p:cBhvr>
                                      <p:tavLst>
                                        <p:tav tm="0">
                                          <p:val>
                                            <p:strVal val="#ppt_y"/>
                                          </p:val>
                                        </p:tav>
                                        <p:tav tm="100000">
                                          <p:val>
                                            <p:strVal val="#ppt_y"/>
                                          </p:val>
                                        </p:tav>
                                      </p:tavLst>
                                    </p:anim>
                                  </p:childTnLst>
                                </p:cTn>
                              </p:par>
                            </p:childTnLst>
                          </p:cTn>
                        </p:par>
                        <p:par>
                          <p:cTn id="117" fill="hold">
                            <p:stCondLst>
                              <p:cond delay="5300"/>
                            </p:stCondLst>
                            <p:childTnLst>
                              <p:par>
                                <p:cTn id="118" presetID="22" presetClass="entr" presetSubtype="4" fill="hold" grpId="0" nodeType="afterEffect">
                                  <p:stCondLst>
                                    <p:cond delay="0"/>
                                  </p:stCondLst>
                                  <p:childTnLst>
                                    <p:set>
                                      <p:cBhvr>
                                        <p:cTn id="119" dur="1" fill="hold">
                                          <p:stCondLst>
                                            <p:cond delay="0"/>
                                          </p:stCondLst>
                                        </p:cTn>
                                        <p:tgtEl>
                                          <p:spTgt spid="51"/>
                                        </p:tgtEl>
                                        <p:attrNameLst>
                                          <p:attrName>style.visibility</p:attrName>
                                        </p:attrNameLst>
                                      </p:cBhvr>
                                      <p:to>
                                        <p:strVal val="visible"/>
                                      </p:to>
                                    </p:set>
                                    <p:animEffect transition="in" filter="wipe(down)">
                                      <p:cBhvr>
                                        <p:cTn id="120" dur="300"/>
                                        <p:tgtEl>
                                          <p:spTgt spid="51"/>
                                        </p:tgtEl>
                                      </p:cBhvr>
                                    </p:animEffect>
                                  </p:childTnLst>
                                </p:cTn>
                              </p:par>
                            </p:childTnLst>
                          </p:cTn>
                        </p:par>
                        <p:par>
                          <p:cTn id="121" fill="hold">
                            <p:stCondLst>
                              <p:cond delay="5600"/>
                            </p:stCondLst>
                            <p:childTnLst>
                              <p:par>
                                <p:cTn id="122" presetID="53" presetClass="entr" presetSubtype="16" fill="hold" grpId="0" nodeType="afterEffect">
                                  <p:stCondLst>
                                    <p:cond delay="0"/>
                                  </p:stCondLst>
                                  <p:childTnLst>
                                    <p:set>
                                      <p:cBhvr>
                                        <p:cTn id="123" dur="1" fill="hold">
                                          <p:stCondLst>
                                            <p:cond delay="0"/>
                                          </p:stCondLst>
                                        </p:cTn>
                                        <p:tgtEl>
                                          <p:spTgt spid="61"/>
                                        </p:tgtEl>
                                        <p:attrNameLst>
                                          <p:attrName>style.visibility</p:attrName>
                                        </p:attrNameLst>
                                      </p:cBhvr>
                                      <p:to>
                                        <p:strVal val="visible"/>
                                      </p:to>
                                    </p:set>
                                    <p:anim calcmode="lin" valueType="num">
                                      <p:cBhvr>
                                        <p:cTn id="124" dur="300" fill="hold"/>
                                        <p:tgtEl>
                                          <p:spTgt spid="61"/>
                                        </p:tgtEl>
                                        <p:attrNameLst>
                                          <p:attrName>ppt_w</p:attrName>
                                        </p:attrNameLst>
                                      </p:cBhvr>
                                      <p:tavLst>
                                        <p:tav tm="0">
                                          <p:val>
                                            <p:fltVal val="0"/>
                                          </p:val>
                                        </p:tav>
                                        <p:tav tm="100000">
                                          <p:val>
                                            <p:strVal val="#ppt_w"/>
                                          </p:val>
                                        </p:tav>
                                      </p:tavLst>
                                    </p:anim>
                                    <p:anim calcmode="lin" valueType="num">
                                      <p:cBhvr>
                                        <p:cTn id="125" dur="300" fill="hold"/>
                                        <p:tgtEl>
                                          <p:spTgt spid="61"/>
                                        </p:tgtEl>
                                        <p:attrNameLst>
                                          <p:attrName>ppt_h</p:attrName>
                                        </p:attrNameLst>
                                      </p:cBhvr>
                                      <p:tavLst>
                                        <p:tav tm="0">
                                          <p:val>
                                            <p:fltVal val="0"/>
                                          </p:val>
                                        </p:tav>
                                        <p:tav tm="100000">
                                          <p:val>
                                            <p:strVal val="#ppt_h"/>
                                          </p:val>
                                        </p:tav>
                                      </p:tavLst>
                                    </p:anim>
                                    <p:animEffect transition="in" filter="fade">
                                      <p:cBhvr>
                                        <p:cTn id="126" dur="300"/>
                                        <p:tgtEl>
                                          <p:spTgt spid="61"/>
                                        </p:tgtEl>
                                      </p:cBhvr>
                                    </p:animEffect>
                                  </p:childTnLst>
                                </p:cTn>
                              </p:par>
                            </p:childTnLst>
                          </p:cTn>
                        </p:par>
                        <p:par>
                          <p:cTn id="127" fill="hold">
                            <p:stCondLst>
                              <p:cond delay="5900"/>
                            </p:stCondLst>
                            <p:childTnLst>
                              <p:par>
                                <p:cTn id="128" presetID="22" presetClass="entr" presetSubtype="4" fill="hold" grpId="0" nodeType="afterEffect">
                                  <p:stCondLst>
                                    <p:cond delay="0"/>
                                  </p:stCondLst>
                                  <p:childTnLst>
                                    <p:set>
                                      <p:cBhvr>
                                        <p:cTn id="129" dur="1" fill="hold">
                                          <p:stCondLst>
                                            <p:cond delay="0"/>
                                          </p:stCondLst>
                                        </p:cTn>
                                        <p:tgtEl>
                                          <p:spTgt spid="52"/>
                                        </p:tgtEl>
                                        <p:attrNameLst>
                                          <p:attrName>style.visibility</p:attrName>
                                        </p:attrNameLst>
                                      </p:cBhvr>
                                      <p:to>
                                        <p:strVal val="visible"/>
                                      </p:to>
                                    </p:set>
                                    <p:animEffect transition="in" filter="wipe(down)">
                                      <p:cBhvr>
                                        <p:cTn id="130" dur="500"/>
                                        <p:tgtEl>
                                          <p:spTgt spid="52"/>
                                        </p:tgtEl>
                                      </p:cBhvr>
                                    </p:animEffect>
                                  </p:childTnLst>
                                </p:cTn>
                              </p:par>
                            </p:childTnLst>
                          </p:cTn>
                        </p:par>
                        <p:par>
                          <p:cTn id="131" fill="hold">
                            <p:stCondLst>
                              <p:cond delay="6400"/>
                            </p:stCondLst>
                            <p:childTnLst>
                              <p:par>
                                <p:cTn id="132" presetID="53" presetClass="entr" presetSubtype="16" fill="hold" grpId="0" nodeType="afterEffect">
                                  <p:stCondLst>
                                    <p:cond delay="0"/>
                                  </p:stCondLst>
                                  <p:childTnLst>
                                    <p:set>
                                      <p:cBhvr>
                                        <p:cTn id="133" dur="1" fill="hold">
                                          <p:stCondLst>
                                            <p:cond delay="0"/>
                                          </p:stCondLst>
                                        </p:cTn>
                                        <p:tgtEl>
                                          <p:spTgt spid="67"/>
                                        </p:tgtEl>
                                        <p:attrNameLst>
                                          <p:attrName>style.visibility</p:attrName>
                                        </p:attrNameLst>
                                      </p:cBhvr>
                                      <p:to>
                                        <p:strVal val="visible"/>
                                      </p:to>
                                    </p:set>
                                    <p:anim calcmode="lin" valueType="num">
                                      <p:cBhvr>
                                        <p:cTn id="134" dur="300" fill="hold"/>
                                        <p:tgtEl>
                                          <p:spTgt spid="67"/>
                                        </p:tgtEl>
                                        <p:attrNameLst>
                                          <p:attrName>ppt_w</p:attrName>
                                        </p:attrNameLst>
                                      </p:cBhvr>
                                      <p:tavLst>
                                        <p:tav tm="0">
                                          <p:val>
                                            <p:fltVal val="0"/>
                                          </p:val>
                                        </p:tav>
                                        <p:tav tm="100000">
                                          <p:val>
                                            <p:strVal val="#ppt_w"/>
                                          </p:val>
                                        </p:tav>
                                      </p:tavLst>
                                    </p:anim>
                                    <p:anim calcmode="lin" valueType="num">
                                      <p:cBhvr>
                                        <p:cTn id="135" dur="300" fill="hold"/>
                                        <p:tgtEl>
                                          <p:spTgt spid="67"/>
                                        </p:tgtEl>
                                        <p:attrNameLst>
                                          <p:attrName>ppt_h</p:attrName>
                                        </p:attrNameLst>
                                      </p:cBhvr>
                                      <p:tavLst>
                                        <p:tav tm="0">
                                          <p:val>
                                            <p:fltVal val="0"/>
                                          </p:val>
                                        </p:tav>
                                        <p:tav tm="100000">
                                          <p:val>
                                            <p:strVal val="#ppt_h"/>
                                          </p:val>
                                        </p:tav>
                                      </p:tavLst>
                                    </p:anim>
                                    <p:animEffect transition="in" filter="fade">
                                      <p:cBhvr>
                                        <p:cTn id="136" dur="300"/>
                                        <p:tgtEl>
                                          <p:spTgt spid="67"/>
                                        </p:tgtEl>
                                      </p:cBhvr>
                                    </p:animEffect>
                                  </p:childTnLst>
                                </p:cTn>
                              </p:par>
                            </p:childTnLst>
                          </p:cTn>
                        </p:par>
                        <p:par>
                          <p:cTn id="137" fill="hold">
                            <p:stCondLst>
                              <p:cond delay="6700"/>
                            </p:stCondLst>
                            <p:childTnLst>
                              <p:par>
                                <p:cTn id="138" presetID="2" presetClass="entr" presetSubtype="8" fill="hold" grpId="0" nodeType="afterEffect">
                                  <p:stCondLst>
                                    <p:cond delay="0"/>
                                  </p:stCondLst>
                                  <p:childTnLst>
                                    <p:set>
                                      <p:cBhvr>
                                        <p:cTn id="139" dur="1" fill="hold">
                                          <p:stCondLst>
                                            <p:cond delay="0"/>
                                          </p:stCondLst>
                                        </p:cTn>
                                        <p:tgtEl>
                                          <p:spTgt spid="19"/>
                                        </p:tgtEl>
                                        <p:attrNameLst>
                                          <p:attrName>style.visibility</p:attrName>
                                        </p:attrNameLst>
                                      </p:cBhvr>
                                      <p:to>
                                        <p:strVal val="visible"/>
                                      </p:to>
                                    </p:set>
                                    <p:anim calcmode="lin" valueType="num">
                                      <p:cBhvr additive="base">
                                        <p:cTn id="140" dur="200" fill="hold"/>
                                        <p:tgtEl>
                                          <p:spTgt spid="19"/>
                                        </p:tgtEl>
                                        <p:attrNameLst>
                                          <p:attrName>ppt_x</p:attrName>
                                        </p:attrNameLst>
                                      </p:cBhvr>
                                      <p:tavLst>
                                        <p:tav tm="0">
                                          <p:val>
                                            <p:strVal val="0-#ppt_w/2"/>
                                          </p:val>
                                        </p:tav>
                                        <p:tav tm="100000">
                                          <p:val>
                                            <p:strVal val="#ppt_x"/>
                                          </p:val>
                                        </p:tav>
                                      </p:tavLst>
                                    </p:anim>
                                    <p:anim calcmode="lin" valueType="num">
                                      <p:cBhvr additive="base">
                                        <p:cTn id="141" dur="200" fill="hold"/>
                                        <p:tgtEl>
                                          <p:spTgt spid="19"/>
                                        </p:tgtEl>
                                        <p:attrNameLst>
                                          <p:attrName>ppt_y</p:attrName>
                                        </p:attrNameLst>
                                      </p:cBhvr>
                                      <p:tavLst>
                                        <p:tav tm="0">
                                          <p:val>
                                            <p:strVal val="#ppt_y"/>
                                          </p:val>
                                        </p:tav>
                                        <p:tav tm="100000">
                                          <p:val>
                                            <p:strVal val="#ppt_y"/>
                                          </p:val>
                                        </p:tav>
                                      </p:tavLst>
                                    </p:anim>
                                  </p:childTnLst>
                                </p:cTn>
                              </p:par>
                            </p:childTnLst>
                          </p:cTn>
                        </p:par>
                        <p:par>
                          <p:cTn id="142" fill="hold">
                            <p:stCondLst>
                              <p:cond delay="6900"/>
                            </p:stCondLst>
                            <p:childTnLst>
                              <p:par>
                                <p:cTn id="143" presetID="22" presetClass="entr" presetSubtype="4" fill="hold" grpId="0" nodeType="afterEffect">
                                  <p:stCondLst>
                                    <p:cond delay="0"/>
                                  </p:stCondLst>
                                  <p:childTnLst>
                                    <p:set>
                                      <p:cBhvr>
                                        <p:cTn id="144" dur="1" fill="hold">
                                          <p:stCondLst>
                                            <p:cond delay="0"/>
                                          </p:stCondLst>
                                        </p:cTn>
                                        <p:tgtEl>
                                          <p:spTgt spid="53"/>
                                        </p:tgtEl>
                                        <p:attrNameLst>
                                          <p:attrName>style.visibility</p:attrName>
                                        </p:attrNameLst>
                                      </p:cBhvr>
                                      <p:to>
                                        <p:strVal val="visible"/>
                                      </p:to>
                                    </p:set>
                                    <p:animEffect transition="in" filter="wipe(down)">
                                      <p:cBhvr>
                                        <p:cTn id="145" dur="300"/>
                                        <p:tgtEl>
                                          <p:spTgt spid="53"/>
                                        </p:tgtEl>
                                      </p:cBhvr>
                                    </p:animEffect>
                                  </p:childTnLst>
                                </p:cTn>
                              </p:par>
                            </p:childTnLst>
                          </p:cTn>
                        </p:par>
                        <p:par>
                          <p:cTn id="146" fill="hold">
                            <p:stCondLst>
                              <p:cond delay="7200"/>
                            </p:stCondLst>
                            <p:childTnLst>
                              <p:par>
                                <p:cTn id="147" presetID="53" presetClass="entr" presetSubtype="16" fill="hold" grpId="0" nodeType="afterEffect">
                                  <p:stCondLst>
                                    <p:cond delay="0"/>
                                  </p:stCondLst>
                                  <p:childTnLst>
                                    <p:set>
                                      <p:cBhvr>
                                        <p:cTn id="148" dur="1" fill="hold">
                                          <p:stCondLst>
                                            <p:cond delay="0"/>
                                          </p:stCondLst>
                                        </p:cTn>
                                        <p:tgtEl>
                                          <p:spTgt spid="63"/>
                                        </p:tgtEl>
                                        <p:attrNameLst>
                                          <p:attrName>style.visibility</p:attrName>
                                        </p:attrNameLst>
                                      </p:cBhvr>
                                      <p:to>
                                        <p:strVal val="visible"/>
                                      </p:to>
                                    </p:set>
                                    <p:anim calcmode="lin" valueType="num">
                                      <p:cBhvr>
                                        <p:cTn id="149" dur="300" fill="hold"/>
                                        <p:tgtEl>
                                          <p:spTgt spid="63"/>
                                        </p:tgtEl>
                                        <p:attrNameLst>
                                          <p:attrName>ppt_w</p:attrName>
                                        </p:attrNameLst>
                                      </p:cBhvr>
                                      <p:tavLst>
                                        <p:tav tm="0">
                                          <p:val>
                                            <p:fltVal val="0"/>
                                          </p:val>
                                        </p:tav>
                                        <p:tav tm="100000">
                                          <p:val>
                                            <p:strVal val="#ppt_w"/>
                                          </p:val>
                                        </p:tav>
                                      </p:tavLst>
                                    </p:anim>
                                    <p:anim calcmode="lin" valueType="num">
                                      <p:cBhvr>
                                        <p:cTn id="150" dur="300" fill="hold"/>
                                        <p:tgtEl>
                                          <p:spTgt spid="63"/>
                                        </p:tgtEl>
                                        <p:attrNameLst>
                                          <p:attrName>ppt_h</p:attrName>
                                        </p:attrNameLst>
                                      </p:cBhvr>
                                      <p:tavLst>
                                        <p:tav tm="0">
                                          <p:val>
                                            <p:fltVal val="0"/>
                                          </p:val>
                                        </p:tav>
                                        <p:tav tm="100000">
                                          <p:val>
                                            <p:strVal val="#ppt_h"/>
                                          </p:val>
                                        </p:tav>
                                      </p:tavLst>
                                    </p:anim>
                                    <p:animEffect transition="in" filter="fade">
                                      <p:cBhvr>
                                        <p:cTn id="151" dur="300"/>
                                        <p:tgtEl>
                                          <p:spTgt spid="63"/>
                                        </p:tgtEl>
                                      </p:cBhvr>
                                    </p:animEffect>
                                  </p:childTnLst>
                                </p:cTn>
                              </p:par>
                            </p:childTnLst>
                          </p:cTn>
                        </p:par>
                        <p:par>
                          <p:cTn id="152" fill="hold">
                            <p:stCondLst>
                              <p:cond delay="7500"/>
                            </p:stCondLst>
                            <p:childTnLst>
                              <p:par>
                                <p:cTn id="153" presetID="22" presetClass="entr" presetSubtype="4" fill="hold" grpId="0" nodeType="afterEffect">
                                  <p:stCondLst>
                                    <p:cond delay="0"/>
                                  </p:stCondLst>
                                  <p:childTnLst>
                                    <p:set>
                                      <p:cBhvr>
                                        <p:cTn id="154" dur="1" fill="hold">
                                          <p:stCondLst>
                                            <p:cond delay="0"/>
                                          </p:stCondLst>
                                        </p:cTn>
                                        <p:tgtEl>
                                          <p:spTgt spid="54"/>
                                        </p:tgtEl>
                                        <p:attrNameLst>
                                          <p:attrName>style.visibility</p:attrName>
                                        </p:attrNameLst>
                                      </p:cBhvr>
                                      <p:to>
                                        <p:strVal val="visible"/>
                                      </p:to>
                                    </p:set>
                                    <p:animEffect transition="in" filter="wipe(down)">
                                      <p:cBhvr>
                                        <p:cTn id="155" dur="500"/>
                                        <p:tgtEl>
                                          <p:spTgt spid="54"/>
                                        </p:tgtEl>
                                      </p:cBhvr>
                                    </p:animEffect>
                                  </p:childTnLst>
                                </p:cTn>
                              </p:par>
                            </p:childTnLst>
                          </p:cTn>
                        </p:par>
                        <p:par>
                          <p:cTn id="156" fill="hold">
                            <p:stCondLst>
                              <p:cond delay="8000"/>
                            </p:stCondLst>
                            <p:childTnLst>
                              <p:par>
                                <p:cTn id="157" presetID="53" presetClass="entr" presetSubtype="16" fill="hold" grpId="0" nodeType="afterEffect">
                                  <p:stCondLst>
                                    <p:cond delay="0"/>
                                  </p:stCondLst>
                                  <p:childTnLst>
                                    <p:set>
                                      <p:cBhvr>
                                        <p:cTn id="158" dur="1" fill="hold">
                                          <p:stCondLst>
                                            <p:cond delay="0"/>
                                          </p:stCondLst>
                                        </p:cTn>
                                        <p:tgtEl>
                                          <p:spTgt spid="68"/>
                                        </p:tgtEl>
                                        <p:attrNameLst>
                                          <p:attrName>style.visibility</p:attrName>
                                        </p:attrNameLst>
                                      </p:cBhvr>
                                      <p:to>
                                        <p:strVal val="visible"/>
                                      </p:to>
                                    </p:set>
                                    <p:anim calcmode="lin" valueType="num">
                                      <p:cBhvr>
                                        <p:cTn id="159" dur="300" fill="hold"/>
                                        <p:tgtEl>
                                          <p:spTgt spid="68"/>
                                        </p:tgtEl>
                                        <p:attrNameLst>
                                          <p:attrName>ppt_w</p:attrName>
                                        </p:attrNameLst>
                                      </p:cBhvr>
                                      <p:tavLst>
                                        <p:tav tm="0">
                                          <p:val>
                                            <p:fltVal val="0"/>
                                          </p:val>
                                        </p:tav>
                                        <p:tav tm="100000">
                                          <p:val>
                                            <p:strVal val="#ppt_w"/>
                                          </p:val>
                                        </p:tav>
                                      </p:tavLst>
                                    </p:anim>
                                    <p:anim calcmode="lin" valueType="num">
                                      <p:cBhvr>
                                        <p:cTn id="160" dur="300" fill="hold"/>
                                        <p:tgtEl>
                                          <p:spTgt spid="68"/>
                                        </p:tgtEl>
                                        <p:attrNameLst>
                                          <p:attrName>ppt_h</p:attrName>
                                        </p:attrNameLst>
                                      </p:cBhvr>
                                      <p:tavLst>
                                        <p:tav tm="0">
                                          <p:val>
                                            <p:fltVal val="0"/>
                                          </p:val>
                                        </p:tav>
                                        <p:tav tm="100000">
                                          <p:val>
                                            <p:strVal val="#ppt_h"/>
                                          </p:val>
                                        </p:tav>
                                      </p:tavLst>
                                    </p:anim>
                                    <p:animEffect transition="in" filter="fade">
                                      <p:cBhvr>
                                        <p:cTn id="161" dur="300"/>
                                        <p:tgtEl>
                                          <p:spTgt spid="68"/>
                                        </p:tgtEl>
                                      </p:cBhvr>
                                    </p:animEffect>
                                  </p:childTnLst>
                                </p:cTn>
                              </p:par>
                            </p:childTnLst>
                          </p:cTn>
                        </p:par>
                        <p:par>
                          <p:cTn id="162" fill="hold">
                            <p:stCondLst>
                              <p:cond delay="8300"/>
                            </p:stCondLst>
                            <p:childTnLst>
                              <p:par>
                                <p:cTn id="163" presetID="2" presetClass="entr" presetSubtype="2" fill="hold" grpId="0" nodeType="afterEffect">
                                  <p:stCondLst>
                                    <p:cond delay="0"/>
                                  </p:stCondLst>
                                  <p:childTnLst>
                                    <p:set>
                                      <p:cBhvr>
                                        <p:cTn id="164" dur="1" fill="hold">
                                          <p:stCondLst>
                                            <p:cond delay="0"/>
                                          </p:stCondLst>
                                        </p:cTn>
                                        <p:tgtEl>
                                          <p:spTgt spid="56"/>
                                        </p:tgtEl>
                                        <p:attrNameLst>
                                          <p:attrName>style.visibility</p:attrName>
                                        </p:attrNameLst>
                                      </p:cBhvr>
                                      <p:to>
                                        <p:strVal val="visible"/>
                                      </p:to>
                                    </p:set>
                                    <p:anim calcmode="lin" valueType="num">
                                      <p:cBhvr additive="base">
                                        <p:cTn id="165" dur="300" fill="hold"/>
                                        <p:tgtEl>
                                          <p:spTgt spid="56"/>
                                        </p:tgtEl>
                                        <p:attrNameLst>
                                          <p:attrName>ppt_x</p:attrName>
                                        </p:attrNameLst>
                                      </p:cBhvr>
                                      <p:tavLst>
                                        <p:tav tm="0">
                                          <p:val>
                                            <p:strVal val="1+#ppt_w/2"/>
                                          </p:val>
                                        </p:tav>
                                        <p:tav tm="100000">
                                          <p:val>
                                            <p:strVal val="#ppt_x"/>
                                          </p:val>
                                        </p:tav>
                                      </p:tavLst>
                                    </p:anim>
                                    <p:anim calcmode="lin" valueType="num">
                                      <p:cBhvr additive="base">
                                        <p:cTn id="166" dur="300" fill="hold"/>
                                        <p:tgtEl>
                                          <p:spTgt spid="56"/>
                                        </p:tgtEl>
                                        <p:attrNameLst>
                                          <p:attrName>ppt_y</p:attrName>
                                        </p:attrNameLst>
                                      </p:cBhvr>
                                      <p:tavLst>
                                        <p:tav tm="0">
                                          <p:val>
                                            <p:strVal val="#ppt_y"/>
                                          </p:val>
                                        </p:tav>
                                        <p:tav tm="100000">
                                          <p:val>
                                            <p:strVal val="#ppt_y"/>
                                          </p:val>
                                        </p:tav>
                                      </p:tavLst>
                                    </p:anim>
                                  </p:childTnLst>
                                </p:cTn>
                              </p:par>
                            </p:childTnLst>
                          </p:cTn>
                        </p:par>
                        <p:par>
                          <p:cTn id="167" fill="hold">
                            <p:stCondLst>
                              <p:cond delay="8600"/>
                            </p:stCondLst>
                            <p:childTnLst>
                              <p:par>
                                <p:cTn id="168" presetID="2" presetClass="entr" presetSubtype="2" fill="hold" grpId="0" nodeType="afterEffect">
                                  <p:stCondLst>
                                    <p:cond delay="0"/>
                                  </p:stCondLst>
                                  <p:childTnLst>
                                    <p:set>
                                      <p:cBhvr>
                                        <p:cTn id="169" dur="1" fill="hold">
                                          <p:stCondLst>
                                            <p:cond delay="0"/>
                                          </p:stCondLst>
                                        </p:cTn>
                                        <p:tgtEl>
                                          <p:spTgt spid="55"/>
                                        </p:tgtEl>
                                        <p:attrNameLst>
                                          <p:attrName>style.visibility</p:attrName>
                                        </p:attrNameLst>
                                      </p:cBhvr>
                                      <p:to>
                                        <p:strVal val="visible"/>
                                      </p:to>
                                    </p:set>
                                    <p:anim calcmode="lin" valueType="num">
                                      <p:cBhvr additive="base">
                                        <p:cTn id="170" dur="300" fill="hold"/>
                                        <p:tgtEl>
                                          <p:spTgt spid="55"/>
                                        </p:tgtEl>
                                        <p:attrNameLst>
                                          <p:attrName>ppt_x</p:attrName>
                                        </p:attrNameLst>
                                      </p:cBhvr>
                                      <p:tavLst>
                                        <p:tav tm="0">
                                          <p:val>
                                            <p:strVal val="1+#ppt_w/2"/>
                                          </p:val>
                                        </p:tav>
                                        <p:tav tm="100000">
                                          <p:val>
                                            <p:strVal val="#ppt_x"/>
                                          </p:val>
                                        </p:tav>
                                      </p:tavLst>
                                    </p:anim>
                                    <p:anim calcmode="lin" valueType="num">
                                      <p:cBhvr additive="base">
                                        <p:cTn id="171" dur="300" fill="hold"/>
                                        <p:tgtEl>
                                          <p:spTgt spid="55"/>
                                        </p:tgtEl>
                                        <p:attrNameLst>
                                          <p:attrName>ppt_y</p:attrName>
                                        </p:attrNameLst>
                                      </p:cBhvr>
                                      <p:tavLst>
                                        <p:tav tm="0">
                                          <p:val>
                                            <p:strVal val="#ppt_y"/>
                                          </p:val>
                                        </p:tav>
                                        <p:tav tm="100000">
                                          <p:val>
                                            <p:strVal val="#ppt_y"/>
                                          </p:val>
                                        </p:tav>
                                      </p:tavLst>
                                    </p:anim>
                                  </p:childTnLst>
                                </p:cTn>
                              </p:par>
                            </p:childTnLst>
                          </p:cTn>
                        </p:par>
                        <p:par>
                          <p:cTn id="172" fill="hold">
                            <p:stCondLst>
                              <p:cond delay="8900"/>
                            </p:stCondLst>
                            <p:childTnLst>
                              <p:par>
                                <p:cTn id="173" presetID="22" presetClass="entr" presetSubtype="8" fill="hold" grpId="0" nodeType="afterEffect">
                                  <p:stCondLst>
                                    <p:cond delay="0"/>
                                  </p:stCondLst>
                                  <p:childTnLst>
                                    <p:set>
                                      <p:cBhvr>
                                        <p:cTn id="174" dur="1" fill="hold">
                                          <p:stCondLst>
                                            <p:cond delay="0"/>
                                          </p:stCondLst>
                                        </p:cTn>
                                        <p:tgtEl>
                                          <p:spTgt spid="58"/>
                                        </p:tgtEl>
                                        <p:attrNameLst>
                                          <p:attrName>style.visibility</p:attrName>
                                        </p:attrNameLst>
                                      </p:cBhvr>
                                      <p:to>
                                        <p:strVal val="visible"/>
                                      </p:to>
                                    </p:set>
                                    <p:animEffect transition="in" filter="wipe(left)">
                                      <p:cBhvr>
                                        <p:cTn id="175" dur="500"/>
                                        <p:tgtEl>
                                          <p:spTgt spid="58"/>
                                        </p:tgtEl>
                                      </p:cBhvr>
                                    </p:animEffect>
                                  </p:childTnLst>
                                </p:cTn>
                              </p:par>
                            </p:childTnLst>
                          </p:cTn>
                        </p:par>
                        <p:par>
                          <p:cTn id="176" fill="hold">
                            <p:stCondLst>
                              <p:cond delay="9400"/>
                            </p:stCondLst>
                            <p:childTnLst>
                              <p:par>
                                <p:cTn id="177" presetID="22" presetClass="entr" presetSubtype="8" fill="hold" grpId="0" nodeType="afterEffect">
                                  <p:stCondLst>
                                    <p:cond delay="0"/>
                                  </p:stCondLst>
                                  <p:childTnLst>
                                    <p:set>
                                      <p:cBhvr>
                                        <p:cTn id="178" dur="1" fill="hold">
                                          <p:stCondLst>
                                            <p:cond delay="0"/>
                                          </p:stCondLst>
                                        </p:cTn>
                                        <p:tgtEl>
                                          <p:spTgt spid="57"/>
                                        </p:tgtEl>
                                        <p:attrNameLst>
                                          <p:attrName>style.visibility</p:attrName>
                                        </p:attrNameLst>
                                      </p:cBhvr>
                                      <p:to>
                                        <p:strVal val="visible"/>
                                      </p:to>
                                    </p:set>
                                    <p:animEffect transition="in" filter="wipe(left)">
                                      <p:cBhvr>
                                        <p:cTn id="179" dur="500"/>
                                        <p:tgtEl>
                                          <p:spTgt spid="57"/>
                                        </p:tgtEl>
                                      </p:cBhvr>
                                    </p:animEffect>
                                  </p:childTnLst>
                                </p:cTn>
                              </p:par>
                            </p:childTnLst>
                          </p:cTn>
                        </p:par>
                        <p:par>
                          <p:cTn id="180" fill="hold">
                            <p:stCondLst>
                              <p:cond delay="9900"/>
                            </p:stCondLst>
                            <p:childTnLst>
                              <p:par>
                                <p:cTn id="181" presetID="22" presetClass="entr" presetSubtype="8" fill="hold" grpId="0" nodeType="afterEffect">
                                  <p:stCondLst>
                                    <p:cond delay="0"/>
                                  </p:stCondLst>
                                  <p:childTnLst>
                                    <p:set>
                                      <p:cBhvr>
                                        <p:cTn id="182" dur="1" fill="hold">
                                          <p:stCondLst>
                                            <p:cond delay="0"/>
                                          </p:stCondLst>
                                        </p:cTn>
                                        <p:tgtEl>
                                          <p:spTgt spid="59"/>
                                        </p:tgtEl>
                                        <p:attrNameLst>
                                          <p:attrName>style.visibility</p:attrName>
                                        </p:attrNameLst>
                                      </p:cBhvr>
                                      <p:to>
                                        <p:strVal val="visible"/>
                                      </p:to>
                                    </p:set>
                                    <p:animEffect transition="in" filter="wipe(left)">
                                      <p:cBhvr>
                                        <p:cTn id="183" dur="500"/>
                                        <p:tgtEl>
                                          <p:spTgt spid="59"/>
                                        </p:tgtEl>
                                      </p:cBhvr>
                                    </p:animEffect>
                                  </p:childTnLst>
                                </p:cTn>
                              </p:par>
                            </p:childTnLst>
                          </p:cTn>
                        </p:par>
                        <p:par>
                          <p:cTn id="184" fill="hold">
                            <p:stCondLst>
                              <p:cond delay="10400"/>
                            </p:stCondLst>
                            <p:childTnLst>
                              <p:par>
                                <p:cTn id="185" presetID="22" presetClass="entr" presetSubtype="4" fill="hold" grpId="0" nodeType="afterEffect">
                                  <p:stCondLst>
                                    <p:cond delay="0"/>
                                  </p:stCondLst>
                                  <p:childTnLst>
                                    <p:set>
                                      <p:cBhvr>
                                        <p:cTn id="186" dur="1" fill="hold">
                                          <p:stCondLst>
                                            <p:cond delay="0"/>
                                          </p:stCondLst>
                                        </p:cTn>
                                        <p:tgtEl>
                                          <p:spTgt spid="69"/>
                                        </p:tgtEl>
                                        <p:attrNameLst>
                                          <p:attrName>style.visibility</p:attrName>
                                        </p:attrNameLst>
                                      </p:cBhvr>
                                      <p:to>
                                        <p:strVal val="visible"/>
                                      </p:to>
                                    </p:set>
                                    <p:animEffect transition="in" filter="wipe(down)">
                                      <p:cBhvr>
                                        <p:cTn id="187" dur="500"/>
                                        <p:tgtEl>
                                          <p:spTgt spid="69"/>
                                        </p:tgtEl>
                                      </p:cBhvr>
                                    </p:animEffect>
                                  </p:childTnLst>
                                </p:cTn>
                              </p:par>
                            </p:childTnLst>
                          </p:cTn>
                        </p:par>
                        <p:par>
                          <p:cTn id="188" fill="hold">
                            <p:stCondLst>
                              <p:cond delay="10900"/>
                            </p:stCondLst>
                            <p:childTnLst>
                              <p:par>
                                <p:cTn id="189" presetID="43" presetClass="entr" presetSubtype="0" fill="hold" grpId="0" nodeType="afterEffect">
                                  <p:stCondLst>
                                    <p:cond delay="0"/>
                                  </p:stCondLst>
                                  <p:childTnLst>
                                    <p:set>
                                      <p:cBhvr>
                                        <p:cTn id="190" dur="1" fill="hold">
                                          <p:stCondLst>
                                            <p:cond delay="0"/>
                                          </p:stCondLst>
                                        </p:cTn>
                                        <p:tgtEl>
                                          <p:spTgt spid="72"/>
                                        </p:tgtEl>
                                        <p:attrNameLst>
                                          <p:attrName>style.visibility</p:attrName>
                                        </p:attrNameLst>
                                      </p:cBhvr>
                                      <p:to>
                                        <p:strVal val="visible"/>
                                      </p:to>
                                    </p:set>
                                    <p:animEffect transition="in" filter="fade">
                                      <p:cBhvr>
                                        <p:cTn id="191" dur="100"/>
                                        <p:tgtEl>
                                          <p:spTgt spid="72"/>
                                        </p:tgtEl>
                                      </p:cBhvr>
                                    </p:animEffect>
                                    <p:anim calcmode="lin" valueType="num">
                                      <p:cBhvr>
                                        <p:cTn id="192" dur="400" fill="hold"/>
                                        <p:tgtEl>
                                          <p:spTgt spid="72"/>
                                        </p:tgtEl>
                                        <p:attrNameLst>
                                          <p:attrName>ppt_x</p:attrName>
                                        </p:attrNameLst>
                                      </p:cBhvr>
                                      <p:tavLst>
                                        <p:tav tm="0">
                                          <p:val>
                                            <p:strVal val="#ppt_x"/>
                                          </p:val>
                                        </p:tav>
                                        <p:tav tm="100000">
                                          <p:val>
                                            <p:strVal val="#ppt_x"/>
                                          </p:val>
                                        </p:tav>
                                      </p:tavLst>
                                    </p:anim>
                                    <p:anim calcmode="lin" valueType="num">
                                      <p:cBhvr>
                                        <p:cTn id="193" dur="400" fill="hold"/>
                                        <p:tgtEl>
                                          <p:spTgt spid="72"/>
                                        </p:tgtEl>
                                        <p:attrNameLst>
                                          <p:attrName>ppt_y</p:attrName>
                                        </p:attrNameLst>
                                      </p:cBhvr>
                                      <p:tavLst>
                                        <p:tav tm="0">
                                          <p:val>
                                            <p:strVal val="#ppt_y+0.31"/>
                                          </p:val>
                                        </p:tav>
                                        <p:tav tm="100000">
                                          <p:val>
                                            <p:strVal val="#ppt_y+0.31"/>
                                          </p:val>
                                        </p:tav>
                                      </p:tavLst>
                                    </p:anim>
                                    <p:anim calcmode="lin" valueType="num">
                                      <p:cBhvr>
                                        <p:cTn id="194" dur="600" decel="50000" fill="hold">
                                          <p:stCondLst>
                                            <p:cond delay="400"/>
                                          </p:stCondLst>
                                        </p:cTn>
                                        <p:tgtEl>
                                          <p:spTgt spid="72"/>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95" dur="600" decel="50000" fill="hold">
                                          <p:stCondLst>
                                            <p:cond delay="400"/>
                                          </p:stCondLst>
                                        </p:cTn>
                                        <p:tgtEl>
                                          <p:spTgt spid="72"/>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par>
                          <p:cTn id="196" fill="hold">
                            <p:stCondLst>
                              <p:cond delay="11900"/>
                            </p:stCondLst>
                            <p:childTnLst>
                              <p:par>
                                <p:cTn id="197" presetID="22" presetClass="entr" presetSubtype="8" fill="hold" grpId="0" nodeType="afterEffect">
                                  <p:stCondLst>
                                    <p:cond delay="0"/>
                                  </p:stCondLst>
                                  <p:childTnLst>
                                    <p:set>
                                      <p:cBhvr>
                                        <p:cTn id="198" dur="1" fill="hold">
                                          <p:stCondLst>
                                            <p:cond delay="0"/>
                                          </p:stCondLst>
                                        </p:cTn>
                                        <p:tgtEl>
                                          <p:spTgt spid="60"/>
                                        </p:tgtEl>
                                        <p:attrNameLst>
                                          <p:attrName>style.visibility</p:attrName>
                                        </p:attrNameLst>
                                      </p:cBhvr>
                                      <p:to>
                                        <p:strVal val="visible"/>
                                      </p:to>
                                    </p:set>
                                    <p:animEffect transition="in" filter="wipe(left)">
                                      <p:cBhvr>
                                        <p:cTn id="199" dur="500"/>
                                        <p:tgtEl>
                                          <p:spTgt spid="60"/>
                                        </p:tgtEl>
                                      </p:cBhvr>
                                    </p:animEffect>
                                  </p:childTnLst>
                                </p:cTn>
                              </p:par>
                            </p:childTnLst>
                          </p:cTn>
                        </p:par>
                        <p:par>
                          <p:cTn id="200" fill="hold">
                            <p:stCondLst>
                              <p:cond delay="12400"/>
                            </p:stCondLst>
                            <p:childTnLst>
                              <p:par>
                                <p:cTn id="201" presetID="22" presetClass="entr" presetSubtype="4" fill="hold" grpId="0" nodeType="afterEffect">
                                  <p:stCondLst>
                                    <p:cond delay="0"/>
                                  </p:stCondLst>
                                  <p:childTnLst>
                                    <p:set>
                                      <p:cBhvr>
                                        <p:cTn id="202" dur="1" fill="hold">
                                          <p:stCondLst>
                                            <p:cond delay="0"/>
                                          </p:stCondLst>
                                        </p:cTn>
                                        <p:tgtEl>
                                          <p:spTgt spid="70"/>
                                        </p:tgtEl>
                                        <p:attrNameLst>
                                          <p:attrName>style.visibility</p:attrName>
                                        </p:attrNameLst>
                                      </p:cBhvr>
                                      <p:to>
                                        <p:strVal val="visible"/>
                                      </p:to>
                                    </p:set>
                                    <p:animEffect transition="in" filter="wipe(down)">
                                      <p:cBhvr>
                                        <p:cTn id="203" dur="500"/>
                                        <p:tgtEl>
                                          <p:spTgt spid="70"/>
                                        </p:tgtEl>
                                      </p:cBhvr>
                                    </p:animEffect>
                                  </p:childTnLst>
                                </p:cTn>
                              </p:par>
                            </p:childTnLst>
                          </p:cTn>
                        </p:par>
                        <p:par>
                          <p:cTn id="204" fill="hold">
                            <p:stCondLst>
                              <p:cond delay="12900"/>
                            </p:stCondLst>
                            <p:childTnLst>
                              <p:par>
                                <p:cTn id="205" presetID="43" presetClass="entr" presetSubtype="0" fill="hold" grpId="0" nodeType="afterEffect">
                                  <p:stCondLst>
                                    <p:cond delay="0"/>
                                  </p:stCondLst>
                                  <p:childTnLst>
                                    <p:set>
                                      <p:cBhvr>
                                        <p:cTn id="206" dur="1" fill="hold">
                                          <p:stCondLst>
                                            <p:cond delay="0"/>
                                          </p:stCondLst>
                                        </p:cTn>
                                        <p:tgtEl>
                                          <p:spTgt spid="73"/>
                                        </p:tgtEl>
                                        <p:attrNameLst>
                                          <p:attrName>style.visibility</p:attrName>
                                        </p:attrNameLst>
                                      </p:cBhvr>
                                      <p:to>
                                        <p:strVal val="visible"/>
                                      </p:to>
                                    </p:set>
                                    <p:animEffect transition="in" filter="fade">
                                      <p:cBhvr>
                                        <p:cTn id="207" dur="100"/>
                                        <p:tgtEl>
                                          <p:spTgt spid="73"/>
                                        </p:tgtEl>
                                      </p:cBhvr>
                                    </p:animEffect>
                                    <p:anim calcmode="lin" valueType="num">
                                      <p:cBhvr>
                                        <p:cTn id="208" dur="400" fill="hold"/>
                                        <p:tgtEl>
                                          <p:spTgt spid="73"/>
                                        </p:tgtEl>
                                        <p:attrNameLst>
                                          <p:attrName>ppt_x</p:attrName>
                                        </p:attrNameLst>
                                      </p:cBhvr>
                                      <p:tavLst>
                                        <p:tav tm="0">
                                          <p:val>
                                            <p:strVal val="#ppt_x"/>
                                          </p:val>
                                        </p:tav>
                                        <p:tav tm="100000">
                                          <p:val>
                                            <p:strVal val="#ppt_x"/>
                                          </p:val>
                                        </p:tav>
                                      </p:tavLst>
                                    </p:anim>
                                    <p:anim calcmode="lin" valueType="num">
                                      <p:cBhvr>
                                        <p:cTn id="209" dur="400" fill="hold"/>
                                        <p:tgtEl>
                                          <p:spTgt spid="73"/>
                                        </p:tgtEl>
                                        <p:attrNameLst>
                                          <p:attrName>ppt_y</p:attrName>
                                        </p:attrNameLst>
                                      </p:cBhvr>
                                      <p:tavLst>
                                        <p:tav tm="0">
                                          <p:val>
                                            <p:strVal val="#ppt_y+0.31"/>
                                          </p:val>
                                        </p:tav>
                                        <p:tav tm="100000">
                                          <p:val>
                                            <p:strVal val="#ppt_y+0.31"/>
                                          </p:val>
                                        </p:tav>
                                      </p:tavLst>
                                    </p:anim>
                                    <p:anim calcmode="lin" valueType="num">
                                      <p:cBhvr>
                                        <p:cTn id="210" dur="600" decel="50000" fill="hold">
                                          <p:stCondLst>
                                            <p:cond delay="400"/>
                                          </p:stCondLst>
                                        </p:cTn>
                                        <p:tgtEl>
                                          <p:spTgt spid="73"/>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211" dur="600" decel="50000" fill="hold">
                                          <p:stCondLst>
                                            <p:cond delay="400"/>
                                          </p:stCondLst>
                                        </p:cTn>
                                        <p:tgtEl>
                                          <p:spTgt spid="73"/>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P spid="19" grpId="0"/>
      <p:bldP spid="20" grpId="0"/>
      <p:bldP spid="23" grpId="0"/>
      <p:bldP spid="26" grpId="0"/>
      <p:bldP spid="31" grpId="0"/>
      <p:bldP spid="32" grpId="0"/>
      <p:bldP spid="33" grpId="0"/>
      <p:bldP spid="45" grpId="0"/>
      <p:bldP spid="46" grpId="0"/>
      <p:bldP spid="47" grpId="0" animBg="1"/>
      <p:bldP spid="48" grpId="0" animBg="1"/>
      <p:bldP spid="49" grpId="0" animBg="1"/>
      <p:bldP spid="50" grpId="0" animBg="1"/>
      <p:bldP spid="51" grpId="0" animBg="1"/>
      <p:bldP spid="52" grpId="0" animBg="1"/>
      <p:bldP spid="53" grpId="0" animBg="1"/>
      <p:bldP spid="54" grpId="0" animBg="1"/>
      <p:bldP spid="55" grpId="0"/>
      <p:bldP spid="56" grpId="0"/>
      <p:bldP spid="57" grpId="0"/>
      <p:bldP spid="58" grpId="0"/>
      <p:bldP spid="59" grpId="0"/>
      <p:bldP spid="60" grpId="0"/>
      <p:bldP spid="61" grpId="0"/>
      <p:bldP spid="62" grpId="0"/>
      <p:bldP spid="63" grpId="0"/>
      <p:bldP spid="64" grpId="0"/>
      <p:bldP spid="65" grpId="0"/>
      <p:bldP spid="66" grpId="0"/>
      <p:bldP spid="67" grpId="0"/>
      <p:bldP spid="68" grpId="0"/>
      <p:bldP spid="69" grpId="0" animBg="1"/>
      <p:bldP spid="70" grpId="0" animBg="1"/>
      <p:bldP spid="71" grpId="0"/>
      <p:bldP spid="72" grpId="0"/>
      <p:bldP spid="7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9"/>
          <p:cNvGrpSpPr/>
          <p:nvPr/>
        </p:nvGrpSpPr>
        <p:grpSpPr>
          <a:xfrm>
            <a:off x="1011203" y="208731"/>
            <a:ext cx="553964" cy="558108"/>
            <a:chOff x="304800" y="673100"/>
            <a:chExt cx="4000500" cy="4000500"/>
          </a:xfrm>
          <a:effectLst>
            <a:outerShdw blurRad="444500" dist="254000" dir="8100000" algn="tr" rotWithShape="0">
              <a:prstClr val="black">
                <a:alpha val="24000"/>
              </a:prstClr>
            </a:outerShdw>
          </a:effectLst>
        </p:grpSpPr>
        <p:sp>
          <p:nvSpPr>
            <p:cNvPr id="21" name="同心圆 2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2" name="椭圆 21"/>
            <p:cNvSpPr/>
            <p:nvPr/>
          </p:nvSpPr>
          <p:spPr>
            <a:xfrm>
              <a:off x="392109" y="760409"/>
              <a:ext cx="3825870" cy="382587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3" name="组合 22"/>
          <p:cNvGrpSpPr/>
          <p:nvPr/>
        </p:nvGrpSpPr>
        <p:grpSpPr>
          <a:xfrm>
            <a:off x="796889" y="851674"/>
            <a:ext cx="357190" cy="359864"/>
            <a:chOff x="304800" y="673100"/>
            <a:chExt cx="4000500" cy="4000500"/>
          </a:xfrm>
          <a:effectLst>
            <a:outerShdw blurRad="444500" dist="254000" dir="8100000" algn="tr" rotWithShape="0">
              <a:prstClr val="black">
                <a:alpha val="24000"/>
              </a:prstClr>
            </a:outerShdw>
          </a:effectLst>
        </p:grpSpPr>
        <p:sp>
          <p:nvSpPr>
            <p:cNvPr id="24" name="同心圆 2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5" name="椭圆 24"/>
            <p:cNvSpPr/>
            <p:nvPr/>
          </p:nvSpPr>
          <p:spPr>
            <a:xfrm>
              <a:off x="392109" y="760409"/>
              <a:ext cx="3825870" cy="3825870"/>
            </a:xfrm>
            <a:prstGeom prst="ellipse">
              <a:avLst/>
            </a:prstGeom>
            <a:ln/>
          </p:spPr>
          <p:style>
            <a:lnRef idx="3">
              <a:schemeClr val="lt1"/>
            </a:lnRef>
            <a:fillRef idx="1">
              <a:schemeClr val="accent1"/>
            </a:fillRef>
            <a:effectRef idx="1">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4" name="组合 25"/>
          <p:cNvGrpSpPr/>
          <p:nvPr/>
        </p:nvGrpSpPr>
        <p:grpSpPr>
          <a:xfrm>
            <a:off x="-203243" y="-230052"/>
            <a:ext cx="1357322" cy="1367477"/>
            <a:chOff x="304800" y="673100"/>
            <a:chExt cx="4000500" cy="4000500"/>
          </a:xfrm>
          <a:effectLst>
            <a:outerShdw blurRad="444500" dist="254000" dir="8100000" algn="tr" rotWithShape="0">
              <a:prstClr val="black">
                <a:alpha val="24000"/>
              </a:prstClr>
            </a:outerShdw>
          </a:effectLst>
        </p:grpSpPr>
        <p:sp>
          <p:nvSpPr>
            <p:cNvPr id="27" name="同心圆 2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8" name="椭圆 27"/>
            <p:cNvSpPr/>
            <p:nvPr/>
          </p:nvSpPr>
          <p:spPr>
            <a:xfrm>
              <a:off x="392100" y="760400"/>
              <a:ext cx="3825879" cy="3825879"/>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cxnSp>
        <p:nvCxnSpPr>
          <p:cNvPr id="29" name="直接连接符 28"/>
          <p:cNvCxnSpPr/>
          <p:nvPr/>
        </p:nvCxnSpPr>
        <p:spPr>
          <a:xfrm>
            <a:off x="1797021" y="827749"/>
            <a:ext cx="8286808" cy="23924"/>
          </a:xfrm>
          <a:prstGeom prst="line">
            <a:avLst/>
          </a:prstGeom>
          <a:ln/>
        </p:spPr>
        <p:style>
          <a:lnRef idx="3">
            <a:schemeClr val="accent5"/>
          </a:lnRef>
          <a:fillRef idx="0">
            <a:schemeClr val="accent5"/>
          </a:fillRef>
          <a:effectRef idx="2">
            <a:schemeClr val="accent5"/>
          </a:effectRef>
          <a:fontRef idx="minor">
            <a:schemeClr val="tx1"/>
          </a:fontRef>
        </p:style>
      </p:cxnSp>
      <p:sp>
        <p:nvSpPr>
          <p:cNvPr id="72" name="矩形 71"/>
          <p:cNvSpPr/>
          <p:nvPr/>
        </p:nvSpPr>
        <p:spPr>
          <a:xfrm>
            <a:off x="0" y="2351871"/>
            <a:ext cx="9144000" cy="2592288"/>
          </a:xfrm>
          <a:prstGeom prst="rect">
            <a:avLst/>
          </a:prstGeom>
          <a:solidFill>
            <a:srgbClr val="0070C0">
              <a:alpha val="7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070C0"/>
              </a:solidFill>
            </a:endParaRPr>
          </a:p>
        </p:txBody>
      </p:sp>
      <p:sp>
        <p:nvSpPr>
          <p:cNvPr id="73" name="TextBox 72"/>
          <p:cNvSpPr txBox="1"/>
          <p:nvPr/>
        </p:nvSpPr>
        <p:spPr>
          <a:xfrm>
            <a:off x="3851922" y="2711911"/>
            <a:ext cx="2444900" cy="1077218"/>
          </a:xfrm>
          <a:prstGeom prst="rect">
            <a:avLst/>
          </a:prstGeom>
          <a:noFill/>
        </p:spPr>
        <p:txBody>
          <a:bodyPr wrap="none" rtlCol="0">
            <a:spAutoFit/>
          </a:bodyPr>
          <a:lstStyle/>
          <a:p>
            <a:pPr marL="0" lvl="1"/>
            <a:r>
              <a:rPr lang="zh-CN" altLang="en-US" sz="1400" b="1" dirty="0" smtClean="0">
                <a:solidFill>
                  <a:schemeClr val="bg1"/>
                </a:solidFill>
                <a:latin typeface="微软雅黑" pitchFamily="34" charset="-122"/>
                <a:ea typeface="微软雅黑" pitchFamily="34" charset="-122"/>
              </a:rPr>
              <a:t> </a:t>
            </a:r>
            <a:r>
              <a:rPr lang="zh-CN" altLang="en-US" sz="2800" b="1" dirty="0" smtClean="0">
                <a:solidFill>
                  <a:schemeClr val="bg1"/>
                </a:solidFill>
                <a:latin typeface="微软雅黑" pitchFamily="34" charset="-122"/>
                <a:ea typeface="微软雅黑" pitchFamily="34" charset="-122"/>
              </a:rPr>
              <a:t>第</a:t>
            </a:r>
            <a:r>
              <a:rPr lang="en-US" altLang="zh-CN" sz="2800" b="1" dirty="0" smtClean="0">
                <a:solidFill>
                  <a:schemeClr val="bg1"/>
                </a:solidFill>
                <a:latin typeface="微软雅黑" pitchFamily="34" charset="-122"/>
                <a:ea typeface="微软雅黑" pitchFamily="34" charset="-122"/>
              </a:rPr>
              <a:t>4</a:t>
            </a:r>
            <a:r>
              <a:rPr lang="zh-CN" altLang="en-US" sz="2800" b="1" dirty="0" smtClean="0">
                <a:solidFill>
                  <a:schemeClr val="bg1"/>
                </a:solidFill>
                <a:latin typeface="微软雅黑" pitchFamily="34" charset="-122"/>
                <a:ea typeface="微软雅黑" pitchFamily="34" charset="-122"/>
              </a:rPr>
              <a:t>部分</a:t>
            </a:r>
            <a:endParaRPr lang="en-US" altLang="zh-CN" sz="2800" b="1" dirty="0">
              <a:solidFill>
                <a:schemeClr val="bg1"/>
              </a:solidFill>
              <a:latin typeface="微软雅黑" pitchFamily="34" charset="-122"/>
              <a:ea typeface="微软雅黑" pitchFamily="34" charset="-122"/>
            </a:endParaRPr>
          </a:p>
          <a:p>
            <a:pPr marL="0" lvl="1" algn="ctr"/>
            <a:r>
              <a:rPr lang="zh-CN" altLang="en-US" sz="3600" b="1" dirty="0" smtClean="0">
                <a:solidFill>
                  <a:schemeClr val="bg1"/>
                </a:solidFill>
                <a:latin typeface="微软雅黑" pitchFamily="34" charset="-122"/>
                <a:ea typeface="微软雅黑" pitchFamily="34" charset="-122"/>
              </a:rPr>
              <a:t>工 作 不 足</a:t>
            </a:r>
            <a:endParaRPr lang="en-US" altLang="zh-CN" sz="3600" b="1" dirty="0" smtClean="0">
              <a:solidFill>
                <a:schemeClr val="bg1"/>
              </a:solidFill>
              <a:latin typeface="微软雅黑" pitchFamily="34" charset="-122"/>
              <a:ea typeface="微软雅黑" pitchFamily="34" charset="-122"/>
            </a:endParaRPr>
          </a:p>
        </p:txBody>
      </p:sp>
      <p:cxnSp>
        <p:nvCxnSpPr>
          <p:cNvPr id="74" name="直接连接符 73"/>
          <p:cNvCxnSpPr/>
          <p:nvPr/>
        </p:nvCxnSpPr>
        <p:spPr>
          <a:xfrm flipV="1">
            <a:off x="3635896" y="2639903"/>
            <a:ext cx="0" cy="1924424"/>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75" name="TextBox 74"/>
          <p:cNvSpPr txBox="1"/>
          <p:nvPr/>
        </p:nvSpPr>
        <p:spPr>
          <a:xfrm>
            <a:off x="2317896" y="4233987"/>
            <a:ext cx="902846" cy="246221"/>
          </a:xfrm>
          <a:prstGeom prst="rect">
            <a:avLst/>
          </a:prstGeom>
          <a:noFill/>
        </p:spPr>
        <p:txBody>
          <a:bodyPr wrap="square" lIns="0" tIns="0" rIns="0" bIns="0" rtlCol="0">
            <a:spAutoFit/>
          </a:bodyPr>
          <a:lstStyle/>
          <a:p>
            <a:r>
              <a:rPr lang="en-US" altLang="zh-CN" sz="1600" dirty="0" smtClean="0">
                <a:solidFill>
                  <a:schemeClr val="bg1"/>
                </a:solidFill>
                <a:latin typeface="微软雅黑" pitchFamily="34" charset="-122"/>
                <a:ea typeface="微软雅黑" pitchFamily="34" charset="-122"/>
              </a:rPr>
              <a:t>PART 05</a:t>
            </a:r>
            <a:endParaRPr lang="zh-CN" altLang="en-US" sz="1600" dirty="0" smtClean="0">
              <a:solidFill>
                <a:schemeClr val="bg1"/>
              </a:solidFill>
              <a:latin typeface="微软雅黑" pitchFamily="34" charset="-122"/>
              <a:ea typeface="微软雅黑" pitchFamily="34" charset="-122"/>
            </a:endParaRPr>
          </a:p>
        </p:txBody>
      </p:sp>
      <p:grpSp>
        <p:nvGrpSpPr>
          <p:cNvPr id="76" name="组合 75"/>
          <p:cNvGrpSpPr/>
          <p:nvPr/>
        </p:nvGrpSpPr>
        <p:grpSpPr>
          <a:xfrm>
            <a:off x="2123728" y="2711913"/>
            <a:ext cx="1197175" cy="1197175"/>
            <a:chOff x="1068965" y="491752"/>
            <a:chExt cx="1197175" cy="1197175"/>
          </a:xfrm>
        </p:grpSpPr>
        <p:grpSp>
          <p:nvGrpSpPr>
            <p:cNvPr id="77" name="组合 15"/>
            <p:cNvGrpSpPr/>
            <p:nvPr/>
          </p:nvGrpSpPr>
          <p:grpSpPr>
            <a:xfrm>
              <a:off x="1068965" y="491752"/>
              <a:ext cx="1197175" cy="1197175"/>
              <a:chOff x="304800" y="673100"/>
              <a:chExt cx="4000500" cy="4000500"/>
            </a:xfrm>
            <a:effectLst>
              <a:outerShdw blurRad="444500" dist="254000" dir="8100000" algn="tr" rotWithShape="0">
                <a:prstClr val="black">
                  <a:alpha val="50000"/>
                </a:prstClr>
              </a:outerShdw>
            </a:effectLst>
          </p:grpSpPr>
          <p:sp>
            <p:nvSpPr>
              <p:cNvPr id="79" name="同心圆 7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0" name="椭圆 79"/>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8" name="KSO_Shape"/>
            <p:cNvSpPr>
              <a:spLocks/>
            </p:cNvSpPr>
            <p:nvPr/>
          </p:nvSpPr>
          <p:spPr bwMode="auto">
            <a:xfrm>
              <a:off x="1288029" y="829734"/>
              <a:ext cx="759046" cy="521208"/>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rgbClr val="0070C0"/>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latin typeface="+mn-lt"/>
                <a:ea typeface="+mn-ea"/>
              </a:endParaRPr>
            </a:p>
          </p:txBody>
        </p:sp>
      </p:grpSp>
      <p:sp>
        <p:nvSpPr>
          <p:cNvPr id="81" name="TextBox 80"/>
          <p:cNvSpPr txBox="1"/>
          <p:nvPr/>
        </p:nvSpPr>
        <p:spPr>
          <a:xfrm>
            <a:off x="3923928" y="3864039"/>
            <a:ext cx="1078332" cy="245726"/>
          </a:xfrm>
          <a:prstGeom prst="rect">
            <a:avLst/>
          </a:prstGeom>
          <a:noFill/>
        </p:spPr>
        <p:txBody>
          <a:bodyPr wrap="square" lIns="60469" tIns="30235" rIns="60469" bIns="30235"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 营业额提升</a:t>
            </a:r>
          </a:p>
        </p:txBody>
      </p:sp>
      <p:sp>
        <p:nvSpPr>
          <p:cNvPr id="82" name="TextBox 81"/>
          <p:cNvSpPr txBox="1"/>
          <p:nvPr/>
        </p:nvSpPr>
        <p:spPr>
          <a:xfrm>
            <a:off x="5002260" y="3864039"/>
            <a:ext cx="985236" cy="245726"/>
          </a:xfrm>
          <a:prstGeom prst="rect">
            <a:avLst/>
          </a:prstGeom>
          <a:noFill/>
        </p:spPr>
        <p:txBody>
          <a:bodyPr wrap="square" lIns="60469" tIns="30235" rIns="60469" bIns="30235"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 团队扩大</a:t>
            </a:r>
          </a:p>
        </p:txBody>
      </p:sp>
      <p:sp>
        <p:nvSpPr>
          <p:cNvPr id="83" name="TextBox 82"/>
          <p:cNvSpPr txBox="1"/>
          <p:nvPr/>
        </p:nvSpPr>
        <p:spPr>
          <a:xfrm>
            <a:off x="6084168" y="3864039"/>
            <a:ext cx="1027882" cy="245726"/>
          </a:xfrm>
          <a:prstGeom prst="rect">
            <a:avLst/>
          </a:prstGeom>
          <a:noFill/>
        </p:spPr>
        <p:txBody>
          <a:bodyPr wrap="square" lIns="60469" tIns="30235" rIns="60469" bIns="30235"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 管理提高</a:t>
            </a:r>
          </a:p>
        </p:txBody>
      </p:sp>
      <p:sp>
        <p:nvSpPr>
          <p:cNvPr id="84" name="TextBox 83"/>
          <p:cNvSpPr txBox="1"/>
          <p:nvPr/>
        </p:nvSpPr>
        <p:spPr>
          <a:xfrm>
            <a:off x="3923928" y="4176845"/>
            <a:ext cx="1231570" cy="245726"/>
          </a:xfrm>
          <a:prstGeom prst="rect">
            <a:avLst/>
          </a:prstGeom>
          <a:noFill/>
        </p:spPr>
        <p:txBody>
          <a:bodyPr wrap="square" lIns="60469" tIns="30235" rIns="60469" bIns="30235"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 利益最大化</a:t>
            </a:r>
          </a:p>
        </p:txBody>
      </p:sp>
      <p:sp>
        <p:nvSpPr>
          <p:cNvPr id="85" name="TextBox 84"/>
          <p:cNvSpPr txBox="1"/>
          <p:nvPr/>
        </p:nvSpPr>
        <p:spPr>
          <a:xfrm>
            <a:off x="5004684" y="4176845"/>
            <a:ext cx="1231570" cy="245726"/>
          </a:xfrm>
          <a:prstGeom prst="rect">
            <a:avLst/>
          </a:prstGeom>
          <a:noFill/>
        </p:spPr>
        <p:txBody>
          <a:bodyPr wrap="square" lIns="60469" tIns="30235" rIns="60469" bIns="30235"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 结束语</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left)">
                                      <p:cBhvr>
                                        <p:cTn id="7" dur="300"/>
                                        <p:tgtEl>
                                          <p:spTgt spid="29"/>
                                        </p:tgtEl>
                                      </p:cBhvr>
                                    </p:animEffect>
                                  </p:childTnLst>
                                </p:cTn>
                              </p:par>
                            </p:childTnLst>
                          </p:cTn>
                        </p:par>
                        <p:par>
                          <p:cTn id="8" fill="hold">
                            <p:stCondLst>
                              <p:cond delay="300"/>
                            </p:stCondLst>
                            <p:childTnLst>
                              <p:par>
                                <p:cTn id="9" presetID="16" presetClass="entr" presetSubtype="42" fill="hold" grpId="0" nodeType="afterEffect">
                                  <p:stCondLst>
                                    <p:cond delay="0"/>
                                  </p:stCondLst>
                                  <p:childTnLst>
                                    <p:set>
                                      <p:cBhvr>
                                        <p:cTn id="10" dur="1" fill="hold">
                                          <p:stCondLst>
                                            <p:cond delay="0"/>
                                          </p:stCondLst>
                                        </p:cTn>
                                        <p:tgtEl>
                                          <p:spTgt spid="72"/>
                                        </p:tgtEl>
                                        <p:attrNameLst>
                                          <p:attrName>style.visibility</p:attrName>
                                        </p:attrNameLst>
                                      </p:cBhvr>
                                      <p:to>
                                        <p:strVal val="visible"/>
                                      </p:to>
                                    </p:set>
                                    <p:animEffect transition="in" filter="barn(outHorizontal)">
                                      <p:cBhvr>
                                        <p:cTn id="11" dur="500"/>
                                        <p:tgtEl>
                                          <p:spTgt spid="72"/>
                                        </p:tgtEl>
                                      </p:cBhvr>
                                    </p:animEffect>
                                  </p:childTnLst>
                                </p:cTn>
                              </p:par>
                              <p:par>
                                <p:cTn id="12" presetID="2" presetClass="entr" presetSubtype="8" accel="35000" fill="hold" nodeType="withEffect">
                                  <p:stCondLst>
                                    <p:cond delay="0"/>
                                  </p:stCondLst>
                                  <p:childTnLst>
                                    <p:set>
                                      <p:cBhvr>
                                        <p:cTn id="13" dur="1" fill="hold">
                                          <p:stCondLst>
                                            <p:cond delay="0"/>
                                          </p:stCondLst>
                                        </p:cTn>
                                        <p:tgtEl>
                                          <p:spTgt spid="76"/>
                                        </p:tgtEl>
                                        <p:attrNameLst>
                                          <p:attrName>style.visibility</p:attrName>
                                        </p:attrNameLst>
                                      </p:cBhvr>
                                      <p:to>
                                        <p:strVal val="visible"/>
                                      </p:to>
                                    </p:set>
                                    <p:anim calcmode="lin" valueType="num">
                                      <p:cBhvr additive="base">
                                        <p:cTn id="14" dur="1500" fill="hold"/>
                                        <p:tgtEl>
                                          <p:spTgt spid="76"/>
                                        </p:tgtEl>
                                        <p:attrNameLst>
                                          <p:attrName>ppt_x</p:attrName>
                                        </p:attrNameLst>
                                      </p:cBhvr>
                                      <p:tavLst>
                                        <p:tav tm="0">
                                          <p:val>
                                            <p:strVal val="0-#ppt_w/2"/>
                                          </p:val>
                                        </p:tav>
                                        <p:tav tm="100000">
                                          <p:val>
                                            <p:strVal val="#ppt_x"/>
                                          </p:val>
                                        </p:tav>
                                      </p:tavLst>
                                    </p:anim>
                                    <p:anim calcmode="lin" valueType="num">
                                      <p:cBhvr additive="base">
                                        <p:cTn id="15" dur="1500" fill="hold"/>
                                        <p:tgtEl>
                                          <p:spTgt spid="76"/>
                                        </p:tgtEl>
                                        <p:attrNameLst>
                                          <p:attrName>ppt_y</p:attrName>
                                        </p:attrNameLst>
                                      </p:cBhvr>
                                      <p:tavLst>
                                        <p:tav tm="0">
                                          <p:val>
                                            <p:strVal val="#ppt_y"/>
                                          </p:val>
                                        </p:tav>
                                        <p:tav tm="100000">
                                          <p:val>
                                            <p:strVal val="#ppt_y"/>
                                          </p:val>
                                        </p:tav>
                                      </p:tavLst>
                                    </p:anim>
                                  </p:childTnLst>
                                </p:cTn>
                              </p:par>
                            </p:childTnLst>
                          </p:cTn>
                        </p:par>
                        <p:par>
                          <p:cTn id="16" fill="hold">
                            <p:stCondLst>
                              <p:cond delay="1800"/>
                            </p:stCondLst>
                            <p:childTnLst>
                              <p:par>
                                <p:cTn id="17" presetID="22" presetClass="entr" presetSubtype="4" fill="hold" nodeType="afterEffect">
                                  <p:stCondLst>
                                    <p:cond delay="0"/>
                                  </p:stCondLst>
                                  <p:childTnLst>
                                    <p:set>
                                      <p:cBhvr>
                                        <p:cTn id="18" dur="1" fill="hold">
                                          <p:stCondLst>
                                            <p:cond delay="0"/>
                                          </p:stCondLst>
                                        </p:cTn>
                                        <p:tgtEl>
                                          <p:spTgt spid="74"/>
                                        </p:tgtEl>
                                        <p:attrNameLst>
                                          <p:attrName>style.visibility</p:attrName>
                                        </p:attrNameLst>
                                      </p:cBhvr>
                                      <p:to>
                                        <p:strVal val="visible"/>
                                      </p:to>
                                    </p:set>
                                    <p:animEffect transition="in" filter="wipe(down)">
                                      <p:cBhvr>
                                        <p:cTn id="19" dur="500"/>
                                        <p:tgtEl>
                                          <p:spTgt spid="74"/>
                                        </p:tgtEl>
                                      </p:cBhvr>
                                    </p:animEffect>
                                  </p:childTnLst>
                                </p:cTn>
                              </p:par>
                            </p:childTnLst>
                          </p:cTn>
                        </p:par>
                        <p:par>
                          <p:cTn id="20" fill="hold">
                            <p:stCondLst>
                              <p:cond delay="2300"/>
                            </p:stCondLst>
                            <p:childTnLst>
                              <p:par>
                                <p:cTn id="21" presetID="12" presetClass="entr" presetSubtype="8" fill="hold" grpId="0" nodeType="afterEffect">
                                  <p:stCondLst>
                                    <p:cond delay="0"/>
                                  </p:stCondLst>
                                  <p:childTnLst>
                                    <p:set>
                                      <p:cBhvr>
                                        <p:cTn id="22" dur="1" fill="hold">
                                          <p:stCondLst>
                                            <p:cond delay="0"/>
                                          </p:stCondLst>
                                        </p:cTn>
                                        <p:tgtEl>
                                          <p:spTgt spid="73"/>
                                        </p:tgtEl>
                                        <p:attrNameLst>
                                          <p:attrName>style.visibility</p:attrName>
                                        </p:attrNameLst>
                                      </p:cBhvr>
                                      <p:to>
                                        <p:strVal val="visible"/>
                                      </p:to>
                                    </p:set>
                                    <p:anim calcmode="lin" valueType="num">
                                      <p:cBhvr additive="base">
                                        <p:cTn id="23" dur="500"/>
                                        <p:tgtEl>
                                          <p:spTgt spid="73"/>
                                        </p:tgtEl>
                                        <p:attrNameLst>
                                          <p:attrName>ppt_x</p:attrName>
                                        </p:attrNameLst>
                                      </p:cBhvr>
                                      <p:tavLst>
                                        <p:tav tm="0">
                                          <p:val>
                                            <p:strVal val="#ppt_x-#ppt_w*1.125000"/>
                                          </p:val>
                                        </p:tav>
                                        <p:tav tm="100000">
                                          <p:val>
                                            <p:strVal val="#ppt_x"/>
                                          </p:val>
                                        </p:tav>
                                      </p:tavLst>
                                    </p:anim>
                                    <p:animEffect transition="in" filter="wipe(right)">
                                      <p:cBhvr>
                                        <p:cTn id="24" dur="500"/>
                                        <p:tgtEl>
                                          <p:spTgt spid="73"/>
                                        </p:tgtEl>
                                      </p:cBhvr>
                                    </p:animEffect>
                                  </p:childTnLst>
                                </p:cTn>
                              </p:par>
                            </p:childTnLst>
                          </p:cTn>
                        </p:par>
                        <p:par>
                          <p:cTn id="25" fill="hold">
                            <p:stCondLst>
                              <p:cond delay="2800"/>
                            </p:stCondLst>
                            <p:childTnLst>
                              <p:par>
                                <p:cTn id="26" presetID="47" presetClass="entr" presetSubtype="0" fill="hold" grpId="0" nodeType="afterEffect">
                                  <p:stCondLst>
                                    <p:cond delay="0"/>
                                  </p:stCondLst>
                                  <p:childTnLst>
                                    <p:set>
                                      <p:cBhvr>
                                        <p:cTn id="27" dur="1" fill="hold">
                                          <p:stCondLst>
                                            <p:cond delay="0"/>
                                          </p:stCondLst>
                                        </p:cTn>
                                        <p:tgtEl>
                                          <p:spTgt spid="75"/>
                                        </p:tgtEl>
                                        <p:attrNameLst>
                                          <p:attrName>style.visibility</p:attrName>
                                        </p:attrNameLst>
                                      </p:cBhvr>
                                      <p:to>
                                        <p:strVal val="visible"/>
                                      </p:to>
                                    </p:set>
                                    <p:animEffect transition="in" filter="fade">
                                      <p:cBhvr>
                                        <p:cTn id="28" dur="500"/>
                                        <p:tgtEl>
                                          <p:spTgt spid="75"/>
                                        </p:tgtEl>
                                      </p:cBhvr>
                                    </p:animEffect>
                                    <p:anim calcmode="lin" valueType="num">
                                      <p:cBhvr>
                                        <p:cTn id="29" dur="500" fill="hold"/>
                                        <p:tgtEl>
                                          <p:spTgt spid="75"/>
                                        </p:tgtEl>
                                        <p:attrNameLst>
                                          <p:attrName>ppt_x</p:attrName>
                                        </p:attrNameLst>
                                      </p:cBhvr>
                                      <p:tavLst>
                                        <p:tav tm="0">
                                          <p:val>
                                            <p:strVal val="#ppt_x"/>
                                          </p:val>
                                        </p:tav>
                                        <p:tav tm="100000">
                                          <p:val>
                                            <p:strVal val="#ppt_x"/>
                                          </p:val>
                                        </p:tav>
                                      </p:tavLst>
                                    </p:anim>
                                    <p:anim calcmode="lin" valueType="num">
                                      <p:cBhvr>
                                        <p:cTn id="30" dur="500" fill="hold"/>
                                        <p:tgtEl>
                                          <p:spTgt spid="75"/>
                                        </p:tgtEl>
                                        <p:attrNameLst>
                                          <p:attrName>ppt_y</p:attrName>
                                        </p:attrNameLst>
                                      </p:cBhvr>
                                      <p:tavLst>
                                        <p:tav tm="0">
                                          <p:val>
                                            <p:strVal val="#ppt_y-.1"/>
                                          </p:val>
                                        </p:tav>
                                        <p:tav tm="100000">
                                          <p:val>
                                            <p:strVal val="#ppt_y"/>
                                          </p:val>
                                        </p:tav>
                                      </p:tavLst>
                                    </p:anim>
                                  </p:childTnLst>
                                </p:cTn>
                              </p:par>
                            </p:childTnLst>
                          </p:cTn>
                        </p:par>
                        <p:par>
                          <p:cTn id="31" fill="hold">
                            <p:stCondLst>
                              <p:cond delay="3300"/>
                            </p:stCondLst>
                            <p:childTnLst>
                              <p:par>
                                <p:cTn id="32" presetID="2" presetClass="entr" presetSubtype="4" fill="hold" grpId="0" nodeType="afterEffect">
                                  <p:stCondLst>
                                    <p:cond delay="0"/>
                                  </p:stCondLst>
                                  <p:childTnLst>
                                    <p:set>
                                      <p:cBhvr>
                                        <p:cTn id="33" dur="1" fill="hold">
                                          <p:stCondLst>
                                            <p:cond delay="0"/>
                                          </p:stCondLst>
                                        </p:cTn>
                                        <p:tgtEl>
                                          <p:spTgt spid="81"/>
                                        </p:tgtEl>
                                        <p:attrNameLst>
                                          <p:attrName>style.visibility</p:attrName>
                                        </p:attrNameLst>
                                      </p:cBhvr>
                                      <p:to>
                                        <p:strVal val="visible"/>
                                      </p:to>
                                    </p:set>
                                    <p:anim calcmode="lin" valueType="num">
                                      <p:cBhvr additive="base">
                                        <p:cTn id="34" dur="500" fill="hold"/>
                                        <p:tgtEl>
                                          <p:spTgt spid="81"/>
                                        </p:tgtEl>
                                        <p:attrNameLst>
                                          <p:attrName>ppt_x</p:attrName>
                                        </p:attrNameLst>
                                      </p:cBhvr>
                                      <p:tavLst>
                                        <p:tav tm="0">
                                          <p:val>
                                            <p:strVal val="#ppt_x"/>
                                          </p:val>
                                        </p:tav>
                                        <p:tav tm="100000">
                                          <p:val>
                                            <p:strVal val="#ppt_x"/>
                                          </p:val>
                                        </p:tav>
                                      </p:tavLst>
                                    </p:anim>
                                    <p:anim calcmode="lin" valueType="num">
                                      <p:cBhvr additive="base">
                                        <p:cTn id="35" dur="500" fill="hold"/>
                                        <p:tgtEl>
                                          <p:spTgt spid="81"/>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200"/>
                                  </p:stCondLst>
                                  <p:childTnLst>
                                    <p:set>
                                      <p:cBhvr>
                                        <p:cTn id="37" dur="1" fill="hold">
                                          <p:stCondLst>
                                            <p:cond delay="0"/>
                                          </p:stCondLst>
                                        </p:cTn>
                                        <p:tgtEl>
                                          <p:spTgt spid="82"/>
                                        </p:tgtEl>
                                        <p:attrNameLst>
                                          <p:attrName>style.visibility</p:attrName>
                                        </p:attrNameLst>
                                      </p:cBhvr>
                                      <p:to>
                                        <p:strVal val="visible"/>
                                      </p:to>
                                    </p:set>
                                    <p:anim calcmode="lin" valueType="num">
                                      <p:cBhvr additive="base">
                                        <p:cTn id="38" dur="500" fill="hold"/>
                                        <p:tgtEl>
                                          <p:spTgt spid="82"/>
                                        </p:tgtEl>
                                        <p:attrNameLst>
                                          <p:attrName>ppt_x</p:attrName>
                                        </p:attrNameLst>
                                      </p:cBhvr>
                                      <p:tavLst>
                                        <p:tav tm="0">
                                          <p:val>
                                            <p:strVal val="#ppt_x"/>
                                          </p:val>
                                        </p:tav>
                                        <p:tav tm="100000">
                                          <p:val>
                                            <p:strVal val="#ppt_x"/>
                                          </p:val>
                                        </p:tav>
                                      </p:tavLst>
                                    </p:anim>
                                    <p:anim calcmode="lin" valueType="num">
                                      <p:cBhvr additive="base">
                                        <p:cTn id="39" dur="500" fill="hold"/>
                                        <p:tgtEl>
                                          <p:spTgt spid="82"/>
                                        </p:tgtEl>
                                        <p:attrNameLst>
                                          <p:attrName>ppt_y</p:attrName>
                                        </p:attrNameLst>
                                      </p:cBhvr>
                                      <p:tavLst>
                                        <p:tav tm="0">
                                          <p:val>
                                            <p:strVal val="1+#ppt_h/2"/>
                                          </p:val>
                                        </p:tav>
                                        <p:tav tm="100000">
                                          <p:val>
                                            <p:strVal val="#ppt_y"/>
                                          </p:val>
                                        </p:tav>
                                      </p:tavLst>
                                    </p:anim>
                                  </p:childTnLst>
                                </p:cTn>
                              </p:par>
                              <p:par>
                                <p:cTn id="40" presetID="2" presetClass="entr" presetSubtype="4" fill="hold" grpId="0" nodeType="withEffect">
                                  <p:stCondLst>
                                    <p:cond delay="400"/>
                                  </p:stCondLst>
                                  <p:childTnLst>
                                    <p:set>
                                      <p:cBhvr>
                                        <p:cTn id="41" dur="1" fill="hold">
                                          <p:stCondLst>
                                            <p:cond delay="0"/>
                                          </p:stCondLst>
                                        </p:cTn>
                                        <p:tgtEl>
                                          <p:spTgt spid="83"/>
                                        </p:tgtEl>
                                        <p:attrNameLst>
                                          <p:attrName>style.visibility</p:attrName>
                                        </p:attrNameLst>
                                      </p:cBhvr>
                                      <p:to>
                                        <p:strVal val="visible"/>
                                      </p:to>
                                    </p:set>
                                    <p:anim calcmode="lin" valueType="num">
                                      <p:cBhvr additive="base">
                                        <p:cTn id="42" dur="500" fill="hold"/>
                                        <p:tgtEl>
                                          <p:spTgt spid="83"/>
                                        </p:tgtEl>
                                        <p:attrNameLst>
                                          <p:attrName>ppt_x</p:attrName>
                                        </p:attrNameLst>
                                      </p:cBhvr>
                                      <p:tavLst>
                                        <p:tav tm="0">
                                          <p:val>
                                            <p:strVal val="#ppt_x"/>
                                          </p:val>
                                        </p:tav>
                                        <p:tav tm="100000">
                                          <p:val>
                                            <p:strVal val="#ppt_x"/>
                                          </p:val>
                                        </p:tav>
                                      </p:tavLst>
                                    </p:anim>
                                    <p:anim calcmode="lin" valueType="num">
                                      <p:cBhvr additive="base">
                                        <p:cTn id="43" dur="500" fill="hold"/>
                                        <p:tgtEl>
                                          <p:spTgt spid="83"/>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600"/>
                                  </p:stCondLst>
                                  <p:childTnLst>
                                    <p:set>
                                      <p:cBhvr>
                                        <p:cTn id="45" dur="1" fill="hold">
                                          <p:stCondLst>
                                            <p:cond delay="0"/>
                                          </p:stCondLst>
                                        </p:cTn>
                                        <p:tgtEl>
                                          <p:spTgt spid="84"/>
                                        </p:tgtEl>
                                        <p:attrNameLst>
                                          <p:attrName>style.visibility</p:attrName>
                                        </p:attrNameLst>
                                      </p:cBhvr>
                                      <p:to>
                                        <p:strVal val="visible"/>
                                      </p:to>
                                    </p:set>
                                    <p:anim calcmode="lin" valueType="num">
                                      <p:cBhvr additive="base">
                                        <p:cTn id="46" dur="500" fill="hold"/>
                                        <p:tgtEl>
                                          <p:spTgt spid="84"/>
                                        </p:tgtEl>
                                        <p:attrNameLst>
                                          <p:attrName>ppt_x</p:attrName>
                                        </p:attrNameLst>
                                      </p:cBhvr>
                                      <p:tavLst>
                                        <p:tav tm="0">
                                          <p:val>
                                            <p:strVal val="#ppt_x"/>
                                          </p:val>
                                        </p:tav>
                                        <p:tav tm="100000">
                                          <p:val>
                                            <p:strVal val="#ppt_x"/>
                                          </p:val>
                                        </p:tav>
                                      </p:tavLst>
                                    </p:anim>
                                    <p:anim calcmode="lin" valueType="num">
                                      <p:cBhvr additive="base">
                                        <p:cTn id="47" dur="500" fill="hold"/>
                                        <p:tgtEl>
                                          <p:spTgt spid="84"/>
                                        </p:tgtEl>
                                        <p:attrNameLst>
                                          <p:attrName>ppt_y</p:attrName>
                                        </p:attrNameLst>
                                      </p:cBhvr>
                                      <p:tavLst>
                                        <p:tav tm="0">
                                          <p:val>
                                            <p:strVal val="1+#ppt_h/2"/>
                                          </p:val>
                                        </p:tav>
                                        <p:tav tm="100000">
                                          <p:val>
                                            <p:strVal val="#ppt_y"/>
                                          </p:val>
                                        </p:tav>
                                      </p:tavLst>
                                    </p:anim>
                                  </p:childTnLst>
                                </p:cTn>
                              </p:par>
                              <p:par>
                                <p:cTn id="48" presetID="2" presetClass="entr" presetSubtype="4" fill="hold" grpId="0" nodeType="withEffect">
                                  <p:stCondLst>
                                    <p:cond delay="800"/>
                                  </p:stCondLst>
                                  <p:childTnLst>
                                    <p:set>
                                      <p:cBhvr>
                                        <p:cTn id="49" dur="1" fill="hold">
                                          <p:stCondLst>
                                            <p:cond delay="0"/>
                                          </p:stCondLst>
                                        </p:cTn>
                                        <p:tgtEl>
                                          <p:spTgt spid="85"/>
                                        </p:tgtEl>
                                        <p:attrNameLst>
                                          <p:attrName>style.visibility</p:attrName>
                                        </p:attrNameLst>
                                      </p:cBhvr>
                                      <p:to>
                                        <p:strVal val="visible"/>
                                      </p:to>
                                    </p:set>
                                    <p:anim calcmode="lin" valueType="num">
                                      <p:cBhvr additive="base">
                                        <p:cTn id="50" dur="500" fill="hold"/>
                                        <p:tgtEl>
                                          <p:spTgt spid="85"/>
                                        </p:tgtEl>
                                        <p:attrNameLst>
                                          <p:attrName>ppt_x</p:attrName>
                                        </p:attrNameLst>
                                      </p:cBhvr>
                                      <p:tavLst>
                                        <p:tav tm="0">
                                          <p:val>
                                            <p:strVal val="#ppt_x"/>
                                          </p:val>
                                        </p:tav>
                                        <p:tav tm="100000">
                                          <p:val>
                                            <p:strVal val="#ppt_x"/>
                                          </p:val>
                                        </p:tav>
                                      </p:tavLst>
                                    </p:anim>
                                    <p:anim calcmode="lin" valueType="num">
                                      <p:cBhvr additive="base">
                                        <p:cTn id="51" dur="500" fill="hold"/>
                                        <p:tgtEl>
                                          <p:spTgt spid="8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animBg="1"/>
      <p:bldP spid="73" grpId="0"/>
      <p:bldP spid="75" grpId="0"/>
      <p:bldP spid="81" grpId="0"/>
      <p:bldP spid="82" grpId="0"/>
      <p:bldP spid="83" grpId="0"/>
      <p:bldP spid="84" grpId="0"/>
      <p:bldP spid="8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9"/>
          <p:cNvGrpSpPr/>
          <p:nvPr/>
        </p:nvGrpSpPr>
        <p:grpSpPr>
          <a:xfrm>
            <a:off x="1011203" y="208731"/>
            <a:ext cx="553964" cy="558108"/>
            <a:chOff x="304800" y="673100"/>
            <a:chExt cx="4000500" cy="4000500"/>
          </a:xfrm>
          <a:effectLst>
            <a:outerShdw blurRad="444500" dist="254000" dir="8100000" algn="tr" rotWithShape="0">
              <a:prstClr val="black">
                <a:alpha val="24000"/>
              </a:prstClr>
            </a:outerShdw>
          </a:effectLst>
        </p:grpSpPr>
        <p:sp>
          <p:nvSpPr>
            <p:cNvPr id="21" name="同心圆 2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2" name="椭圆 21"/>
            <p:cNvSpPr/>
            <p:nvPr/>
          </p:nvSpPr>
          <p:spPr>
            <a:xfrm>
              <a:off x="392109" y="760409"/>
              <a:ext cx="3825870" cy="382587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3" name="组合 22"/>
          <p:cNvGrpSpPr/>
          <p:nvPr/>
        </p:nvGrpSpPr>
        <p:grpSpPr>
          <a:xfrm>
            <a:off x="796889" y="851674"/>
            <a:ext cx="357190" cy="359864"/>
            <a:chOff x="304800" y="673100"/>
            <a:chExt cx="4000500" cy="4000500"/>
          </a:xfrm>
          <a:effectLst>
            <a:outerShdw blurRad="444500" dist="254000" dir="8100000" algn="tr" rotWithShape="0">
              <a:prstClr val="black">
                <a:alpha val="24000"/>
              </a:prstClr>
            </a:outerShdw>
          </a:effectLst>
        </p:grpSpPr>
        <p:sp>
          <p:nvSpPr>
            <p:cNvPr id="24" name="同心圆 2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5" name="椭圆 24"/>
            <p:cNvSpPr/>
            <p:nvPr/>
          </p:nvSpPr>
          <p:spPr>
            <a:xfrm>
              <a:off x="392109" y="760409"/>
              <a:ext cx="3825870" cy="3825870"/>
            </a:xfrm>
            <a:prstGeom prst="ellipse">
              <a:avLst/>
            </a:prstGeom>
            <a:ln/>
          </p:spPr>
          <p:style>
            <a:lnRef idx="3">
              <a:schemeClr val="lt1"/>
            </a:lnRef>
            <a:fillRef idx="1">
              <a:schemeClr val="accent1"/>
            </a:fillRef>
            <a:effectRef idx="1">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4" name="组合 25"/>
          <p:cNvGrpSpPr/>
          <p:nvPr/>
        </p:nvGrpSpPr>
        <p:grpSpPr>
          <a:xfrm>
            <a:off x="-203243" y="-230052"/>
            <a:ext cx="1357322" cy="1367477"/>
            <a:chOff x="304800" y="673100"/>
            <a:chExt cx="4000500" cy="4000500"/>
          </a:xfrm>
          <a:effectLst>
            <a:outerShdw blurRad="444500" dist="254000" dir="8100000" algn="tr" rotWithShape="0">
              <a:prstClr val="black">
                <a:alpha val="24000"/>
              </a:prstClr>
            </a:outerShdw>
          </a:effectLst>
        </p:grpSpPr>
        <p:sp>
          <p:nvSpPr>
            <p:cNvPr id="27" name="同心圆 2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8" name="椭圆 27"/>
            <p:cNvSpPr/>
            <p:nvPr/>
          </p:nvSpPr>
          <p:spPr>
            <a:xfrm>
              <a:off x="392100" y="760400"/>
              <a:ext cx="3825879" cy="3825879"/>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cxnSp>
        <p:nvCxnSpPr>
          <p:cNvPr id="29" name="直接连接符 28"/>
          <p:cNvCxnSpPr/>
          <p:nvPr/>
        </p:nvCxnSpPr>
        <p:spPr>
          <a:xfrm>
            <a:off x="1797021" y="827749"/>
            <a:ext cx="8286808" cy="23924"/>
          </a:xfrm>
          <a:prstGeom prst="line">
            <a:avLst/>
          </a:prstGeom>
          <a:ln/>
        </p:spPr>
        <p:style>
          <a:lnRef idx="3">
            <a:schemeClr val="accent5"/>
          </a:lnRef>
          <a:fillRef idx="0">
            <a:schemeClr val="accent5"/>
          </a:fillRef>
          <a:effectRef idx="2">
            <a:schemeClr val="accent5"/>
          </a:effectRef>
          <a:fontRef idx="minor">
            <a:schemeClr val="tx1"/>
          </a:fontRef>
        </p:style>
      </p:cxnSp>
      <p:sp>
        <p:nvSpPr>
          <p:cNvPr id="72" name="Flowchart: Decision 64"/>
          <p:cNvSpPr/>
          <p:nvPr/>
        </p:nvSpPr>
        <p:spPr>
          <a:xfrm flipV="1">
            <a:off x="6797681" y="3066251"/>
            <a:ext cx="2131740" cy="2131740"/>
          </a:xfrm>
          <a:prstGeom prst="flowChartDecision">
            <a:avLst/>
          </a:prstGeom>
          <a:solidFill>
            <a:srgbClr val="0070C0"/>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73" name="组合 72"/>
          <p:cNvGrpSpPr/>
          <p:nvPr/>
        </p:nvGrpSpPr>
        <p:grpSpPr>
          <a:xfrm>
            <a:off x="6797681" y="2927409"/>
            <a:ext cx="2131740" cy="2131740"/>
            <a:chOff x="5428969" y="2181871"/>
            <a:chExt cx="1375279" cy="1375279"/>
          </a:xfrm>
        </p:grpSpPr>
        <p:sp>
          <p:nvSpPr>
            <p:cNvPr id="74" name="Flowchart: Decision 65"/>
            <p:cNvSpPr/>
            <p:nvPr/>
          </p:nvSpPr>
          <p:spPr>
            <a:xfrm flipV="1">
              <a:off x="5428969" y="2181871"/>
              <a:ext cx="1375279" cy="1375279"/>
            </a:xfrm>
            <a:prstGeom prst="flowChartDecision">
              <a:avLst/>
            </a:prstGeom>
            <a:solidFill>
              <a:schemeClr val="bg1">
                <a:lumMod val="95000"/>
              </a:schemeClr>
            </a:solidFill>
            <a:ln>
              <a:solidFill>
                <a:schemeClr val="bg1">
                  <a:lumMod val="65000"/>
                </a:schemeClr>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75" name="Group 52"/>
            <p:cNvGrpSpPr/>
            <p:nvPr/>
          </p:nvGrpSpPr>
          <p:grpSpPr>
            <a:xfrm>
              <a:off x="5933033" y="2685621"/>
              <a:ext cx="367150" cy="367778"/>
              <a:chOff x="9145588" y="4435475"/>
              <a:chExt cx="464344" cy="465138"/>
            </a:xfrm>
            <a:solidFill>
              <a:schemeClr val="accent5"/>
            </a:solidFill>
          </p:grpSpPr>
          <p:sp>
            <p:nvSpPr>
              <p:cNvPr id="76" name="AutoShape 7"/>
              <p:cNvSpPr>
                <a:spLocks/>
              </p:cNvSpPr>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solidFill>
                <a:srgbClr val="0070C0"/>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77" name="AutoShape 8"/>
              <p:cNvSpPr>
                <a:spLocks/>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78" name="AutoShape 9"/>
              <p:cNvSpPr>
                <a:spLocks/>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solidFill>
                <a:srgbClr val="0070C0"/>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79" name="AutoShape 10"/>
              <p:cNvSpPr>
                <a:spLocks/>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80" name="AutoShape 11"/>
              <p:cNvSpPr>
                <a:spLocks/>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81" name="AutoShape 12"/>
              <p:cNvSpPr>
                <a:spLocks/>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82" name="AutoShape 13"/>
              <p:cNvSpPr>
                <a:spLocks/>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83" name="AutoShape 14"/>
              <p:cNvSpPr>
                <a:spLocks/>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84" name="AutoShape 15"/>
              <p:cNvSpPr>
                <a:spLocks/>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grpSp>
      </p:grpSp>
      <p:sp>
        <p:nvSpPr>
          <p:cNvPr id="85" name="Flowchart: Decision 71"/>
          <p:cNvSpPr/>
          <p:nvPr/>
        </p:nvSpPr>
        <p:spPr>
          <a:xfrm flipV="1">
            <a:off x="3417295" y="3066251"/>
            <a:ext cx="2131740" cy="2131740"/>
          </a:xfrm>
          <a:prstGeom prst="flowChartDecision">
            <a:avLst/>
          </a:prstGeom>
          <a:solidFill>
            <a:srgbClr val="0070C0"/>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86" name="组合 4"/>
          <p:cNvGrpSpPr/>
          <p:nvPr/>
        </p:nvGrpSpPr>
        <p:grpSpPr>
          <a:xfrm>
            <a:off x="3417295" y="2923538"/>
            <a:ext cx="2131740" cy="2131740"/>
            <a:chOff x="2548649" y="2178000"/>
            <a:chExt cx="1375279" cy="1375279"/>
          </a:xfrm>
        </p:grpSpPr>
        <p:sp>
          <p:nvSpPr>
            <p:cNvPr id="87" name="Flowchart: Decision 72"/>
            <p:cNvSpPr/>
            <p:nvPr/>
          </p:nvSpPr>
          <p:spPr>
            <a:xfrm flipV="1">
              <a:off x="2548649" y="2178000"/>
              <a:ext cx="1375279" cy="1375279"/>
            </a:xfrm>
            <a:prstGeom prst="flowChartDecision">
              <a:avLst/>
            </a:prstGeom>
            <a:solidFill>
              <a:schemeClr val="bg1">
                <a:lumMod val="95000"/>
              </a:schemeClr>
            </a:solidFill>
            <a:ln>
              <a:solidFill>
                <a:schemeClr val="bg1">
                  <a:lumMod val="65000"/>
                </a:schemeClr>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88" name="Group 68"/>
            <p:cNvGrpSpPr/>
            <p:nvPr/>
          </p:nvGrpSpPr>
          <p:grpSpPr>
            <a:xfrm>
              <a:off x="3097524" y="2681122"/>
              <a:ext cx="277529" cy="367778"/>
              <a:chOff x="3582988" y="3510757"/>
              <a:chExt cx="319088" cy="465138"/>
            </a:xfrm>
            <a:solidFill>
              <a:schemeClr val="accent2"/>
            </a:solidFill>
          </p:grpSpPr>
          <p:sp>
            <p:nvSpPr>
              <p:cNvPr id="89" name="AutoShape 113"/>
              <p:cNvSpPr>
                <a:spLocks/>
              </p:cNvSpPr>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solidFill>
                <a:srgbClr val="0070C0"/>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90" name="AutoShape 114"/>
              <p:cNvSpPr>
                <a:spLocks/>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grpSp>
      </p:grpSp>
      <p:sp>
        <p:nvSpPr>
          <p:cNvPr id="91" name="Flowchart: Decision 78"/>
          <p:cNvSpPr/>
          <p:nvPr/>
        </p:nvSpPr>
        <p:spPr>
          <a:xfrm>
            <a:off x="1797021" y="2720461"/>
            <a:ext cx="2131740" cy="2131740"/>
          </a:xfrm>
          <a:prstGeom prst="flowChartDecision">
            <a:avLst/>
          </a:prstGeom>
          <a:solidFill>
            <a:srgbClr val="0070C0"/>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92" name="组合 91"/>
          <p:cNvGrpSpPr/>
          <p:nvPr/>
        </p:nvGrpSpPr>
        <p:grpSpPr>
          <a:xfrm>
            <a:off x="1797021" y="2870722"/>
            <a:ext cx="2131740" cy="2131740"/>
            <a:chOff x="1120674" y="2125184"/>
            <a:chExt cx="1375279" cy="1375279"/>
          </a:xfrm>
        </p:grpSpPr>
        <p:sp>
          <p:nvSpPr>
            <p:cNvPr id="93" name="Flowchart: Decision 79"/>
            <p:cNvSpPr/>
            <p:nvPr/>
          </p:nvSpPr>
          <p:spPr>
            <a:xfrm>
              <a:off x="1120674" y="2125184"/>
              <a:ext cx="1375279" cy="1375279"/>
            </a:xfrm>
            <a:prstGeom prst="flowChartDecision">
              <a:avLst/>
            </a:prstGeom>
            <a:solidFill>
              <a:schemeClr val="bg1">
                <a:lumMod val="95000"/>
              </a:schemeClr>
            </a:solidFill>
            <a:ln>
              <a:solidFill>
                <a:schemeClr val="bg1">
                  <a:lumMod val="6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94" name="Group 75"/>
            <p:cNvGrpSpPr/>
            <p:nvPr/>
          </p:nvGrpSpPr>
          <p:grpSpPr>
            <a:xfrm>
              <a:off x="1669549" y="2628305"/>
              <a:ext cx="275519" cy="367778"/>
              <a:chOff x="2639219" y="3510757"/>
              <a:chExt cx="348456" cy="465138"/>
            </a:xfrm>
            <a:solidFill>
              <a:schemeClr val="accent1"/>
            </a:solidFill>
          </p:grpSpPr>
          <p:sp>
            <p:nvSpPr>
              <p:cNvPr id="95" name="AutoShape 115"/>
              <p:cNvSpPr>
                <a:spLocks/>
              </p:cNvSpPr>
              <p:nvPr/>
            </p:nvSpPr>
            <p:spPr bwMode="auto">
              <a:xfrm>
                <a:off x="2639219" y="3510757"/>
                <a:ext cx="348456"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800" y="12825"/>
                    </a:moveTo>
                    <a:lnTo>
                      <a:pt x="19800" y="13500"/>
                    </a:lnTo>
                    <a:lnTo>
                      <a:pt x="19800" y="14850"/>
                    </a:lnTo>
                    <a:lnTo>
                      <a:pt x="19800" y="15525"/>
                    </a:lnTo>
                    <a:cubicBezTo>
                      <a:pt x="19800" y="18129"/>
                      <a:pt x="16972" y="20249"/>
                      <a:pt x="13499" y="20249"/>
                    </a:cubicBezTo>
                    <a:lnTo>
                      <a:pt x="8099" y="20249"/>
                    </a:lnTo>
                    <a:cubicBezTo>
                      <a:pt x="4627" y="20249"/>
                      <a:pt x="1800" y="18129"/>
                      <a:pt x="1800" y="15525"/>
                    </a:cubicBezTo>
                    <a:lnTo>
                      <a:pt x="1800" y="14850"/>
                    </a:lnTo>
                    <a:lnTo>
                      <a:pt x="1800" y="13500"/>
                    </a:lnTo>
                    <a:lnTo>
                      <a:pt x="1800" y="12825"/>
                    </a:lnTo>
                    <a:lnTo>
                      <a:pt x="1800" y="10800"/>
                    </a:lnTo>
                    <a:cubicBezTo>
                      <a:pt x="1800" y="10427"/>
                      <a:pt x="2203" y="10124"/>
                      <a:pt x="2699" y="10124"/>
                    </a:cubicBezTo>
                    <a:lnTo>
                      <a:pt x="4499" y="10124"/>
                    </a:lnTo>
                    <a:lnTo>
                      <a:pt x="17100" y="10124"/>
                    </a:lnTo>
                    <a:lnTo>
                      <a:pt x="18899" y="10124"/>
                    </a:lnTo>
                    <a:cubicBezTo>
                      <a:pt x="19396" y="10124"/>
                      <a:pt x="19800" y="10427"/>
                      <a:pt x="19800" y="10800"/>
                    </a:cubicBezTo>
                    <a:cubicBezTo>
                      <a:pt x="19800" y="10800"/>
                      <a:pt x="19800" y="12825"/>
                      <a:pt x="19800" y="12825"/>
                    </a:cubicBezTo>
                    <a:close/>
                    <a:moveTo>
                      <a:pt x="14400" y="6075"/>
                    </a:moveTo>
                    <a:lnTo>
                      <a:pt x="14400" y="6076"/>
                    </a:lnTo>
                    <a:lnTo>
                      <a:pt x="14400" y="8774"/>
                    </a:lnTo>
                    <a:lnTo>
                      <a:pt x="7200" y="8774"/>
                    </a:lnTo>
                    <a:lnTo>
                      <a:pt x="7200" y="6076"/>
                    </a:lnTo>
                    <a:lnTo>
                      <a:pt x="7200" y="6075"/>
                    </a:lnTo>
                    <a:cubicBezTo>
                      <a:pt x="7200" y="4583"/>
                      <a:pt x="8811" y="3375"/>
                      <a:pt x="10800" y="3375"/>
                    </a:cubicBezTo>
                    <a:cubicBezTo>
                      <a:pt x="12788" y="3375"/>
                      <a:pt x="14400" y="4583"/>
                      <a:pt x="14400" y="6075"/>
                    </a:cubicBezTo>
                    <a:moveTo>
                      <a:pt x="4499" y="6075"/>
                    </a:moveTo>
                    <a:cubicBezTo>
                      <a:pt x="4499" y="3465"/>
                      <a:pt x="7320" y="1350"/>
                      <a:pt x="10800" y="1350"/>
                    </a:cubicBezTo>
                    <a:cubicBezTo>
                      <a:pt x="14279" y="1350"/>
                      <a:pt x="17100" y="3465"/>
                      <a:pt x="17100" y="6075"/>
                    </a:cubicBezTo>
                    <a:lnTo>
                      <a:pt x="17100" y="8774"/>
                    </a:lnTo>
                    <a:lnTo>
                      <a:pt x="15299" y="8774"/>
                    </a:lnTo>
                    <a:lnTo>
                      <a:pt x="15299" y="6076"/>
                    </a:lnTo>
                    <a:cubicBezTo>
                      <a:pt x="15299" y="4212"/>
                      <a:pt x="13285" y="2701"/>
                      <a:pt x="10800" y="2701"/>
                    </a:cubicBezTo>
                    <a:cubicBezTo>
                      <a:pt x="8314" y="2701"/>
                      <a:pt x="6299" y="4212"/>
                      <a:pt x="6299" y="6076"/>
                    </a:cubicBezTo>
                    <a:lnTo>
                      <a:pt x="6299" y="8774"/>
                    </a:lnTo>
                    <a:lnTo>
                      <a:pt x="4499" y="8774"/>
                    </a:lnTo>
                    <a:cubicBezTo>
                      <a:pt x="4499" y="8774"/>
                      <a:pt x="4499" y="6075"/>
                      <a:pt x="4499" y="6075"/>
                    </a:cubicBezTo>
                    <a:close/>
                    <a:moveTo>
                      <a:pt x="18899" y="8774"/>
                    </a:moveTo>
                    <a:lnTo>
                      <a:pt x="18899" y="6075"/>
                    </a:lnTo>
                    <a:cubicBezTo>
                      <a:pt x="18899" y="2719"/>
                      <a:pt x="15274" y="0"/>
                      <a:pt x="10800" y="0"/>
                    </a:cubicBezTo>
                    <a:cubicBezTo>
                      <a:pt x="6325" y="0"/>
                      <a:pt x="2699" y="2719"/>
                      <a:pt x="2699" y="6075"/>
                    </a:cubicBezTo>
                    <a:lnTo>
                      <a:pt x="2699" y="8774"/>
                    </a:lnTo>
                    <a:cubicBezTo>
                      <a:pt x="1208" y="8774"/>
                      <a:pt x="0" y="9681"/>
                      <a:pt x="0" y="10800"/>
                    </a:cubicBezTo>
                    <a:lnTo>
                      <a:pt x="0" y="12825"/>
                    </a:lnTo>
                    <a:lnTo>
                      <a:pt x="0" y="13500"/>
                    </a:lnTo>
                    <a:lnTo>
                      <a:pt x="0" y="14850"/>
                    </a:lnTo>
                    <a:lnTo>
                      <a:pt x="0" y="15525"/>
                    </a:lnTo>
                    <a:cubicBezTo>
                      <a:pt x="0" y="18880"/>
                      <a:pt x="3625" y="21599"/>
                      <a:pt x="8099" y="21599"/>
                    </a:cubicBezTo>
                    <a:lnTo>
                      <a:pt x="13499" y="21599"/>
                    </a:lnTo>
                    <a:cubicBezTo>
                      <a:pt x="17974" y="21599"/>
                      <a:pt x="21600" y="18880"/>
                      <a:pt x="21600" y="15525"/>
                    </a:cubicBezTo>
                    <a:lnTo>
                      <a:pt x="21600" y="14850"/>
                    </a:lnTo>
                    <a:lnTo>
                      <a:pt x="21600" y="13500"/>
                    </a:lnTo>
                    <a:lnTo>
                      <a:pt x="21600" y="12825"/>
                    </a:lnTo>
                    <a:lnTo>
                      <a:pt x="21600" y="10800"/>
                    </a:lnTo>
                    <a:cubicBezTo>
                      <a:pt x="21600" y="9681"/>
                      <a:pt x="20391" y="8774"/>
                      <a:pt x="18899" y="8774"/>
                    </a:cubicBezTo>
                  </a:path>
                </a:pathLst>
              </a:custGeom>
              <a:solidFill>
                <a:srgbClr val="0070C0"/>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96" name="AutoShape 116"/>
              <p:cNvSpPr>
                <a:spLocks/>
              </p:cNvSpPr>
              <p:nvPr/>
            </p:nvSpPr>
            <p:spPr bwMode="auto">
              <a:xfrm>
                <a:off x="2784475" y="3786982"/>
                <a:ext cx="57944" cy="873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3226"/>
                      <a:pt x="0" y="7201"/>
                    </a:cubicBezTo>
                    <a:cubicBezTo>
                      <a:pt x="0" y="9390"/>
                      <a:pt x="1798" y="13537"/>
                      <a:pt x="3601" y="16821"/>
                    </a:cubicBezTo>
                    <a:cubicBezTo>
                      <a:pt x="5070" y="19493"/>
                      <a:pt x="6916" y="21600"/>
                      <a:pt x="10800" y="21600"/>
                    </a:cubicBezTo>
                    <a:cubicBezTo>
                      <a:pt x="15016" y="21600"/>
                      <a:pt x="16529" y="19514"/>
                      <a:pt x="18003" y="16858"/>
                    </a:cubicBezTo>
                    <a:cubicBezTo>
                      <a:pt x="19828" y="13567"/>
                      <a:pt x="21600" y="9397"/>
                      <a:pt x="21600" y="7201"/>
                    </a:cubicBezTo>
                    <a:cubicBezTo>
                      <a:pt x="21600" y="3226"/>
                      <a:pt x="16761"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grpSp>
      </p:grpSp>
      <p:sp>
        <p:nvSpPr>
          <p:cNvPr id="97" name="Flowchart: Decision 86"/>
          <p:cNvSpPr/>
          <p:nvPr/>
        </p:nvSpPr>
        <p:spPr>
          <a:xfrm>
            <a:off x="5076074" y="2709061"/>
            <a:ext cx="2131740" cy="2131740"/>
          </a:xfrm>
          <a:prstGeom prst="flowChartDecision">
            <a:avLst/>
          </a:prstGeom>
          <a:solidFill>
            <a:srgbClr val="0070C0"/>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98" name="组合 97"/>
          <p:cNvGrpSpPr/>
          <p:nvPr/>
        </p:nvGrpSpPr>
        <p:grpSpPr>
          <a:xfrm>
            <a:off x="5076074" y="2868337"/>
            <a:ext cx="2131740" cy="2131740"/>
            <a:chOff x="3993114" y="2122799"/>
            <a:chExt cx="1375279" cy="1375279"/>
          </a:xfrm>
        </p:grpSpPr>
        <p:sp>
          <p:nvSpPr>
            <p:cNvPr id="99" name="Flowchart: Decision 87"/>
            <p:cNvSpPr/>
            <p:nvPr/>
          </p:nvSpPr>
          <p:spPr>
            <a:xfrm>
              <a:off x="3993114" y="2122799"/>
              <a:ext cx="1375279" cy="1375279"/>
            </a:xfrm>
            <a:prstGeom prst="flowChartDecision">
              <a:avLst/>
            </a:prstGeom>
            <a:solidFill>
              <a:schemeClr val="bg1">
                <a:lumMod val="95000"/>
              </a:schemeClr>
            </a:solidFill>
            <a:ln>
              <a:solidFill>
                <a:schemeClr val="bg1">
                  <a:lumMod val="6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00" name="Group 82"/>
            <p:cNvGrpSpPr/>
            <p:nvPr/>
          </p:nvGrpSpPr>
          <p:grpSpPr>
            <a:xfrm>
              <a:off x="4497178" y="2626549"/>
              <a:ext cx="367150" cy="367150"/>
              <a:chOff x="4439444" y="2582069"/>
              <a:chExt cx="464344" cy="464344"/>
            </a:xfrm>
            <a:solidFill>
              <a:schemeClr val="accent4"/>
            </a:solidFill>
          </p:grpSpPr>
          <p:sp>
            <p:nvSpPr>
              <p:cNvPr id="101" name="AutoShape 123"/>
              <p:cNvSpPr>
                <a:spLocks/>
              </p:cNvSpPr>
              <p:nvPr/>
            </p:nvSpPr>
            <p:spPr bwMode="auto">
              <a:xfrm>
                <a:off x="4439444" y="2582069"/>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180" y="12132"/>
                    </a:moveTo>
                    <a:cubicBezTo>
                      <a:pt x="17710" y="12226"/>
                      <a:pt x="17327" y="12561"/>
                      <a:pt x="17170" y="13012"/>
                    </a:cubicBezTo>
                    <a:cubicBezTo>
                      <a:pt x="17083" y="13261"/>
                      <a:pt x="16981" y="13503"/>
                      <a:pt x="16868" y="13738"/>
                    </a:cubicBezTo>
                    <a:cubicBezTo>
                      <a:pt x="16658" y="14169"/>
                      <a:pt x="16694" y="14677"/>
                      <a:pt x="16959" y="15075"/>
                    </a:cubicBezTo>
                    <a:lnTo>
                      <a:pt x="18131" y="16833"/>
                    </a:lnTo>
                    <a:lnTo>
                      <a:pt x="16832" y="18132"/>
                    </a:lnTo>
                    <a:lnTo>
                      <a:pt x="15075" y="16960"/>
                    </a:lnTo>
                    <a:cubicBezTo>
                      <a:pt x="14850" y="16810"/>
                      <a:pt x="14589" y="16733"/>
                      <a:pt x="14326" y="16733"/>
                    </a:cubicBezTo>
                    <a:cubicBezTo>
                      <a:pt x="14126" y="16733"/>
                      <a:pt x="13924" y="16778"/>
                      <a:pt x="13738" y="16868"/>
                    </a:cubicBezTo>
                    <a:cubicBezTo>
                      <a:pt x="13504" y="16981"/>
                      <a:pt x="13262" y="17083"/>
                      <a:pt x="13012" y="17170"/>
                    </a:cubicBezTo>
                    <a:cubicBezTo>
                      <a:pt x="12561" y="17327"/>
                      <a:pt x="12226" y="17712"/>
                      <a:pt x="12133" y="18180"/>
                    </a:cubicBezTo>
                    <a:lnTo>
                      <a:pt x="11717" y="20249"/>
                    </a:lnTo>
                    <a:lnTo>
                      <a:pt x="9881" y="20249"/>
                    </a:lnTo>
                    <a:lnTo>
                      <a:pt x="9467" y="18180"/>
                    </a:lnTo>
                    <a:cubicBezTo>
                      <a:pt x="9373" y="17712"/>
                      <a:pt x="9039" y="17327"/>
                      <a:pt x="8588" y="17170"/>
                    </a:cubicBezTo>
                    <a:cubicBezTo>
                      <a:pt x="8339" y="17083"/>
                      <a:pt x="8096" y="16983"/>
                      <a:pt x="7861" y="16869"/>
                    </a:cubicBezTo>
                    <a:cubicBezTo>
                      <a:pt x="7675" y="16778"/>
                      <a:pt x="7474" y="16733"/>
                      <a:pt x="7273" y="16733"/>
                    </a:cubicBezTo>
                    <a:cubicBezTo>
                      <a:pt x="7011" y="16733"/>
                      <a:pt x="6750" y="16810"/>
                      <a:pt x="6525" y="16960"/>
                    </a:cubicBezTo>
                    <a:lnTo>
                      <a:pt x="4767" y="18132"/>
                    </a:lnTo>
                    <a:lnTo>
                      <a:pt x="3468" y="16833"/>
                    </a:lnTo>
                    <a:lnTo>
                      <a:pt x="4639" y="15075"/>
                    </a:lnTo>
                    <a:cubicBezTo>
                      <a:pt x="4904" y="14677"/>
                      <a:pt x="4939" y="14169"/>
                      <a:pt x="4732" y="13738"/>
                    </a:cubicBezTo>
                    <a:cubicBezTo>
                      <a:pt x="4618" y="13504"/>
                      <a:pt x="4516" y="13263"/>
                      <a:pt x="4429" y="13013"/>
                    </a:cubicBezTo>
                    <a:cubicBezTo>
                      <a:pt x="4273" y="12561"/>
                      <a:pt x="3888" y="12227"/>
                      <a:pt x="3419" y="12133"/>
                    </a:cubicBezTo>
                    <a:lnTo>
                      <a:pt x="1350" y="11718"/>
                    </a:lnTo>
                    <a:lnTo>
                      <a:pt x="1349" y="9882"/>
                    </a:lnTo>
                    <a:lnTo>
                      <a:pt x="3419" y="9468"/>
                    </a:lnTo>
                    <a:cubicBezTo>
                      <a:pt x="3888" y="9374"/>
                      <a:pt x="4273" y="9039"/>
                      <a:pt x="4429" y="8588"/>
                    </a:cubicBezTo>
                    <a:cubicBezTo>
                      <a:pt x="4516" y="8338"/>
                      <a:pt x="4617" y="8096"/>
                      <a:pt x="4731" y="7862"/>
                    </a:cubicBezTo>
                    <a:cubicBezTo>
                      <a:pt x="4940" y="7431"/>
                      <a:pt x="4905" y="6923"/>
                      <a:pt x="4639" y="6524"/>
                    </a:cubicBezTo>
                    <a:lnTo>
                      <a:pt x="3468" y="4767"/>
                    </a:lnTo>
                    <a:lnTo>
                      <a:pt x="4767" y="3468"/>
                    </a:lnTo>
                    <a:lnTo>
                      <a:pt x="6525" y="4639"/>
                    </a:lnTo>
                    <a:cubicBezTo>
                      <a:pt x="6750" y="4790"/>
                      <a:pt x="7011" y="4866"/>
                      <a:pt x="7273" y="4866"/>
                    </a:cubicBezTo>
                    <a:cubicBezTo>
                      <a:pt x="7474" y="4866"/>
                      <a:pt x="7674" y="4822"/>
                      <a:pt x="7861" y="4732"/>
                    </a:cubicBezTo>
                    <a:cubicBezTo>
                      <a:pt x="8095" y="4619"/>
                      <a:pt x="8337" y="4517"/>
                      <a:pt x="8586" y="4430"/>
                    </a:cubicBezTo>
                    <a:cubicBezTo>
                      <a:pt x="9039" y="4272"/>
                      <a:pt x="9373" y="3888"/>
                      <a:pt x="9467" y="3420"/>
                    </a:cubicBezTo>
                    <a:lnTo>
                      <a:pt x="9881" y="1350"/>
                    </a:lnTo>
                    <a:lnTo>
                      <a:pt x="11717" y="1350"/>
                    </a:lnTo>
                    <a:lnTo>
                      <a:pt x="12131" y="3420"/>
                    </a:lnTo>
                    <a:cubicBezTo>
                      <a:pt x="12225" y="3888"/>
                      <a:pt x="12560" y="4272"/>
                      <a:pt x="13012" y="4430"/>
                    </a:cubicBezTo>
                    <a:cubicBezTo>
                      <a:pt x="13261" y="4517"/>
                      <a:pt x="13502" y="4617"/>
                      <a:pt x="13737" y="4731"/>
                    </a:cubicBezTo>
                    <a:cubicBezTo>
                      <a:pt x="13924" y="4822"/>
                      <a:pt x="14125" y="4866"/>
                      <a:pt x="14326" y="4866"/>
                    </a:cubicBezTo>
                    <a:cubicBezTo>
                      <a:pt x="14589" y="4866"/>
                      <a:pt x="14850" y="4790"/>
                      <a:pt x="15075" y="4639"/>
                    </a:cubicBezTo>
                    <a:lnTo>
                      <a:pt x="16832" y="3468"/>
                    </a:lnTo>
                    <a:lnTo>
                      <a:pt x="18131" y="4767"/>
                    </a:lnTo>
                    <a:lnTo>
                      <a:pt x="16959" y="6524"/>
                    </a:lnTo>
                    <a:cubicBezTo>
                      <a:pt x="16694" y="6923"/>
                      <a:pt x="16660" y="7431"/>
                      <a:pt x="16867" y="7861"/>
                    </a:cubicBezTo>
                    <a:cubicBezTo>
                      <a:pt x="16980" y="8096"/>
                      <a:pt x="17083" y="8337"/>
                      <a:pt x="17170" y="8587"/>
                    </a:cubicBezTo>
                    <a:cubicBezTo>
                      <a:pt x="17327" y="9039"/>
                      <a:pt x="17710" y="9373"/>
                      <a:pt x="18180" y="9467"/>
                    </a:cubicBezTo>
                    <a:lnTo>
                      <a:pt x="20248" y="9882"/>
                    </a:lnTo>
                    <a:lnTo>
                      <a:pt x="20250" y="11718"/>
                    </a:lnTo>
                    <a:cubicBezTo>
                      <a:pt x="20250" y="11718"/>
                      <a:pt x="18180" y="12132"/>
                      <a:pt x="18180" y="12132"/>
                    </a:cubicBezTo>
                    <a:close/>
                    <a:moveTo>
                      <a:pt x="20513" y="8558"/>
                    </a:moveTo>
                    <a:lnTo>
                      <a:pt x="18445" y="8143"/>
                    </a:lnTo>
                    <a:cubicBezTo>
                      <a:pt x="18341" y="7844"/>
                      <a:pt x="18218" y="7554"/>
                      <a:pt x="18082" y="7273"/>
                    </a:cubicBezTo>
                    <a:lnTo>
                      <a:pt x="19254" y="5516"/>
                    </a:lnTo>
                    <a:cubicBezTo>
                      <a:pt x="19611" y="4980"/>
                      <a:pt x="19540" y="4268"/>
                      <a:pt x="19085" y="3813"/>
                    </a:cubicBezTo>
                    <a:lnTo>
                      <a:pt x="17787" y="2514"/>
                    </a:lnTo>
                    <a:cubicBezTo>
                      <a:pt x="17526" y="2253"/>
                      <a:pt x="17181" y="2118"/>
                      <a:pt x="16831" y="2118"/>
                    </a:cubicBezTo>
                    <a:cubicBezTo>
                      <a:pt x="16573" y="2118"/>
                      <a:pt x="16312" y="2193"/>
                      <a:pt x="16084" y="2345"/>
                    </a:cubicBezTo>
                    <a:lnTo>
                      <a:pt x="14326" y="3516"/>
                    </a:lnTo>
                    <a:cubicBezTo>
                      <a:pt x="14044" y="3380"/>
                      <a:pt x="13754" y="3258"/>
                      <a:pt x="13455" y="3155"/>
                    </a:cubicBezTo>
                    <a:lnTo>
                      <a:pt x="13041" y="1085"/>
                    </a:lnTo>
                    <a:cubicBezTo>
                      <a:pt x="12916" y="454"/>
                      <a:pt x="12361" y="0"/>
                      <a:pt x="11717" y="0"/>
                    </a:cubicBezTo>
                    <a:lnTo>
                      <a:pt x="9881" y="0"/>
                    </a:lnTo>
                    <a:cubicBezTo>
                      <a:pt x="9238" y="0"/>
                      <a:pt x="8684" y="454"/>
                      <a:pt x="8557" y="1085"/>
                    </a:cubicBezTo>
                    <a:lnTo>
                      <a:pt x="8143" y="3155"/>
                    </a:lnTo>
                    <a:cubicBezTo>
                      <a:pt x="7843" y="3258"/>
                      <a:pt x="7554" y="3381"/>
                      <a:pt x="7273" y="3516"/>
                    </a:cubicBezTo>
                    <a:lnTo>
                      <a:pt x="5516" y="2345"/>
                    </a:lnTo>
                    <a:cubicBezTo>
                      <a:pt x="5287" y="2193"/>
                      <a:pt x="5026" y="2118"/>
                      <a:pt x="4767" y="2118"/>
                    </a:cubicBezTo>
                    <a:cubicBezTo>
                      <a:pt x="4419" y="2118"/>
                      <a:pt x="4073" y="2253"/>
                      <a:pt x="3812" y="2514"/>
                    </a:cubicBezTo>
                    <a:lnTo>
                      <a:pt x="2514" y="3813"/>
                    </a:lnTo>
                    <a:cubicBezTo>
                      <a:pt x="2059" y="4268"/>
                      <a:pt x="1988" y="4980"/>
                      <a:pt x="2345" y="5516"/>
                    </a:cubicBezTo>
                    <a:lnTo>
                      <a:pt x="3516" y="7273"/>
                    </a:lnTo>
                    <a:cubicBezTo>
                      <a:pt x="3380" y="7555"/>
                      <a:pt x="3258" y="7844"/>
                      <a:pt x="3154" y="8144"/>
                    </a:cubicBezTo>
                    <a:lnTo>
                      <a:pt x="1085" y="8558"/>
                    </a:lnTo>
                    <a:cubicBezTo>
                      <a:pt x="454" y="8684"/>
                      <a:pt x="0" y="9238"/>
                      <a:pt x="0" y="9882"/>
                    </a:cubicBezTo>
                    <a:lnTo>
                      <a:pt x="0" y="11718"/>
                    </a:lnTo>
                    <a:cubicBezTo>
                      <a:pt x="0" y="12361"/>
                      <a:pt x="454" y="12916"/>
                      <a:pt x="1085" y="13042"/>
                    </a:cubicBezTo>
                    <a:lnTo>
                      <a:pt x="3154" y="13456"/>
                    </a:lnTo>
                    <a:cubicBezTo>
                      <a:pt x="3258" y="13755"/>
                      <a:pt x="3380" y="14046"/>
                      <a:pt x="3516" y="14326"/>
                    </a:cubicBezTo>
                    <a:lnTo>
                      <a:pt x="2345" y="16083"/>
                    </a:lnTo>
                    <a:cubicBezTo>
                      <a:pt x="1988" y="16619"/>
                      <a:pt x="2059" y="17332"/>
                      <a:pt x="2514" y="17787"/>
                    </a:cubicBezTo>
                    <a:lnTo>
                      <a:pt x="3812" y="19086"/>
                    </a:lnTo>
                    <a:cubicBezTo>
                      <a:pt x="4073" y="19346"/>
                      <a:pt x="4419" y="19482"/>
                      <a:pt x="4767" y="19482"/>
                    </a:cubicBezTo>
                    <a:cubicBezTo>
                      <a:pt x="5026" y="19482"/>
                      <a:pt x="5287" y="19406"/>
                      <a:pt x="5516" y="19254"/>
                    </a:cubicBezTo>
                    <a:lnTo>
                      <a:pt x="7273" y="18083"/>
                    </a:lnTo>
                    <a:cubicBezTo>
                      <a:pt x="7554" y="18220"/>
                      <a:pt x="7843" y="18341"/>
                      <a:pt x="8143" y="18445"/>
                    </a:cubicBezTo>
                    <a:lnTo>
                      <a:pt x="8557" y="20514"/>
                    </a:lnTo>
                    <a:cubicBezTo>
                      <a:pt x="8684" y="21146"/>
                      <a:pt x="9238" y="21599"/>
                      <a:pt x="9881" y="21599"/>
                    </a:cubicBezTo>
                    <a:lnTo>
                      <a:pt x="11717" y="21599"/>
                    </a:lnTo>
                    <a:cubicBezTo>
                      <a:pt x="12361" y="21599"/>
                      <a:pt x="12916" y="21146"/>
                      <a:pt x="13041" y="20514"/>
                    </a:cubicBezTo>
                    <a:lnTo>
                      <a:pt x="13456" y="18445"/>
                    </a:lnTo>
                    <a:cubicBezTo>
                      <a:pt x="13755" y="18341"/>
                      <a:pt x="14046" y="18219"/>
                      <a:pt x="14326" y="18083"/>
                    </a:cubicBezTo>
                    <a:lnTo>
                      <a:pt x="16084" y="19254"/>
                    </a:lnTo>
                    <a:cubicBezTo>
                      <a:pt x="16312" y="19406"/>
                      <a:pt x="16573" y="19482"/>
                      <a:pt x="16831" y="19482"/>
                    </a:cubicBezTo>
                    <a:cubicBezTo>
                      <a:pt x="17181" y="19482"/>
                      <a:pt x="17526" y="19346"/>
                      <a:pt x="17787" y="19086"/>
                    </a:cubicBezTo>
                    <a:lnTo>
                      <a:pt x="19085" y="17787"/>
                    </a:lnTo>
                    <a:cubicBezTo>
                      <a:pt x="19540" y="17332"/>
                      <a:pt x="19611" y="16619"/>
                      <a:pt x="19254" y="16083"/>
                    </a:cubicBezTo>
                    <a:lnTo>
                      <a:pt x="18082" y="14326"/>
                    </a:lnTo>
                    <a:cubicBezTo>
                      <a:pt x="18219" y="14045"/>
                      <a:pt x="18341" y="13755"/>
                      <a:pt x="18445" y="13456"/>
                    </a:cubicBezTo>
                    <a:lnTo>
                      <a:pt x="20513" y="13042"/>
                    </a:lnTo>
                    <a:cubicBezTo>
                      <a:pt x="21145" y="12916"/>
                      <a:pt x="21599" y="12361"/>
                      <a:pt x="21599" y="11718"/>
                    </a:cubicBezTo>
                    <a:lnTo>
                      <a:pt x="21599" y="9882"/>
                    </a:lnTo>
                    <a:cubicBezTo>
                      <a:pt x="21599" y="9238"/>
                      <a:pt x="21145" y="8684"/>
                      <a:pt x="20513" y="8558"/>
                    </a:cubicBezTo>
                  </a:path>
                </a:pathLst>
              </a:custGeom>
              <a:solidFill>
                <a:srgbClr val="0070C0"/>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102" name="AutoShape 124"/>
              <p:cNvSpPr>
                <a:spLocks/>
              </p:cNvSpPr>
              <p:nvPr/>
            </p:nvSpPr>
            <p:spPr bwMode="auto">
              <a:xfrm>
                <a:off x="4570413" y="2712244"/>
                <a:ext cx="203200" cy="203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250"/>
                    </a:moveTo>
                    <a:cubicBezTo>
                      <a:pt x="5580" y="20250"/>
                      <a:pt x="1350" y="16017"/>
                      <a:pt x="1350" y="10800"/>
                    </a:cubicBezTo>
                    <a:cubicBezTo>
                      <a:pt x="1350" y="5582"/>
                      <a:pt x="5580" y="1349"/>
                      <a:pt x="10800" y="1349"/>
                    </a:cubicBezTo>
                    <a:cubicBezTo>
                      <a:pt x="16016" y="1349"/>
                      <a:pt x="20250" y="5582"/>
                      <a:pt x="20250" y="10800"/>
                    </a:cubicBezTo>
                    <a:cubicBezTo>
                      <a:pt x="20250" y="16017"/>
                      <a:pt x="16016" y="20250"/>
                      <a:pt x="10800" y="20250"/>
                    </a:cubicBezTo>
                    <a:moveTo>
                      <a:pt x="10800" y="0"/>
                    </a:moveTo>
                    <a:cubicBezTo>
                      <a:pt x="4836" y="0"/>
                      <a:pt x="0" y="4836"/>
                      <a:pt x="0" y="10800"/>
                    </a:cubicBezTo>
                    <a:cubicBezTo>
                      <a:pt x="0" y="16763"/>
                      <a:pt x="4836" y="21600"/>
                      <a:pt x="10800" y="21600"/>
                    </a:cubicBezTo>
                    <a:cubicBezTo>
                      <a:pt x="16763" y="21600"/>
                      <a:pt x="21599" y="16763"/>
                      <a:pt x="21599" y="10800"/>
                    </a:cubicBezTo>
                    <a:cubicBezTo>
                      <a:pt x="21599" y="4836"/>
                      <a:pt x="16763"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103" name="AutoShape 125"/>
              <p:cNvSpPr>
                <a:spLocks/>
              </p:cNvSpPr>
              <p:nvPr/>
            </p:nvSpPr>
            <p:spPr bwMode="auto">
              <a:xfrm>
                <a:off x="4613275" y="2755900"/>
                <a:ext cx="116682" cy="1166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900"/>
                    </a:moveTo>
                    <a:cubicBezTo>
                      <a:pt x="6328" y="18900"/>
                      <a:pt x="2699" y="15271"/>
                      <a:pt x="2699" y="10800"/>
                    </a:cubicBezTo>
                    <a:cubicBezTo>
                      <a:pt x="2699" y="6329"/>
                      <a:pt x="6328" y="2700"/>
                      <a:pt x="10800" y="2700"/>
                    </a:cubicBezTo>
                    <a:cubicBezTo>
                      <a:pt x="15271" y="2700"/>
                      <a:pt x="18899" y="6329"/>
                      <a:pt x="18899" y="10800"/>
                    </a:cubicBezTo>
                    <a:cubicBezTo>
                      <a:pt x="18899" y="15271"/>
                      <a:pt x="15271" y="18900"/>
                      <a:pt x="10800" y="18900"/>
                    </a:cubicBezTo>
                    <a:moveTo>
                      <a:pt x="10800" y="0"/>
                    </a:moveTo>
                    <a:cubicBezTo>
                      <a:pt x="4830" y="0"/>
                      <a:pt x="0" y="4833"/>
                      <a:pt x="0" y="10800"/>
                    </a:cubicBezTo>
                    <a:cubicBezTo>
                      <a:pt x="0" y="16766"/>
                      <a:pt x="4830" y="21599"/>
                      <a:pt x="10800" y="21599"/>
                    </a:cubicBezTo>
                    <a:cubicBezTo>
                      <a:pt x="16764" y="21599"/>
                      <a:pt x="21600" y="16766"/>
                      <a:pt x="21600" y="10800"/>
                    </a:cubicBezTo>
                    <a:cubicBezTo>
                      <a:pt x="21600" y="4833"/>
                      <a:pt x="16764"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grpSp>
      </p:grpSp>
      <p:sp>
        <p:nvSpPr>
          <p:cNvPr id="104" name="Flowchart: Decision 106"/>
          <p:cNvSpPr/>
          <p:nvPr/>
        </p:nvSpPr>
        <p:spPr>
          <a:xfrm>
            <a:off x="8440755" y="2709061"/>
            <a:ext cx="2131740" cy="2131740"/>
          </a:xfrm>
          <a:prstGeom prst="flowChartDecision">
            <a:avLst/>
          </a:prstGeom>
          <a:solidFill>
            <a:srgbClr val="0070C0"/>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05" name="组合 104"/>
          <p:cNvGrpSpPr/>
          <p:nvPr/>
        </p:nvGrpSpPr>
        <p:grpSpPr>
          <a:xfrm>
            <a:off x="8440755" y="2863624"/>
            <a:ext cx="2131740" cy="2131740"/>
            <a:chOff x="6869129" y="2118086"/>
            <a:chExt cx="1375279" cy="1375279"/>
          </a:xfrm>
        </p:grpSpPr>
        <p:sp>
          <p:nvSpPr>
            <p:cNvPr id="106" name="Flowchart: Decision 107"/>
            <p:cNvSpPr/>
            <p:nvPr/>
          </p:nvSpPr>
          <p:spPr>
            <a:xfrm>
              <a:off x="6869129" y="2118086"/>
              <a:ext cx="1375279" cy="1375279"/>
            </a:xfrm>
            <a:prstGeom prst="flowChartDecision">
              <a:avLst/>
            </a:prstGeom>
            <a:solidFill>
              <a:schemeClr val="bg1">
                <a:lumMod val="95000"/>
              </a:schemeClr>
            </a:solidFill>
            <a:ln>
              <a:solidFill>
                <a:schemeClr val="bg1">
                  <a:lumMod val="6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07" name="Group 102"/>
            <p:cNvGrpSpPr/>
            <p:nvPr/>
          </p:nvGrpSpPr>
          <p:grpSpPr>
            <a:xfrm>
              <a:off x="7402716" y="2605605"/>
              <a:ext cx="303429" cy="333773"/>
              <a:chOff x="4439444" y="1652588"/>
              <a:chExt cx="464344" cy="464344"/>
            </a:xfrm>
            <a:solidFill>
              <a:schemeClr val="accent3"/>
            </a:solidFill>
          </p:grpSpPr>
          <p:sp>
            <p:nvSpPr>
              <p:cNvPr id="108" name="AutoShape 136"/>
              <p:cNvSpPr>
                <a:spLocks/>
              </p:cNvSpPr>
              <p:nvPr/>
            </p:nvSpPr>
            <p:spPr bwMode="auto">
              <a:xfrm>
                <a:off x="4686300" y="1710532"/>
                <a:ext cx="152400" cy="152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538" y="20579"/>
                    </a:moveTo>
                    <a:lnTo>
                      <a:pt x="19542" y="20579"/>
                    </a:lnTo>
                    <a:cubicBezTo>
                      <a:pt x="19546" y="21142"/>
                      <a:pt x="20004" y="21600"/>
                      <a:pt x="20571" y="21600"/>
                    </a:cubicBezTo>
                    <a:cubicBezTo>
                      <a:pt x="21137" y="21600"/>
                      <a:pt x="21599" y="21138"/>
                      <a:pt x="21599" y="20571"/>
                    </a:cubicBezTo>
                    <a:cubicBezTo>
                      <a:pt x="21599" y="20565"/>
                      <a:pt x="21595" y="20561"/>
                      <a:pt x="21595" y="20555"/>
                    </a:cubicBezTo>
                    <a:cubicBezTo>
                      <a:pt x="21583" y="9221"/>
                      <a:pt x="12411" y="41"/>
                      <a:pt x="1080" y="12"/>
                    </a:cubicBezTo>
                    <a:cubicBezTo>
                      <a:pt x="1064" y="10"/>
                      <a:pt x="1048" y="0"/>
                      <a:pt x="1028" y="0"/>
                    </a:cubicBezTo>
                    <a:cubicBezTo>
                      <a:pt x="458" y="0"/>
                      <a:pt x="0" y="461"/>
                      <a:pt x="0" y="1028"/>
                    </a:cubicBezTo>
                    <a:cubicBezTo>
                      <a:pt x="0" y="1594"/>
                      <a:pt x="458" y="2055"/>
                      <a:pt x="1024" y="2057"/>
                    </a:cubicBezTo>
                    <a:lnTo>
                      <a:pt x="1024" y="2065"/>
                    </a:lnTo>
                    <a:cubicBezTo>
                      <a:pt x="11233" y="2065"/>
                      <a:pt x="19538" y="10370"/>
                      <a:pt x="19538" y="2057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109" name="AutoShape 137"/>
              <p:cNvSpPr>
                <a:spLocks/>
              </p:cNvSpPr>
              <p:nvPr/>
            </p:nvSpPr>
            <p:spPr bwMode="auto">
              <a:xfrm>
                <a:off x="4439444" y="1652588"/>
                <a:ext cx="464344" cy="464344"/>
              </a:xfrm>
              <a:custGeom>
                <a:avLst/>
                <a:gdLst>
                  <a:gd name="T0" fmla="+- 0 10819 195"/>
                  <a:gd name="T1" fmla="*/ T0 w 21248"/>
                  <a:gd name="T2" fmla="*/ 10800 h 21600"/>
                  <a:gd name="T3" fmla="+- 0 10819 195"/>
                  <a:gd name="T4" fmla="*/ T3 w 21248"/>
                  <a:gd name="T5" fmla="*/ 10800 h 21600"/>
                  <a:gd name="T6" fmla="+- 0 10819 195"/>
                  <a:gd name="T7" fmla="*/ T6 w 21248"/>
                  <a:gd name="T8" fmla="*/ 10800 h 21600"/>
                  <a:gd name="T9" fmla="+- 0 10819 195"/>
                  <a:gd name="T10" fmla="*/ T9 w 21248"/>
                  <a:gd name="T11" fmla="*/ 10800 h 21600"/>
                </a:gdLst>
                <a:ahLst/>
                <a:cxnLst>
                  <a:cxn ang="0">
                    <a:pos x="T1" y="T2"/>
                  </a:cxn>
                  <a:cxn ang="0">
                    <a:pos x="T4" y="T5"/>
                  </a:cxn>
                  <a:cxn ang="0">
                    <a:pos x="T7" y="T8"/>
                  </a:cxn>
                  <a:cxn ang="0">
                    <a:pos x="T10" y="T11"/>
                  </a:cxn>
                </a:cxnLst>
                <a:rect l="0" t="0" r="r" b="b"/>
                <a:pathLst>
                  <a:path w="21248" h="21600">
                    <a:moveTo>
                      <a:pt x="19868" y="17133"/>
                    </a:moveTo>
                    <a:cubicBezTo>
                      <a:pt x="19766" y="17386"/>
                      <a:pt x="19525" y="17549"/>
                      <a:pt x="19255" y="17549"/>
                    </a:cubicBezTo>
                    <a:lnTo>
                      <a:pt x="19058" y="17549"/>
                    </a:lnTo>
                    <a:lnTo>
                      <a:pt x="3983" y="2226"/>
                    </a:lnTo>
                    <a:lnTo>
                      <a:pt x="3983" y="2025"/>
                    </a:lnTo>
                    <a:cubicBezTo>
                      <a:pt x="3983" y="1750"/>
                      <a:pt x="4144" y="1506"/>
                      <a:pt x="4393" y="1401"/>
                    </a:cubicBezTo>
                    <a:cubicBezTo>
                      <a:pt x="4475" y="1367"/>
                      <a:pt x="4560" y="1350"/>
                      <a:pt x="4647" y="1350"/>
                    </a:cubicBezTo>
                    <a:cubicBezTo>
                      <a:pt x="4824" y="1350"/>
                      <a:pt x="4991" y="1420"/>
                      <a:pt x="5116" y="1547"/>
                    </a:cubicBezTo>
                    <a:lnTo>
                      <a:pt x="19724" y="16397"/>
                    </a:lnTo>
                    <a:cubicBezTo>
                      <a:pt x="19915" y="16591"/>
                      <a:pt x="19972" y="16880"/>
                      <a:pt x="19868" y="17133"/>
                    </a:cubicBezTo>
                    <a:moveTo>
                      <a:pt x="10121" y="17549"/>
                    </a:moveTo>
                    <a:cubicBezTo>
                      <a:pt x="10017" y="17549"/>
                      <a:pt x="9922" y="17586"/>
                      <a:pt x="9824" y="17609"/>
                    </a:cubicBezTo>
                    <a:lnTo>
                      <a:pt x="3923" y="11612"/>
                    </a:lnTo>
                    <a:cubicBezTo>
                      <a:pt x="3946" y="11512"/>
                      <a:pt x="3982" y="11415"/>
                      <a:pt x="3982" y="11311"/>
                    </a:cubicBezTo>
                    <a:lnTo>
                      <a:pt x="3983" y="3180"/>
                    </a:lnTo>
                    <a:lnTo>
                      <a:pt x="18119" y="17549"/>
                    </a:lnTo>
                    <a:cubicBezTo>
                      <a:pt x="18119" y="17549"/>
                      <a:pt x="10121" y="17549"/>
                      <a:pt x="10121" y="17549"/>
                    </a:cubicBezTo>
                    <a:close/>
                    <a:moveTo>
                      <a:pt x="9182" y="17945"/>
                    </a:moveTo>
                    <a:lnTo>
                      <a:pt x="7109" y="20052"/>
                    </a:lnTo>
                    <a:cubicBezTo>
                      <a:pt x="6939" y="20224"/>
                      <a:pt x="6742" y="20249"/>
                      <a:pt x="6640" y="20249"/>
                    </a:cubicBezTo>
                    <a:cubicBezTo>
                      <a:pt x="6537" y="20249"/>
                      <a:pt x="6339" y="20224"/>
                      <a:pt x="6170" y="20052"/>
                    </a:cubicBezTo>
                    <a:lnTo>
                      <a:pt x="1522" y="15327"/>
                    </a:lnTo>
                    <a:cubicBezTo>
                      <a:pt x="1352" y="15154"/>
                      <a:pt x="1327" y="14953"/>
                      <a:pt x="1327" y="14850"/>
                    </a:cubicBezTo>
                    <a:cubicBezTo>
                      <a:pt x="1327" y="14745"/>
                      <a:pt x="1352" y="14544"/>
                      <a:pt x="1522" y="14373"/>
                    </a:cubicBezTo>
                    <a:lnTo>
                      <a:pt x="3593" y="12266"/>
                    </a:lnTo>
                    <a:cubicBezTo>
                      <a:pt x="3599" y="12260"/>
                      <a:pt x="3601" y="12251"/>
                      <a:pt x="3607" y="12245"/>
                    </a:cubicBezTo>
                    <a:lnTo>
                      <a:pt x="9202" y="17932"/>
                    </a:lnTo>
                    <a:cubicBezTo>
                      <a:pt x="9196" y="17937"/>
                      <a:pt x="9187" y="17939"/>
                      <a:pt x="9182" y="17945"/>
                    </a:cubicBezTo>
                    <a:moveTo>
                      <a:pt x="6056" y="593"/>
                    </a:moveTo>
                    <a:cubicBezTo>
                      <a:pt x="5675" y="205"/>
                      <a:pt x="5165" y="0"/>
                      <a:pt x="4647" y="0"/>
                    </a:cubicBezTo>
                    <a:cubicBezTo>
                      <a:pt x="4390" y="0"/>
                      <a:pt x="4132" y="49"/>
                      <a:pt x="3885" y="154"/>
                    </a:cubicBezTo>
                    <a:cubicBezTo>
                      <a:pt x="3141" y="467"/>
                      <a:pt x="2655" y="1205"/>
                      <a:pt x="2655" y="2025"/>
                    </a:cubicBezTo>
                    <a:lnTo>
                      <a:pt x="2654" y="11311"/>
                    </a:lnTo>
                    <a:lnTo>
                      <a:pt x="583" y="13418"/>
                    </a:lnTo>
                    <a:cubicBezTo>
                      <a:pt x="-195" y="14208"/>
                      <a:pt x="-195" y="15491"/>
                      <a:pt x="583" y="16281"/>
                    </a:cubicBezTo>
                    <a:lnTo>
                      <a:pt x="5231" y="21006"/>
                    </a:lnTo>
                    <a:cubicBezTo>
                      <a:pt x="5620" y="21402"/>
                      <a:pt x="6131" y="21599"/>
                      <a:pt x="6640" y="21599"/>
                    </a:cubicBezTo>
                    <a:cubicBezTo>
                      <a:pt x="7150" y="21599"/>
                      <a:pt x="7659" y="21402"/>
                      <a:pt x="8048" y="21006"/>
                    </a:cubicBezTo>
                    <a:lnTo>
                      <a:pt x="10121" y="18900"/>
                    </a:lnTo>
                    <a:lnTo>
                      <a:pt x="19255" y="18900"/>
                    </a:lnTo>
                    <a:cubicBezTo>
                      <a:pt x="20062" y="18900"/>
                      <a:pt x="20788" y="18407"/>
                      <a:pt x="21095" y="17650"/>
                    </a:cubicBezTo>
                    <a:cubicBezTo>
                      <a:pt x="21405" y="16893"/>
                      <a:pt x="21234" y="16022"/>
                      <a:pt x="20663" y="15443"/>
                    </a:cubicBezTo>
                    <a:cubicBezTo>
                      <a:pt x="20663" y="15443"/>
                      <a:pt x="6056" y="593"/>
                      <a:pt x="6056" y="593"/>
                    </a:cubicBezTo>
                    <a:close/>
                  </a:path>
                </a:pathLst>
              </a:custGeom>
              <a:solidFill>
                <a:srgbClr val="0070C0"/>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110" name="AutoShape 138"/>
              <p:cNvSpPr>
                <a:spLocks/>
              </p:cNvSpPr>
              <p:nvPr/>
            </p:nvSpPr>
            <p:spPr bwMode="auto">
              <a:xfrm>
                <a:off x="4686300" y="1652588"/>
                <a:ext cx="217488" cy="2174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37" y="2880"/>
                    </a:moveTo>
                    <a:lnTo>
                      <a:pt x="1437" y="2885"/>
                    </a:lnTo>
                    <a:cubicBezTo>
                      <a:pt x="10965" y="2885"/>
                      <a:pt x="18717" y="10637"/>
                      <a:pt x="18717" y="20165"/>
                    </a:cubicBezTo>
                    <a:lnTo>
                      <a:pt x="18720" y="20165"/>
                    </a:lnTo>
                    <a:cubicBezTo>
                      <a:pt x="18722" y="20959"/>
                      <a:pt x="19366" y="21600"/>
                      <a:pt x="20160" y="21600"/>
                    </a:cubicBezTo>
                    <a:cubicBezTo>
                      <a:pt x="20955" y="21600"/>
                      <a:pt x="21599" y="20956"/>
                      <a:pt x="21599" y="20160"/>
                    </a:cubicBezTo>
                    <a:cubicBezTo>
                      <a:pt x="21599" y="20155"/>
                      <a:pt x="21597" y="20152"/>
                      <a:pt x="21597" y="20148"/>
                    </a:cubicBezTo>
                    <a:cubicBezTo>
                      <a:pt x="21588" y="9034"/>
                      <a:pt x="12588" y="28"/>
                      <a:pt x="1476" y="8"/>
                    </a:cubicBezTo>
                    <a:cubicBezTo>
                      <a:pt x="1465" y="7"/>
                      <a:pt x="1454" y="0"/>
                      <a:pt x="1440" y="0"/>
                    </a:cubicBezTo>
                    <a:cubicBezTo>
                      <a:pt x="644" y="0"/>
                      <a:pt x="0" y="644"/>
                      <a:pt x="0" y="1440"/>
                    </a:cubicBezTo>
                    <a:cubicBezTo>
                      <a:pt x="0" y="2234"/>
                      <a:pt x="644" y="2878"/>
                      <a:pt x="1437" y="288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grpSp>
      </p:grpSp>
      <p:sp>
        <p:nvSpPr>
          <p:cNvPr id="113" name="TextBox 112"/>
          <p:cNvSpPr txBox="1"/>
          <p:nvPr/>
        </p:nvSpPr>
        <p:spPr>
          <a:xfrm>
            <a:off x="3725847" y="5423705"/>
            <a:ext cx="1955973" cy="261610"/>
          </a:xfrm>
          <a:prstGeom prst="rect">
            <a:avLst/>
          </a:prstGeom>
          <a:noFill/>
        </p:spPr>
        <p:txBody>
          <a:bodyPr wrap="square" rtlCol="0">
            <a:spAutoFit/>
          </a:bodyPr>
          <a:lstStyle/>
          <a:p>
            <a:r>
              <a:rPr lang="zh-CN" altLang="en-US" sz="1100" b="1" dirty="0" smtClean="0">
                <a:solidFill>
                  <a:schemeClr val="tx1">
                    <a:lumMod val="65000"/>
                    <a:lumOff val="35000"/>
                  </a:schemeClr>
                </a:solidFill>
                <a:latin typeface="微软雅黑" pitchFamily="34" charset="-122"/>
                <a:ea typeface="微软雅黑" pitchFamily="34" charset="-122"/>
              </a:rPr>
              <a:t>点击添加文本</a:t>
            </a:r>
            <a:endParaRPr lang="zh-CN" altLang="en-US" sz="1100" b="1" dirty="0">
              <a:solidFill>
                <a:schemeClr val="tx1">
                  <a:lumMod val="65000"/>
                  <a:lumOff val="35000"/>
                </a:schemeClr>
              </a:solidFill>
              <a:latin typeface="微软雅黑" pitchFamily="34" charset="-122"/>
              <a:ea typeface="微软雅黑" pitchFamily="34" charset="-122"/>
            </a:endParaRPr>
          </a:p>
        </p:txBody>
      </p:sp>
      <p:sp>
        <p:nvSpPr>
          <p:cNvPr id="114" name="TextBox 113"/>
          <p:cNvSpPr txBox="1"/>
          <p:nvPr/>
        </p:nvSpPr>
        <p:spPr>
          <a:xfrm>
            <a:off x="3691587" y="5731482"/>
            <a:ext cx="2248838" cy="600164"/>
          </a:xfrm>
          <a:prstGeom prst="rect">
            <a:avLst/>
          </a:prstGeom>
          <a:noFill/>
        </p:spPr>
        <p:txBody>
          <a:bodyPr wrap="square" rtlCol="0">
            <a:spAutoFit/>
          </a:bodyPr>
          <a:lstStyle/>
          <a:p>
            <a:r>
              <a:rPr lang="zh-CN" altLang="en-US" sz="11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100" dirty="0" smtClean="0">
                <a:solidFill>
                  <a:schemeClr val="tx1">
                    <a:lumMod val="65000"/>
                    <a:lumOff val="35000"/>
                  </a:schemeClr>
                </a:solidFill>
                <a:latin typeface="微软雅黑" pitchFamily="34" charset="-122"/>
                <a:ea typeface="微软雅黑" pitchFamily="34" charset="-122"/>
              </a:rPr>
              <a:t>licai2011</a:t>
            </a:r>
            <a:r>
              <a:rPr lang="zh-CN" altLang="en-US" sz="1100" dirty="0" smtClean="0">
                <a:solidFill>
                  <a:schemeClr val="tx1">
                    <a:lumMod val="65000"/>
                    <a:lumOff val="35000"/>
                  </a:schemeClr>
                </a:solidFill>
                <a:latin typeface="微软雅黑" pitchFamily="34" charset="-122"/>
                <a:ea typeface="微软雅黑" pitchFamily="34" charset="-122"/>
              </a:rPr>
              <a:t>专业设计</a:t>
            </a:r>
            <a:r>
              <a:rPr lang="en-US" altLang="zh-CN" sz="1100" dirty="0">
                <a:solidFill>
                  <a:schemeClr val="tx1">
                    <a:lumMod val="65000"/>
                    <a:lumOff val="35000"/>
                  </a:schemeClr>
                </a:solidFill>
                <a:latin typeface="微软雅黑" pitchFamily="34" charset="-122"/>
                <a:ea typeface="微软雅黑" pitchFamily="34" charset="-122"/>
              </a:rPr>
              <a:t>……</a:t>
            </a:r>
          </a:p>
        </p:txBody>
      </p:sp>
      <p:sp>
        <p:nvSpPr>
          <p:cNvPr id="63" name="TextBox 62"/>
          <p:cNvSpPr txBox="1"/>
          <p:nvPr/>
        </p:nvSpPr>
        <p:spPr>
          <a:xfrm>
            <a:off x="1902719" y="1729682"/>
            <a:ext cx="1955973" cy="261610"/>
          </a:xfrm>
          <a:prstGeom prst="rect">
            <a:avLst/>
          </a:prstGeom>
          <a:noFill/>
        </p:spPr>
        <p:txBody>
          <a:bodyPr wrap="square" rtlCol="0">
            <a:spAutoFit/>
          </a:bodyPr>
          <a:lstStyle/>
          <a:p>
            <a:r>
              <a:rPr lang="zh-CN" altLang="en-US" sz="1100" b="1" dirty="0" smtClean="0">
                <a:solidFill>
                  <a:schemeClr val="tx1">
                    <a:lumMod val="65000"/>
                    <a:lumOff val="35000"/>
                  </a:schemeClr>
                </a:solidFill>
                <a:latin typeface="微软雅黑" pitchFamily="34" charset="-122"/>
                <a:ea typeface="微软雅黑" pitchFamily="34" charset="-122"/>
              </a:rPr>
              <a:t>点击添加文本</a:t>
            </a:r>
            <a:endParaRPr lang="zh-CN" altLang="en-US" sz="1100" b="1" dirty="0">
              <a:solidFill>
                <a:schemeClr val="tx1">
                  <a:lumMod val="65000"/>
                  <a:lumOff val="35000"/>
                </a:schemeClr>
              </a:solidFill>
              <a:latin typeface="微软雅黑" pitchFamily="34" charset="-122"/>
              <a:ea typeface="微软雅黑" pitchFamily="34" charset="-122"/>
            </a:endParaRPr>
          </a:p>
        </p:txBody>
      </p:sp>
      <p:sp>
        <p:nvSpPr>
          <p:cNvPr id="64" name="TextBox 63"/>
          <p:cNvSpPr txBox="1"/>
          <p:nvPr/>
        </p:nvSpPr>
        <p:spPr>
          <a:xfrm>
            <a:off x="1868459" y="2037459"/>
            <a:ext cx="2357454" cy="600164"/>
          </a:xfrm>
          <a:prstGeom prst="rect">
            <a:avLst/>
          </a:prstGeom>
          <a:noFill/>
        </p:spPr>
        <p:txBody>
          <a:bodyPr wrap="square" rtlCol="0">
            <a:spAutoFit/>
          </a:bodyPr>
          <a:lstStyle/>
          <a:p>
            <a:r>
              <a:rPr lang="zh-CN" altLang="en-US" sz="11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100" dirty="0" smtClean="0">
                <a:solidFill>
                  <a:schemeClr val="tx1">
                    <a:lumMod val="65000"/>
                    <a:lumOff val="35000"/>
                  </a:schemeClr>
                </a:solidFill>
                <a:latin typeface="微软雅黑" pitchFamily="34" charset="-122"/>
                <a:ea typeface="微软雅黑" pitchFamily="34" charset="-122"/>
              </a:rPr>
              <a:t>licai2011</a:t>
            </a:r>
            <a:r>
              <a:rPr lang="zh-CN" altLang="en-US" sz="1100" dirty="0" smtClean="0">
                <a:solidFill>
                  <a:schemeClr val="tx1">
                    <a:lumMod val="65000"/>
                    <a:lumOff val="35000"/>
                  </a:schemeClr>
                </a:solidFill>
                <a:latin typeface="微软雅黑" pitchFamily="34" charset="-122"/>
                <a:ea typeface="微软雅黑" pitchFamily="34" charset="-122"/>
              </a:rPr>
              <a:t>专业设计</a:t>
            </a:r>
            <a:r>
              <a:rPr lang="en-US" altLang="zh-CN" sz="1100" dirty="0">
                <a:solidFill>
                  <a:schemeClr val="tx1">
                    <a:lumMod val="65000"/>
                    <a:lumOff val="35000"/>
                  </a:schemeClr>
                </a:solidFill>
                <a:latin typeface="微软雅黑" pitchFamily="34" charset="-122"/>
                <a:ea typeface="微软雅黑" pitchFamily="34" charset="-122"/>
              </a:rPr>
              <a:t>……</a:t>
            </a:r>
          </a:p>
        </p:txBody>
      </p:sp>
      <p:sp>
        <p:nvSpPr>
          <p:cNvPr id="65" name="TextBox 64"/>
          <p:cNvSpPr txBox="1"/>
          <p:nvPr/>
        </p:nvSpPr>
        <p:spPr>
          <a:xfrm>
            <a:off x="5226045" y="1685917"/>
            <a:ext cx="1955973" cy="261610"/>
          </a:xfrm>
          <a:prstGeom prst="rect">
            <a:avLst/>
          </a:prstGeom>
          <a:noFill/>
        </p:spPr>
        <p:txBody>
          <a:bodyPr wrap="square" rtlCol="0">
            <a:spAutoFit/>
          </a:bodyPr>
          <a:lstStyle/>
          <a:p>
            <a:r>
              <a:rPr lang="zh-CN" altLang="en-US" sz="1100" b="1" dirty="0" smtClean="0">
                <a:solidFill>
                  <a:schemeClr val="tx1">
                    <a:lumMod val="65000"/>
                    <a:lumOff val="35000"/>
                  </a:schemeClr>
                </a:solidFill>
                <a:latin typeface="微软雅黑" pitchFamily="34" charset="-122"/>
                <a:ea typeface="微软雅黑" pitchFamily="34" charset="-122"/>
              </a:rPr>
              <a:t>点击添加文本</a:t>
            </a:r>
            <a:endParaRPr lang="zh-CN" altLang="en-US" sz="1100" b="1" dirty="0">
              <a:solidFill>
                <a:schemeClr val="tx1">
                  <a:lumMod val="65000"/>
                  <a:lumOff val="35000"/>
                </a:schemeClr>
              </a:solidFill>
              <a:latin typeface="微软雅黑" pitchFamily="34" charset="-122"/>
              <a:ea typeface="微软雅黑" pitchFamily="34" charset="-122"/>
            </a:endParaRPr>
          </a:p>
        </p:txBody>
      </p:sp>
      <p:sp>
        <p:nvSpPr>
          <p:cNvPr id="66" name="TextBox 65"/>
          <p:cNvSpPr txBox="1"/>
          <p:nvPr/>
        </p:nvSpPr>
        <p:spPr>
          <a:xfrm>
            <a:off x="5191785" y="1966021"/>
            <a:ext cx="2320276" cy="600164"/>
          </a:xfrm>
          <a:prstGeom prst="rect">
            <a:avLst/>
          </a:prstGeom>
          <a:noFill/>
        </p:spPr>
        <p:txBody>
          <a:bodyPr wrap="square" rtlCol="0">
            <a:spAutoFit/>
          </a:bodyPr>
          <a:lstStyle/>
          <a:p>
            <a:r>
              <a:rPr lang="zh-CN" altLang="en-US" sz="11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100" dirty="0" smtClean="0">
                <a:solidFill>
                  <a:schemeClr val="tx1">
                    <a:lumMod val="65000"/>
                    <a:lumOff val="35000"/>
                  </a:schemeClr>
                </a:solidFill>
                <a:latin typeface="微软雅黑" pitchFamily="34" charset="-122"/>
                <a:ea typeface="微软雅黑" pitchFamily="34" charset="-122"/>
              </a:rPr>
              <a:t>licai2011</a:t>
            </a:r>
            <a:r>
              <a:rPr lang="zh-CN" altLang="en-US" sz="1100" dirty="0" smtClean="0">
                <a:solidFill>
                  <a:schemeClr val="tx1">
                    <a:lumMod val="65000"/>
                    <a:lumOff val="35000"/>
                  </a:schemeClr>
                </a:solidFill>
                <a:latin typeface="微软雅黑" pitchFamily="34" charset="-122"/>
                <a:ea typeface="微软雅黑" pitchFamily="34" charset="-122"/>
              </a:rPr>
              <a:t>专业设计</a:t>
            </a:r>
            <a:r>
              <a:rPr lang="en-US" altLang="zh-CN" sz="1100" dirty="0">
                <a:solidFill>
                  <a:schemeClr val="tx1">
                    <a:lumMod val="65000"/>
                    <a:lumOff val="35000"/>
                  </a:schemeClr>
                </a:solidFill>
                <a:latin typeface="微软雅黑" pitchFamily="34" charset="-122"/>
                <a:ea typeface="微软雅黑" pitchFamily="34" charset="-122"/>
              </a:rPr>
              <a:t>……</a:t>
            </a:r>
          </a:p>
        </p:txBody>
      </p:sp>
      <p:sp>
        <p:nvSpPr>
          <p:cNvPr id="67" name="TextBox 66"/>
          <p:cNvSpPr txBox="1"/>
          <p:nvPr/>
        </p:nvSpPr>
        <p:spPr>
          <a:xfrm>
            <a:off x="8775926" y="1658244"/>
            <a:ext cx="1955973" cy="261610"/>
          </a:xfrm>
          <a:prstGeom prst="rect">
            <a:avLst/>
          </a:prstGeom>
          <a:noFill/>
        </p:spPr>
        <p:txBody>
          <a:bodyPr wrap="square" rtlCol="0">
            <a:spAutoFit/>
          </a:bodyPr>
          <a:lstStyle/>
          <a:p>
            <a:r>
              <a:rPr lang="zh-CN" altLang="en-US" sz="1100" b="1" dirty="0" smtClean="0">
                <a:solidFill>
                  <a:schemeClr val="tx1">
                    <a:lumMod val="65000"/>
                    <a:lumOff val="35000"/>
                  </a:schemeClr>
                </a:solidFill>
                <a:latin typeface="微软雅黑" pitchFamily="34" charset="-122"/>
                <a:ea typeface="微软雅黑" pitchFamily="34" charset="-122"/>
              </a:rPr>
              <a:t>点击添加文本</a:t>
            </a:r>
            <a:endParaRPr lang="zh-CN" altLang="en-US" sz="1100" b="1" dirty="0">
              <a:solidFill>
                <a:schemeClr val="tx1">
                  <a:lumMod val="65000"/>
                  <a:lumOff val="35000"/>
                </a:schemeClr>
              </a:solidFill>
              <a:latin typeface="微软雅黑" pitchFamily="34" charset="-122"/>
              <a:ea typeface="微软雅黑" pitchFamily="34" charset="-122"/>
            </a:endParaRPr>
          </a:p>
        </p:txBody>
      </p:sp>
      <p:sp>
        <p:nvSpPr>
          <p:cNvPr id="68" name="TextBox 67"/>
          <p:cNvSpPr txBox="1"/>
          <p:nvPr/>
        </p:nvSpPr>
        <p:spPr>
          <a:xfrm>
            <a:off x="8741666" y="1966021"/>
            <a:ext cx="2342295" cy="600164"/>
          </a:xfrm>
          <a:prstGeom prst="rect">
            <a:avLst/>
          </a:prstGeom>
          <a:noFill/>
        </p:spPr>
        <p:txBody>
          <a:bodyPr wrap="square" rtlCol="0">
            <a:spAutoFit/>
          </a:bodyPr>
          <a:lstStyle/>
          <a:p>
            <a:r>
              <a:rPr lang="zh-CN" altLang="en-US" sz="11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100" dirty="0" smtClean="0">
                <a:solidFill>
                  <a:schemeClr val="tx1">
                    <a:lumMod val="65000"/>
                    <a:lumOff val="35000"/>
                  </a:schemeClr>
                </a:solidFill>
                <a:latin typeface="微软雅黑" pitchFamily="34" charset="-122"/>
                <a:ea typeface="微软雅黑" pitchFamily="34" charset="-122"/>
              </a:rPr>
              <a:t>licai2011</a:t>
            </a:r>
            <a:r>
              <a:rPr lang="zh-CN" altLang="en-US" sz="1100" dirty="0" smtClean="0">
                <a:solidFill>
                  <a:schemeClr val="tx1">
                    <a:lumMod val="65000"/>
                    <a:lumOff val="35000"/>
                  </a:schemeClr>
                </a:solidFill>
                <a:latin typeface="微软雅黑" pitchFamily="34" charset="-122"/>
                <a:ea typeface="微软雅黑" pitchFamily="34" charset="-122"/>
              </a:rPr>
              <a:t>专业设计</a:t>
            </a:r>
            <a:r>
              <a:rPr lang="en-US" altLang="zh-CN" sz="1100" dirty="0">
                <a:solidFill>
                  <a:schemeClr val="tx1">
                    <a:lumMod val="65000"/>
                    <a:lumOff val="35000"/>
                  </a:schemeClr>
                </a:solidFill>
                <a:latin typeface="微软雅黑" pitchFamily="34" charset="-122"/>
                <a:ea typeface="微软雅黑" pitchFamily="34" charset="-122"/>
              </a:rPr>
              <a:t>……</a:t>
            </a:r>
          </a:p>
        </p:txBody>
      </p:sp>
      <p:sp>
        <p:nvSpPr>
          <p:cNvPr id="69" name="TextBox 68"/>
          <p:cNvSpPr txBox="1"/>
          <p:nvPr/>
        </p:nvSpPr>
        <p:spPr>
          <a:xfrm>
            <a:off x="6984848" y="5364125"/>
            <a:ext cx="1955973" cy="261610"/>
          </a:xfrm>
          <a:prstGeom prst="rect">
            <a:avLst/>
          </a:prstGeom>
          <a:noFill/>
        </p:spPr>
        <p:txBody>
          <a:bodyPr wrap="square" rtlCol="0">
            <a:spAutoFit/>
          </a:bodyPr>
          <a:lstStyle/>
          <a:p>
            <a:r>
              <a:rPr lang="zh-CN" altLang="en-US" sz="1100" b="1" dirty="0" smtClean="0">
                <a:solidFill>
                  <a:schemeClr val="tx1">
                    <a:lumMod val="65000"/>
                    <a:lumOff val="35000"/>
                  </a:schemeClr>
                </a:solidFill>
                <a:latin typeface="微软雅黑" pitchFamily="34" charset="-122"/>
                <a:ea typeface="微软雅黑" pitchFamily="34" charset="-122"/>
              </a:rPr>
              <a:t>点击添加文本</a:t>
            </a:r>
            <a:endParaRPr lang="zh-CN" altLang="en-US" sz="1100" b="1" dirty="0">
              <a:solidFill>
                <a:schemeClr val="tx1">
                  <a:lumMod val="65000"/>
                  <a:lumOff val="35000"/>
                </a:schemeClr>
              </a:solidFill>
              <a:latin typeface="微软雅黑" pitchFamily="34" charset="-122"/>
              <a:ea typeface="微软雅黑" pitchFamily="34" charset="-122"/>
            </a:endParaRPr>
          </a:p>
        </p:txBody>
      </p:sp>
      <p:sp>
        <p:nvSpPr>
          <p:cNvPr id="70" name="TextBox 69"/>
          <p:cNvSpPr txBox="1"/>
          <p:nvPr/>
        </p:nvSpPr>
        <p:spPr>
          <a:xfrm>
            <a:off x="6884278" y="5671902"/>
            <a:ext cx="2413733" cy="600164"/>
          </a:xfrm>
          <a:prstGeom prst="rect">
            <a:avLst/>
          </a:prstGeom>
          <a:noFill/>
        </p:spPr>
        <p:txBody>
          <a:bodyPr wrap="square" rtlCol="0">
            <a:spAutoFit/>
          </a:bodyPr>
          <a:lstStyle/>
          <a:p>
            <a:r>
              <a:rPr lang="zh-CN" altLang="en-US" sz="11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100" dirty="0" smtClean="0">
                <a:solidFill>
                  <a:schemeClr val="tx1">
                    <a:lumMod val="65000"/>
                    <a:lumOff val="35000"/>
                  </a:schemeClr>
                </a:solidFill>
                <a:latin typeface="微软雅黑" pitchFamily="34" charset="-122"/>
                <a:ea typeface="微软雅黑" pitchFamily="34" charset="-122"/>
              </a:rPr>
              <a:t>licai2011</a:t>
            </a:r>
            <a:r>
              <a:rPr lang="zh-CN" altLang="en-US" sz="1100" dirty="0" smtClean="0">
                <a:solidFill>
                  <a:schemeClr val="tx1">
                    <a:lumMod val="65000"/>
                    <a:lumOff val="35000"/>
                  </a:schemeClr>
                </a:solidFill>
                <a:latin typeface="微软雅黑" pitchFamily="34" charset="-122"/>
                <a:ea typeface="微软雅黑" pitchFamily="34" charset="-122"/>
              </a:rPr>
              <a:t>专业设计</a:t>
            </a:r>
            <a:r>
              <a:rPr lang="en-US" altLang="zh-CN" sz="1100" dirty="0">
                <a:solidFill>
                  <a:schemeClr val="tx1">
                    <a:lumMod val="65000"/>
                    <a:lumOff val="35000"/>
                  </a:schemeClr>
                </a:solidFill>
                <a:latin typeface="微软雅黑" pitchFamily="34" charset="-122"/>
                <a:ea typeface="微软雅黑" pitchFamily="34" charset="-122"/>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left)">
                                      <p:cBhvr>
                                        <p:cTn id="7" dur="300"/>
                                        <p:tgtEl>
                                          <p:spTgt spid="29"/>
                                        </p:tgtEl>
                                      </p:cBhvr>
                                    </p:animEffect>
                                  </p:childTnLst>
                                </p:cTn>
                              </p:par>
                            </p:childTnLst>
                          </p:cTn>
                        </p:par>
                        <p:par>
                          <p:cTn id="8" fill="hold">
                            <p:stCondLst>
                              <p:cond delay="300"/>
                            </p:stCondLst>
                            <p:childTnLst>
                              <p:par>
                                <p:cTn id="9" presetID="2" presetClass="entr" presetSubtype="1" fill="hold" nodeType="afterEffect">
                                  <p:stCondLst>
                                    <p:cond delay="0"/>
                                  </p:stCondLst>
                                  <p:childTnLst>
                                    <p:set>
                                      <p:cBhvr>
                                        <p:cTn id="10" dur="1" fill="hold">
                                          <p:stCondLst>
                                            <p:cond delay="0"/>
                                          </p:stCondLst>
                                        </p:cTn>
                                        <p:tgtEl>
                                          <p:spTgt spid="92"/>
                                        </p:tgtEl>
                                        <p:attrNameLst>
                                          <p:attrName>style.visibility</p:attrName>
                                        </p:attrNameLst>
                                      </p:cBhvr>
                                      <p:to>
                                        <p:strVal val="visible"/>
                                      </p:to>
                                    </p:set>
                                    <p:anim calcmode="lin" valueType="num">
                                      <p:cBhvr additive="base">
                                        <p:cTn id="11" dur="500" fill="hold"/>
                                        <p:tgtEl>
                                          <p:spTgt spid="92"/>
                                        </p:tgtEl>
                                        <p:attrNameLst>
                                          <p:attrName>ppt_x</p:attrName>
                                        </p:attrNameLst>
                                      </p:cBhvr>
                                      <p:tavLst>
                                        <p:tav tm="0">
                                          <p:val>
                                            <p:strVal val="#ppt_x"/>
                                          </p:val>
                                        </p:tav>
                                        <p:tav tm="100000">
                                          <p:val>
                                            <p:strVal val="#ppt_x"/>
                                          </p:val>
                                        </p:tav>
                                      </p:tavLst>
                                    </p:anim>
                                    <p:anim calcmode="lin" valueType="num">
                                      <p:cBhvr additive="base">
                                        <p:cTn id="12" dur="500" fill="hold"/>
                                        <p:tgtEl>
                                          <p:spTgt spid="92"/>
                                        </p:tgtEl>
                                        <p:attrNameLst>
                                          <p:attrName>ppt_y</p:attrName>
                                        </p:attrNameLst>
                                      </p:cBhvr>
                                      <p:tavLst>
                                        <p:tav tm="0">
                                          <p:val>
                                            <p:strVal val="0-#ppt_h/2"/>
                                          </p:val>
                                        </p:tav>
                                        <p:tav tm="100000">
                                          <p:val>
                                            <p:strVal val="#ppt_y"/>
                                          </p:val>
                                        </p:tav>
                                      </p:tavLst>
                                    </p:anim>
                                  </p:childTnLst>
                                </p:cTn>
                              </p:par>
                              <p:par>
                                <p:cTn id="13" presetID="2" presetClass="entr" presetSubtype="1" fill="hold" nodeType="withEffect">
                                  <p:stCondLst>
                                    <p:cond delay="250"/>
                                  </p:stCondLst>
                                  <p:childTnLst>
                                    <p:set>
                                      <p:cBhvr>
                                        <p:cTn id="14" dur="1" fill="hold">
                                          <p:stCondLst>
                                            <p:cond delay="0"/>
                                          </p:stCondLst>
                                        </p:cTn>
                                        <p:tgtEl>
                                          <p:spTgt spid="86"/>
                                        </p:tgtEl>
                                        <p:attrNameLst>
                                          <p:attrName>style.visibility</p:attrName>
                                        </p:attrNameLst>
                                      </p:cBhvr>
                                      <p:to>
                                        <p:strVal val="visible"/>
                                      </p:to>
                                    </p:set>
                                    <p:anim calcmode="lin" valueType="num">
                                      <p:cBhvr additive="base">
                                        <p:cTn id="15" dur="500" fill="hold"/>
                                        <p:tgtEl>
                                          <p:spTgt spid="86"/>
                                        </p:tgtEl>
                                        <p:attrNameLst>
                                          <p:attrName>ppt_x</p:attrName>
                                        </p:attrNameLst>
                                      </p:cBhvr>
                                      <p:tavLst>
                                        <p:tav tm="0">
                                          <p:val>
                                            <p:strVal val="#ppt_x"/>
                                          </p:val>
                                        </p:tav>
                                        <p:tav tm="100000">
                                          <p:val>
                                            <p:strVal val="#ppt_x"/>
                                          </p:val>
                                        </p:tav>
                                      </p:tavLst>
                                    </p:anim>
                                    <p:anim calcmode="lin" valueType="num">
                                      <p:cBhvr additive="base">
                                        <p:cTn id="16" dur="500" fill="hold"/>
                                        <p:tgtEl>
                                          <p:spTgt spid="86"/>
                                        </p:tgtEl>
                                        <p:attrNameLst>
                                          <p:attrName>ppt_y</p:attrName>
                                        </p:attrNameLst>
                                      </p:cBhvr>
                                      <p:tavLst>
                                        <p:tav tm="0">
                                          <p:val>
                                            <p:strVal val="0-#ppt_h/2"/>
                                          </p:val>
                                        </p:tav>
                                        <p:tav tm="100000">
                                          <p:val>
                                            <p:strVal val="#ppt_y"/>
                                          </p:val>
                                        </p:tav>
                                      </p:tavLst>
                                    </p:anim>
                                  </p:childTnLst>
                                </p:cTn>
                              </p:par>
                              <p:par>
                                <p:cTn id="17" presetID="2" presetClass="entr" presetSubtype="1" fill="hold" nodeType="withEffect">
                                  <p:stCondLst>
                                    <p:cond delay="500"/>
                                  </p:stCondLst>
                                  <p:childTnLst>
                                    <p:set>
                                      <p:cBhvr>
                                        <p:cTn id="18" dur="1" fill="hold">
                                          <p:stCondLst>
                                            <p:cond delay="0"/>
                                          </p:stCondLst>
                                        </p:cTn>
                                        <p:tgtEl>
                                          <p:spTgt spid="98"/>
                                        </p:tgtEl>
                                        <p:attrNameLst>
                                          <p:attrName>style.visibility</p:attrName>
                                        </p:attrNameLst>
                                      </p:cBhvr>
                                      <p:to>
                                        <p:strVal val="visible"/>
                                      </p:to>
                                    </p:set>
                                    <p:anim calcmode="lin" valueType="num">
                                      <p:cBhvr additive="base">
                                        <p:cTn id="19" dur="500" fill="hold"/>
                                        <p:tgtEl>
                                          <p:spTgt spid="98"/>
                                        </p:tgtEl>
                                        <p:attrNameLst>
                                          <p:attrName>ppt_x</p:attrName>
                                        </p:attrNameLst>
                                      </p:cBhvr>
                                      <p:tavLst>
                                        <p:tav tm="0">
                                          <p:val>
                                            <p:strVal val="#ppt_x"/>
                                          </p:val>
                                        </p:tav>
                                        <p:tav tm="100000">
                                          <p:val>
                                            <p:strVal val="#ppt_x"/>
                                          </p:val>
                                        </p:tav>
                                      </p:tavLst>
                                    </p:anim>
                                    <p:anim calcmode="lin" valueType="num">
                                      <p:cBhvr additive="base">
                                        <p:cTn id="20" dur="500" fill="hold"/>
                                        <p:tgtEl>
                                          <p:spTgt spid="98"/>
                                        </p:tgtEl>
                                        <p:attrNameLst>
                                          <p:attrName>ppt_y</p:attrName>
                                        </p:attrNameLst>
                                      </p:cBhvr>
                                      <p:tavLst>
                                        <p:tav tm="0">
                                          <p:val>
                                            <p:strVal val="0-#ppt_h/2"/>
                                          </p:val>
                                        </p:tav>
                                        <p:tav tm="100000">
                                          <p:val>
                                            <p:strVal val="#ppt_y"/>
                                          </p:val>
                                        </p:tav>
                                      </p:tavLst>
                                    </p:anim>
                                  </p:childTnLst>
                                </p:cTn>
                              </p:par>
                              <p:par>
                                <p:cTn id="21" presetID="2" presetClass="entr" presetSubtype="1" fill="hold" nodeType="withEffect">
                                  <p:stCondLst>
                                    <p:cond delay="750"/>
                                  </p:stCondLst>
                                  <p:childTnLst>
                                    <p:set>
                                      <p:cBhvr>
                                        <p:cTn id="22" dur="1" fill="hold">
                                          <p:stCondLst>
                                            <p:cond delay="0"/>
                                          </p:stCondLst>
                                        </p:cTn>
                                        <p:tgtEl>
                                          <p:spTgt spid="73"/>
                                        </p:tgtEl>
                                        <p:attrNameLst>
                                          <p:attrName>style.visibility</p:attrName>
                                        </p:attrNameLst>
                                      </p:cBhvr>
                                      <p:to>
                                        <p:strVal val="visible"/>
                                      </p:to>
                                    </p:set>
                                    <p:anim calcmode="lin" valueType="num">
                                      <p:cBhvr additive="base">
                                        <p:cTn id="23" dur="500" fill="hold"/>
                                        <p:tgtEl>
                                          <p:spTgt spid="73"/>
                                        </p:tgtEl>
                                        <p:attrNameLst>
                                          <p:attrName>ppt_x</p:attrName>
                                        </p:attrNameLst>
                                      </p:cBhvr>
                                      <p:tavLst>
                                        <p:tav tm="0">
                                          <p:val>
                                            <p:strVal val="#ppt_x"/>
                                          </p:val>
                                        </p:tav>
                                        <p:tav tm="100000">
                                          <p:val>
                                            <p:strVal val="#ppt_x"/>
                                          </p:val>
                                        </p:tav>
                                      </p:tavLst>
                                    </p:anim>
                                    <p:anim calcmode="lin" valueType="num">
                                      <p:cBhvr additive="base">
                                        <p:cTn id="24" dur="500" fill="hold"/>
                                        <p:tgtEl>
                                          <p:spTgt spid="73"/>
                                        </p:tgtEl>
                                        <p:attrNameLst>
                                          <p:attrName>ppt_y</p:attrName>
                                        </p:attrNameLst>
                                      </p:cBhvr>
                                      <p:tavLst>
                                        <p:tav tm="0">
                                          <p:val>
                                            <p:strVal val="0-#ppt_h/2"/>
                                          </p:val>
                                        </p:tav>
                                        <p:tav tm="100000">
                                          <p:val>
                                            <p:strVal val="#ppt_y"/>
                                          </p:val>
                                        </p:tav>
                                      </p:tavLst>
                                    </p:anim>
                                  </p:childTnLst>
                                </p:cTn>
                              </p:par>
                              <p:par>
                                <p:cTn id="25" presetID="2" presetClass="entr" presetSubtype="1" fill="hold" nodeType="withEffect">
                                  <p:stCondLst>
                                    <p:cond delay="1000"/>
                                  </p:stCondLst>
                                  <p:childTnLst>
                                    <p:set>
                                      <p:cBhvr>
                                        <p:cTn id="26" dur="1" fill="hold">
                                          <p:stCondLst>
                                            <p:cond delay="0"/>
                                          </p:stCondLst>
                                        </p:cTn>
                                        <p:tgtEl>
                                          <p:spTgt spid="105"/>
                                        </p:tgtEl>
                                        <p:attrNameLst>
                                          <p:attrName>style.visibility</p:attrName>
                                        </p:attrNameLst>
                                      </p:cBhvr>
                                      <p:to>
                                        <p:strVal val="visible"/>
                                      </p:to>
                                    </p:set>
                                    <p:anim calcmode="lin" valueType="num">
                                      <p:cBhvr additive="base">
                                        <p:cTn id="27" dur="500" fill="hold"/>
                                        <p:tgtEl>
                                          <p:spTgt spid="105"/>
                                        </p:tgtEl>
                                        <p:attrNameLst>
                                          <p:attrName>ppt_x</p:attrName>
                                        </p:attrNameLst>
                                      </p:cBhvr>
                                      <p:tavLst>
                                        <p:tav tm="0">
                                          <p:val>
                                            <p:strVal val="#ppt_x"/>
                                          </p:val>
                                        </p:tav>
                                        <p:tav tm="100000">
                                          <p:val>
                                            <p:strVal val="#ppt_x"/>
                                          </p:val>
                                        </p:tav>
                                      </p:tavLst>
                                    </p:anim>
                                    <p:anim calcmode="lin" valueType="num">
                                      <p:cBhvr additive="base">
                                        <p:cTn id="28" dur="500" fill="hold"/>
                                        <p:tgtEl>
                                          <p:spTgt spid="105"/>
                                        </p:tgtEl>
                                        <p:attrNameLst>
                                          <p:attrName>ppt_y</p:attrName>
                                        </p:attrNameLst>
                                      </p:cBhvr>
                                      <p:tavLst>
                                        <p:tav tm="0">
                                          <p:val>
                                            <p:strVal val="0-#ppt_h/2"/>
                                          </p:val>
                                        </p:tav>
                                        <p:tav tm="100000">
                                          <p:val>
                                            <p:strVal val="#ppt_y"/>
                                          </p:val>
                                        </p:tav>
                                      </p:tavLst>
                                    </p:anim>
                                  </p:childTnLst>
                                </p:cTn>
                              </p:par>
                            </p:childTnLst>
                          </p:cTn>
                        </p:par>
                        <p:par>
                          <p:cTn id="29" fill="hold">
                            <p:stCondLst>
                              <p:cond delay="1800"/>
                            </p:stCondLst>
                            <p:childTnLst>
                              <p:par>
                                <p:cTn id="30" presetID="10" presetClass="entr" presetSubtype="0" fill="hold" grpId="1" nodeType="afterEffect">
                                  <p:stCondLst>
                                    <p:cond delay="0"/>
                                  </p:stCondLst>
                                  <p:childTnLst>
                                    <p:set>
                                      <p:cBhvr>
                                        <p:cTn id="31" dur="1" fill="hold">
                                          <p:stCondLst>
                                            <p:cond delay="0"/>
                                          </p:stCondLst>
                                        </p:cTn>
                                        <p:tgtEl>
                                          <p:spTgt spid="91"/>
                                        </p:tgtEl>
                                        <p:attrNameLst>
                                          <p:attrName>style.visibility</p:attrName>
                                        </p:attrNameLst>
                                      </p:cBhvr>
                                      <p:to>
                                        <p:strVal val="visible"/>
                                      </p:to>
                                    </p:set>
                                    <p:animEffect transition="in" filter="fade">
                                      <p:cBhvr>
                                        <p:cTn id="32" dur="500"/>
                                        <p:tgtEl>
                                          <p:spTgt spid="91"/>
                                        </p:tgtEl>
                                      </p:cBhvr>
                                    </p:animEffect>
                                  </p:childTnLst>
                                </p:cTn>
                              </p:par>
                              <p:par>
                                <p:cTn id="33" presetID="64" presetClass="path" presetSubtype="0" accel="50000" decel="50000" fill="hold" grpId="0" nodeType="withEffect">
                                  <p:stCondLst>
                                    <p:cond delay="0"/>
                                  </p:stCondLst>
                                  <p:childTnLst>
                                    <p:animMotion origin="layout" path="M -3.05556E-6 0.03612 L -3.05556E-6 -4.19753E-6 " pathEditMode="relative" rAng="0" ptsTypes="AA">
                                      <p:cBhvr>
                                        <p:cTn id="34" dur="750" fill="hold"/>
                                        <p:tgtEl>
                                          <p:spTgt spid="91"/>
                                        </p:tgtEl>
                                        <p:attrNameLst>
                                          <p:attrName>ppt_x</p:attrName>
                                          <p:attrName>ppt_y</p:attrName>
                                        </p:attrNameLst>
                                      </p:cBhvr>
                                      <p:rCtr x="0" y="-1821"/>
                                    </p:animMotion>
                                  </p:childTnLst>
                                </p:cTn>
                              </p:par>
                            </p:childTnLst>
                          </p:cTn>
                        </p:par>
                        <p:par>
                          <p:cTn id="35" fill="hold">
                            <p:stCondLst>
                              <p:cond delay="2550"/>
                            </p:stCondLst>
                            <p:childTnLst>
                              <p:par>
                                <p:cTn id="36" presetID="10" presetClass="entr" presetSubtype="0" fill="hold" grpId="0" nodeType="afterEffect">
                                  <p:stCondLst>
                                    <p:cond delay="0"/>
                                  </p:stCondLst>
                                  <p:childTnLst>
                                    <p:set>
                                      <p:cBhvr>
                                        <p:cTn id="37" dur="1" fill="hold">
                                          <p:stCondLst>
                                            <p:cond delay="0"/>
                                          </p:stCondLst>
                                        </p:cTn>
                                        <p:tgtEl>
                                          <p:spTgt spid="63"/>
                                        </p:tgtEl>
                                        <p:attrNameLst>
                                          <p:attrName>style.visibility</p:attrName>
                                        </p:attrNameLst>
                                      </p:cBhvr>
                                      <p:to>
                                        <p:strVal val="visible"/>
                                      </p:to>
                                    </p:set>
                                    <p:animEffect transition="in" filter="fade">
                                      <p:cBhvr>
                                        <p:cTn id="38" dur="500"/>
                                        <p:tgtEl>
                                          <p:spTgt spid="63"/>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64"/>
                                        </p:tgtEl>
                                        <p:attrNameLst>
                                          <p:attrName>style.visibility</p:attrName>
                                        </p:attrNameLst>
                                      </p:cBhvr>
                                      <p:to>
                                        <p:strVal val="visible"/>
                                      </p:to>
                                    </p:set>
                                    <p:animEffect transition="in" filter="fade">
                                      <p:cBhvr>
                                        <p:cTn id="41" dur="500"/>
                                        <p:tgtEl>
                                          <p:spTgt spid="64"/>
                                        </p:tgtEl>
                                      </p:cBhvr>
                                    </p:animEffect>
                                  </p:childTnLst>
                                </p:cTn>
                              </p:par>
                            </p:childTnLst>
                          </p:cTn>
                        </p:par>
                        <p:par>
                          <p:cTn id="42" fill="hold">
                            <p:stCondLst>
                              <p:cond delay="3050"/>
                            </p:stCondLst>
                            <p:childTnLst>
                              <p:par>
                                <p:cTn id="43" presetID="10" presetClass="entr" presetSubtype="0" fill="hold" grpId="0" nodeType="afterEffect">
                                  <p:stCondLst>
                                    <p:cond delay="0"/>
                                  </p:stCondLst>
                                  <p:childTnLst>
                                    <p:set>
                                      <p:cBhvr>
                                        <p:cTn id="44" dur="1" fill="hold">
                                          <p:stCondLst>
                                            <p:cond delay="0"/>
                                          </p:stCondLst>
                                        </p:cTn>
                                        <p:tgtEl>
                                          <p:spTgt spid="85"/>
                                        </p:tgtEl>
                                        <p:attrNameLst>
                                          <p:attrName>style.visibility</p:attrName>
                                        </p:attrNameLst>
                                      </p:cBhvr>
                                      <p:to>
                                        <p:strVal val="visible"/>
                                      </p:to>
                                    </p:set>
                                    <p:animEffect transition="in" filter="fade">
                                      <p:cBhvr>
                                        <p:cTn id="45" dur="500"/>
                                        <p:tgtEl>
                                          <p:spTgt spid="85"/>
                                        </p:tgtEl>
                                      </p:cBhvr>
                                    </p:animEffect>
                                  </p:childTnLst>
                                </p:cTn>
                              </p:par>
                              <p:par>
                                <p:cTn id="46" presetID="64" presetClass="path" presetSubtype="0" accel="50000" decel="50000" fill="hold" grpId="1" nodeType="withEffect">
                                  <p:stCondLst>
                                    <p:cond delay="0"/>
                                  </p:stCondLst>
                                  <p:childTnLst>
                                    <p:animMotion origin="layout" path="M 5.55556E-7 -0.02778 L 5.55556E-7 0.00031 " pathEditMode="relative" rAng="0" ptsTypes="AA">
                                      <p:cBhvr>
                                        <p:cTn id="47" dur="750" fill="hold"/>
                                        <p:tgtEl>
                                          <p:spTgt spid="85"/>
                                        </p:tgtEl>
                                        <p:attrNameLst>
                                          <p:attrName>ppt_x</p:attrName>
                                          <p:attrName>ppt_y</p:attrName>
                                        </p:attrNameLst>
                                      </p:cBhvr>
                                      <p:rCtr x="0" y="1389"/>
                                    </p:animMotion>
                                  </p:childTnLst>
                                </p:cTn>
                              </p:par>
                            </p:childTnLst>
                          </p:cTn>
                        </p:par>
                        <p:par>
                          <p:cTn id="48" fill="hold">
                            <p:stCondLst>
                              <p:cond delay="3800"/>
                            </p:stCondLst>
                            <p:childTnLst>
                              <p:par>
                                <p:cTn id="49" presetID="10" presetClass="entr" presetSubtype="0" fill="hold" grpId="0" nodeType="afterEffect">
                                  <p:stCondLst>
                                    <p:cond delay="0"/>
                                  </p:stCondLst>
                                  <p:childTnLst>
                                    <p:set>
                                      <p:cBhvr>
                                        <p:cTn id="50" dur="1" fill="hold">
                                          <p:stCondLst>
                                            <p:cond delay="0"/>
                                          </p:stCondLst>
                                        </p:cTn>
                                        <p:tgtEl>
                                          <p:spTgt spid="113"/>
                                        </p:tgtEl>
                                        <p:attrNameLst>
                                          <p:attrName>style.visibility</p:attrName>
                                        </p:attrNameLst>
                                      </p:cBhvr>
                                      <p:to>
                                        <p:strVal val="visible"/>
                                      </p:to>
                                    </p:set>
                                    <p:animEffect transition="in" filter="fade">
                                      <p:cBhvr>
                                        <p:cTn id="51" dur="500"/>
                                        <p:tgtEl>
                                          <p:spTgt spid="113"/>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114"/>
                                        </p:tgtEl>
                                        <p:attrNameLst>
                                          <p:attrName>style.visibility</p:attrName>
                                        </p:attrNameLst>
                                      </p:cBhvr>
                                      <p:to>
                                        <p:strVal val="visible"/>
                                      </p:to>
                                    </p:set>
                                    <p:animEffect transition="in" filter="fade">
                                      <p:cBhvr>
                                        <p:cTn id="54" dur="500"/>
                                        <p:tgtEl>
                                          <p:spTgt spid="114"/>
                                        </p:tgtEl>
                                      </p:cBhvr>
                                    </p:animEffect>
                                  </p:childTnLst>
                                </p:cTn>
                              </p:par>
                            </p:childTnLst>
                          </p:cTn>
                        </p:par>
                        <p:par>
                          <p:cTn id="55" fill="hold">
                            <p:stCondLst>
                              <p:cond delay="4300"/>
                            </p:stCondLst>
                            <p:childTnLst>
                              <p:par>
                                <p:cTn id="56" presetID="10" presetClass="entr" presetSubtype="0" fill="hold" grpId="0" nodeType="afterEffect">
                                  <p:stCondLst>
                                    <p:cond delay="0"/>
                                  </p:stCondLst>
                                  <p:childTnLst>
                                    <p:set>
                                      <p:cBhvr>
                                        <p:cTn id="57" dur="1" fill="hold">
                                          <p:stCondLst>
                                            <p:cond delay="0"/>
                                          </p:stCondLst>
                                        </p:cTn>
                                        <p:tgtEl>
                                          <p:spTgt spid="97"/>
                                        </p:tgtEl>
                                        <p:attrNameLst>
                                          <p:attrName>style.visibility</p:attrName>
                                        </p:attrNameLst>
                                      </p:cBhvr>
                                      <p:to>
                                        <p:strVal val="visible"/>
                                      </p:to>
                                    </p:set>
                                    <p:animEffect transition="in" filter="fade">
                                      <p:cBhvr>
                                        <p:cTn id="58" dur="500"/>
                                        <p:tgtEl>
                                          <p:spTgt spid="97"/>
                                        </p:tgtEl>
                                      </p:cBhvr>
                                    </p:animEffect>
                                  </p:childTnLst>
                                </p:cTn>
                              </p:par>
                              <p:par>
                                <p:cTn id="59" presetID="64" presetClass="path" presetSubtype="0" accel="50000" decel="50000" fill="hold" grpId="1" nodeType="withEffect">
                                  <p:stCondLst>
                                    <p:cond delay="0"/>
                                  </p:stCondLst>
                                  <p:childTnLst>
                                    <p:animMotion origin="layout" path="M -3.05556E-6 0.03612 L -3.05556E-6 -4.19753E-6 " pathEditMode="relative" rAng="0" ptsTypes="AA">
                                      <p:cBhvr>
                                        <p:cTn id="60" dur="750" fill="hold"/>
                                        <p:tgtEl>
                                          <p:spTgt spid="97"/>
                                        </p:tgtEl>
                                        <p:attrNameLst>
                                          <p:attrName>ppt_x</p:attrName>
                                          <p:attrName>ppt_y</p:attrName>
                                        </p:attrNameLst>
                                      </p:cBhvr>
                                      <p:rCtr x="0" y="-1821"/>
                                    </p:animMotion>
                                  </p:childTnLst>
                                </p:cTn>
                              </p:par>
                            </p:childTnLst>
                          </p:cTn>
                        </p:par>
                        <p:par>
                          <p:cTn id="61" fill="hold">
                            <p:stCondLst>
                              <p:cond delay="5050"/>
                            </p:stCondLst>
                            <p:childTnLst>
                              <p:par>
                                <p:cTn id="62" presetID="10" presetClass="entr" presetSubtype="0" fill="hold" grpId="0" nodeType="afterEffect">
                                  <p:stCondLst>
                                    <p:cond delay="0"/>
                                  </p:stCondLst>
                                  <p:childTnLst>
                                    <p:set>
                                      <p:cBhvr>
                                        <p:cTn id="63" dur="1" fill="hold">
                                          <p:stCondLst>
                                            <p:cond delay="0"/>
                                          </p:stCondLst>
                                        </p:cTn>
                                        <p:tgtEl>
                                          <p:spTgt spid="65"/>
                                        </p:tgtEl>
                                        <p:attrNameLst>
                                          <p:attrName>style.visibility</p:attrName>
                                        </p:attrNameLst>
                                      </p:cBhvr>
                                      <p:to>
                                        <p:strVal val="visible"/>
                                      </p:to>
                                    </p:set>
                                    <p:animEffect transition="in" filter="fade">
                                      <p:cBhvr>
                                        <p:cTn id="64" dur="500"/>
                                        <p:tgtEl>
                                          <p:spTgt spid="65"/>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66"/>
                                        </p:tgtEl>
                                        <p:attrNameLst>
                                          <p:attrName>style.visibility</p:attrName>
                                        </p:attrNameLst>
                                      </p:cBhvr>
                                      <p:to>
                                        <p:strVal val="visible"/>
                                      </p:to>
                                    </p:set>
                                    <p:animEffect transition="in" filter="fade">
                                      <p:cBhvr>
                                        <p:cTn id="67" dur="500"/>
                                        <p:tgtEl>
                                          <p:spTgt spid="66"/>
                                        </p:tgtEl>
                                      </p:cBhvr>
                                    </p:animEffect>
                                  </p:childTnLst>
                                </p:cTn>
                              </p:par>
                            </p:childTnLst>
                          </p:cTn>
                        </p:par>
                        <p:par>
                          <p:cTn id="68" fill="hold">
                            <p:stCondLst>
                              <p:cond delay="5550"/>
                            </p:stCondLst>
                            <p:childTnLst>
                              <p:par>
                                <p:cTn id="69" presetID="10" presetClass="entr" presetSubtype="0" fill="hold" grpId="0" nodeType="afterEffect">
                                  <p:stCondLst>
                                    <p:cond delay="0"/>
                                  </p:stCondLst>
                                  <p:childTnLst>
                                    <p:set>
                                      <p:cBhvr>
                                        <p:cTn id="70" dur="1" fill="hold">
                                          <p:stCondLst>
                                            <p:cond delay="0"/>
                                          </p:stCondLst>
                                        </p:cTn>
                                        <p:tgtEl>
                                          <p:spTgt spid="72"/>
                                        </p:tgtEl>
                                        <p:attrNameLst>
                                          <p:attrName>style.visibility</p:attrName>
                                        </p:attrNameLst>
                                      </p:cBhvr>
                                      <p:to>
                                        <p:strVal val="visible"/>
                                      </p:to>
                                    </p:set>
                                    <p:animEffect transition="in" filter="fade">
                                      <p:cBhvr>
                                        <p:cTn id="71" dur="500"/>
                                        <p:tgtEl>
                                          <p:spTgt spid="72"/>
                                        </p:tgtEl>
                                      </p:cBhvr>
                                    </p:animEffect>
                                  </p:childTnLst>
                                </p:cTn>
                              </p:par>
                              <p:par>
                                <p:cTn id="72" presetID="64" presetClass="path" presetSubtype="0" accel="50000" decel="50000" fill="hold" grpId="1" nodeType="withEffect">
                                  <p:stCondLst>
                                    <p:cond delay="0"/>
                                  </p:stCondLst>
                                  <p:childTnLst>
                                    <p:animMotion origin="layout" path="M 5.55556E-7 -0.02778 L 5.55556E-7 0.00031 " pathEditMode="relative" rAng="0" ptsTypes="AA">
                                      <p:cBhvr>
                                        <p:cTn id="73" dur="750" fill="hold"/>
                                        <p:tgtEl>
                                          <p:spTgt spid="72"/>
                                        </p:tgtEl>
                                        <p:attrNameLst>
                                          <p:attrName>ppt_x</p:attrName>
                                          <p:attrName>ppt_y</p:attrName>
                                        </p:attrNameLst>
                                      </p:cBhvr>
                                      <p:rCtr x="0" y="1389"/>
                                    </p:animMotion>
                                  </p:childTnLst>
                                </p:cTn>
                              </p:par>
                            </p:childTnLst>
                          </p:cTn>
                        </p:par>
                        <p:par>
                          <p:cTn id="74" fill="hold">
                            <p:stCondLst>
                              <p:cond delay="6300"/>
                            </p:stCondLst>
                            <p:childTnLst>
                              <p:par>
                                <p:cTn id="75" presetID="10" presetClass="entr" presetSubtype="0" fill="hold" grpId="0" nodeType="afterEffect">
                                  <p:stCondLst>
                                    <p:cond delay="0"/>
                                  </p:stCondLst>
                                  <p:childTnLst>
                                    <p:set>
                                      <p:cBhvr>
                                        <p:cTn id="76" dur="1" fill="hold">
                                          <p:stCondLst>
                                            <p:cond delay="0"/>
                                          </p:stCondLst>
                                        </p:cTn>
                                        <p:tgtEl>
                                          <p:spTgt spid="69"/>
                                        </p:tgtEl>
                                        <p:attrNameLst>
                                          <p:attrName>style.visibility</p:attrName>
                                        </p:attrNameLst>
                                      </p:cBhvr>
                                      <p:to>
                                        <p:strVal val="visible"/>
                                      </p:to>
                                    </p:set>
                                    <p:animEffect transition="in" filter="fade">
                                      <p:cBhvr>
                                        <p:cTn id="77" dur="500"/>
                                        <p:tgtEl>
                                          <p:spTgt spid="69"/>
                                        </p:tgtEl>
                                      </p:cBhvr>
                                    </p:animEffect>
                                  </p:childTnLst>
                                </p:cTn>
                              </p:par>
                              <p:par>
                                <p:cTn id="78" presetID="10" presetClass="entr" presetSubtype="0" fill="hold" grpId="0" nodeType="withEffect">
                                  <p:stCondLst>
                                    <p:cond delay="0"/>
                                  </p:stCondLst>
                                  <p:childTnLst>
                                    <p:set>
                                      <p:cBhvr>
                                        <p:cTn id="79" dur="1" fill="hold">
                                          <p:stCondLst>
                                            <p:cond delay="0"/>
                                          </p:stCondLst>
                                        </p:cTn>
                                        <p:tgtEl>
                                          <p:spTgt spid="70"/>
                                        </p:tgtEl>
                                        <p:attrNameLst>
                                          <p:attrName>style.visibility</p:attrName>
                                        </p:attrNameLst>
                                      </p:cBhvr>
                                      <p:to>
                                        <p:strVal val="visible"/>
                                      </p:to>
                                    </p:set>
                                    <p:animEffect transition="in" filter="fade">
                                      <p:cBhvr>
                                        <p:cTn id="80" dur="500"/>
                                        <p:tgtEl>
                                          <p:spTgt spid="70"/>
                                        </p:tgtEl>
                                      </p:cBhvr>
                                    </p:animEffect>
                                  </p:childTnLst>
                                </p:cTn>
                              </p:par>
                            </p:childTnLst>
                          </p:cTn>
                        </p:par>
                        <p:par>
                          <p:cTn id="81" fill="hold">
                            <p:stCondLst>
                              <p:cond delay="6800"/>
                            </p:stCondLst>
                            <p:childTnLst>
                              <p:par>
                                <p:cTn id="82" presetID="10" presetClass="entr" presetSubtype="0" fill="hold" grpId="0" nodeType="afterEffect">
                                  <p:stCondLst>
                                    <p:cond delay="0"/>
                                  </p:stCondLst>
                                  <p:childTnLst>
                                    <p:set>
                                      <p:cBhvr>
                                        <p:cTn id="83" dur="1" fill="hold">
                                          <p:stCondLst>
                                            <p:cond delay="0"/>
                                          </p:stCondLst>
                                        </p:cTn>
                                        <p:tgtEl>
                                          <p:spTgt spid="104"/>
                                        </p:tgtEl>
                                        <p:attrNameLst>
                                          <p:attrName>style.visibility</p:attrName>
                                        </p:attrNameLst>
                                      </p:cBhvr>
                                      <p:to>
                                        <p:strVal val="visible"/>
                                      </p:to>
                                    </p:set>
                                    <p:animEffect transition="in" filter="fade">
                                      <p:cBhvr>
                                        <p:cTn id="84" dur="500"/>
                                        <p:tgtEl>
                                          <p:spTgt spid="104"/>
                                        </p:tgtEl>
                                      </p:cBhvr>
                                    </p:animEffect>
                                  </p:childTnLst>
                                </p:cTn>
                              </p:par>
                              <p:par>
                                <p:cTn id="85" presetID="64" presetClass="path" presetSubtype="0" accel="50000" decel="50000" fill="hold" grpId="1" nodeType="withEffect">
                                  <p:stCondLst>
                                    <p:cond delay="0"/>
                                  </p:stCondLst>
                                  <p:childTnLst>
                                    <p:animMotion origin="layout" path="M -3.05556E-6 0.03612 L -3.05556E-6 -4.19753E-6 " pathEditMode="relative" rAng="0" ptsTypes="AA">
                                      <p:cBhvr>
                                        <p:cTn id="86" dur="750" fill="hold"/>
                                        <p:tgtEl>
                                          <p:spTgt spid="104"/>
                                        </p:tgtEl>
                                        <p:attrNameLst>
                                          <p:attrName>ppt_x</p:attrName>
                                          <p:attrName>ppt_y</p:attrName>
                                        </p:attrNameLst>
                                      </p:cBhvr>
                                      <p:rCtr x="0" y="-1821"/>
                                    </p:animMotion>
                                  </p:childTnLst>
                                </p:cTn>
                              </p:par>
                            </p:childTnLst>
                          </p:cTn>
                        </p:par>
                        <p:par>
                          <p:cTn id="87" fill="hold">
                            <p:stCondLst>
                              <p:cond delay="7550"/>
                            </p:stCondLst>
                            <p:childTnLst>
                              <p:par>
                                <p:cTn id="88" presetID="10" presetClass="entr" presetSubtype="0" fill="hold" grpId="0" nodeType="afterEffect">
                                  <p:stCondLst>
                                    <p:cond delay="0"/>
                                  </p:stCondLst>
                                  <p:childTnLst>
                                    <p:set>
                                      <p:cBhvr>
                                        <p:cTn id="89" dur="1" fill="hold">
                                          <p:stCondLst>
                                            <p:cond delay="0"/>
                                          </p:stCondLst>
                                        </p:cTn>
                                        <p:tgtEl>
                                          <p:spTgt spid="67"/>
                                        </p:tgtEl>
                                        <p:attrNameLst>
                                          <p:attrName>style.visibility</p:attrName>
                                        </p:attrNameLst>
                                      </p:cBhvr>
                                      <p:to>
                                        <p:strVal val="visible"/>
                                      </p:to>
                                    </p:set>
                                    <p:animEffect transition="in" filter="fade">
                                      <p:cBhvr>
                                        <p:cTn id="90" dur="500"/>
                                        <p:tgtEl>
                                          <p:spTgt spid="67"/>
                                        </p:tgtEl>
                                      </p:cBhvr>
                                    </p:animEffect>
                                  </p:childTnLst>
                                </p:cTn>
                              </p:par>
                              <p:par>
                                <p:cTn id="91" presetID="10" presetClass="entr" presetSubtype="0" fill="hold" grpId="0" nodeType="withEffect">
                                  <p:stCondLst>
                                    <p:cond delay="0"/>
                                  </p:stCondLst>
                                  <p:childTnLst>
                                    <p:set>
                                      <p:cBhvr>
                                        <p:cTn id="92" dur="1" fill="hold">
                                          <p:stCondLst>
                                            <p:cond delay="0"/>
                                          </p:stCondLst>
                                        </p:cTn>
                                        <p:tgtEl>
                                          <p:spTgt spid="68"/>
                                        </p:tgtEl>
                                        <p:attrNameLst>
                                          <p:attrName>style.visibility</p:attrName>
                                        </p:attrNameLst>
                                      </p:cBhvr>
                                      <p:to>
                                        <p:strVal val="visible"/>
                                      </p:to>
                                    </p:set>
                                    <p:animEffect transition="in" filter="fade">
                                      <p:cBhvr>
                                        <p:cTn id="93"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animBg="1"/>
      <p:bldP spid="72" grpId="1" animBg="1"/>
      <p:bldP spid="85" grpId="0" animBg="1"/>
      <p:bldP spid="85" grpId="1" animBg="1"/>
      <p:bldP spid="91" grpId="0" animBg="1"/>
      <p:bldP spid="91" grpId="1" animBg="1"/>
      <p:bldP spid="97" grpId="0" animBg="1"/>
      <p:bldP spid="97" grpId="1" animBg="1"/>
      <p:bldP spid="104" grpId="0" animBg="1"/>
      <p:bldP spid="104" grpId="1" animBg="1"/>
      <p:bldP spid="113" grpId="0"/>
      <p:bldP spid="114" grpId="0"/>
      <p:bldP spid="63" grpId="0"/>
      <p:bldP spid="64" grpId="0"/>
      <p:bldP spid="65" grpId="0"/>
      <p:bldP spid="66" grpId="0"/>
      <p:bldP spid="67" grpId="0"/>
      <p:bldP spid="68" grpId="0"/>
      <p:bldP spid="69" grpId="0"/>
      <p:bldP spid="7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9"/>
          <p:cNvGrpSpPr/>
          <p:nvPr/>
        </p:nvGrpSpPr>
        <p:grpSpPr>
          <a:xfrm>
            <a:off x="1011203" y="208731"/>
            <a:ext cx="553964" cy="558108"/>
            <a:chOff x="304800" y="673100"/>
            <a:chExt cx="4000500" cy="4000500"/>
          </a:xfrm>
          <a:effectLst>
            <a:outerShdw blurRad="444500" dist="254000" dir="8100000" algn="tr" rotWithShape="0">
              <a:prstClr val="black">
                <a:alpha val="24000"/>
              </a:prstClr>
            </a:outerShdw>
          </a:effectLst>
        </p:grpSpPr>
        <p:sp>
          <p:nvSpPr>
            <p:cNvPr id="21" name="同心圆 2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2" name="椭圆 21"/>
            <p:cNvSpPr/>
            <p:nvPr/>
          </p:nvSpPr>
          <p:spPr>
            <a:xfrm>
              <a:off x="392109" y="760409"/>
              <a:ext cx="3825870" cy="382587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3" name="组合 22"/>
          <p:cNvGrpSpPr/>
          <p:nvPr/>
        </p:nvGrpSpPr>
        <p:grpSpPr>
          <a:xfrm>
            <a:off x="796889" y="851674"/>
            <a:ext cx="357190" cy="359864"/>
            <a:chOff x="304800" y="673100"/>
            <a:chExt cx="4000500" cy="4000500"/>
          </a:xfrm>
          <a:effectLst>
            <a:outerShdw blurRad="444500" dist="254000" dir="8100000" algn="tr" rotWithShape="0">
              <a:prstClr val="black">
                <a:alpha val="24000"/>
              </a:prstClr>
            </a:outerShdw>
          </a:effectLst>
        </p:grpSpPr>
        <p:sp>
          <p:nvSpPr>
            <p:cNvPr id="24" name="同心圆 2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5" name="椭圆 24"/>
            <p:cNvSpPr/>
            <p:nvPr/>
          </p:nvSpPr>
          <p:spPr>
            <a:xfrm>
              <a:off x="392109" y="760409"/>
              <a:ext cx="3825870" cy="3825870"/>
            </a:xfrm>
            <a:prstGeom prst="ellipse">
              <a:avLst/>
            </a:prstGeom>
            <a:ln/>
          </p:spPr>
          <p:style>
            <a:lnRef idx="3">
              <a:schemeClr val="lt1"/>
            </a:lnRef>
            <a:fillRef idx="1">
              <a:schemeClr val="accent1"/>
            </a:fillRef>
            <a:effectRef idx="1">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4" name="组合 25"/>
          <p:cNvGrpSpPr/>
          <p:nvPr/>
        </p:nvGrpSpPr>
        <p:grpSpPr>
          <a:xfrm>
            <a:off x="-203243" y="-230052"/>
            <a:ext cx="1357322" cy="1367477"/>
            <a:chOff x="304800" y="673100"/>
            <a:chExt cx="4000500" cy="4000500"/>
          </a:xfrm>
          <a:effectLst>
            <a:outerShdw blurRad="444500" dist="254000" dir="8100000" algn="tr" rotWithShape="0">
              <a:prstClr val="black">
                <a:alpha val="24000"/>
              </a:prstClr>
            </a:outerShdw>
          </a:effectLst>
        </p:grpSpPr>
        <p:sp>
          <p:nvSpPr>
            <p:cNvPr id="27" name="同心圆 2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8" name="椭圆 27"/>
            <p:cNvSpPr/>
            <p:nvPr/>
          </p:nvSpPr>
          <p:spPr>
            <a:xfrm>
              <a:off x="392100" y="760400"/>
              <a:ext cx="3825879" cy="3825879"/>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cxnSp>
        <p:nvCxnSpPr>
          <p:cNvPr id="29" name="直接连接符 28"/>
          <p:cNvCxnSpPr/>
          <p:nvPr/>
        </p:nvCxnSpPr>
        <p:spPr>
          <a:xfrm>
            <a:off x="1797021" y="827749"/>
            <a:ext cx="8286808" cy="23924"/>
          </a:xfrm>
          <a:prstGeom prst="line">
            <a:avLst/>
          </a:prstGeom>
          <a:ln/>
        </p:spPr>
        <p:style>
          <a:lnRef idx="3">
            <a:schemeClr val="accent5"/>
          </a:lnRef>
          <a:fillRef idx="0">
            <a:schemeClr val="accent5"/>
          </a:fillRef>
          <a:effectRef idx="2">
            <a:schemeClr val="accent5"/>
          </a:effectRef>
          <a:fontRef idx="minor">
            <a:schemeClr val="tx1"/>
          </a:fontRef>
        </p:style>
      </p:cxnSp>
      <p:grpSp>
        <p:nvGrpSpPr>
          <p:cNvPr id="63" name="Group 29"/>
          <p:cNvGrpSpPr/>
          <p:nvPr/>
        </p:nvGrpSpPr>
        <p:grpSpPr>
          <a:xfrm>
            <a:off x="2297086" y="3626310"/>
            <a:ext cx="1011577" cy="1011577"/>
            <a:chOff x="1253782" y="3281715"/>
            <a:chExt cx="914400" cy="914400"/>
          </a:xfrm>
        </p:grpSpPr>
        <p:sp>
          <p:nvSpPr>
            <p:cNvPr id="64" name="Rounded Rectangle 5"/>
            <p:cNvSpPr/>
            <p:nvPr/>
          </p:nvSpPr>
          <p:spPr>
            <a:xfrm>
              <a:off x="1253782" y="3281715"/>
              <a:ext cx="914400" cy="914400"/>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65" name="Group 59"/>
            <p:cNvGrpSpPr/>
            <p:nvPr/>
          </p:nvGrpSpPr>
          <p:grpSpPr>
            <a:xfrm>
              <a:off x="1478810" y="3521030"/>
              <a:ext cx="464344" cy="465138"/>
              <a:chOff x="9145588" y="4435475"/>
              <a:chExt cx="464344" cy="465138"/>
            </a:xfrm>
            <a:solidFill>
              <a:schemeClr val="bg2"/>
            </a:solidFill>
          </p:grpSpPr>
          <p:sp>
            <p:nvSpPr>
              <p:cNvPr id="66" name="AutoShape 7"/>
              <p:cNvSpPr>
                <a:spLocks/>
              </p:cNvSpPr>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67" name="AutoShape 8"/>
              <p:cNvSpPr>
                <a:spLocks/>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68" name="AutoShape 9"/>
              <p:cNvSpPr>
                <a:spLocks/>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69" name="AutoShape 10"/>
              <p:cNvSpPr>
                <a:spLocks/>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70" name="AutoShape 11"/>
              <p:cNvSpPr>
                <a:spLocks/>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71" name="AutoShape 12"/>
              <p:cNvSpPr>
                <a:spLocks/>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73" name="AutoShape 13"/>
              <p:cNvSpPr>
                <a:spLocks/>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75" name="AutoShape 14"/>
              <p:cNvSpPr>
                <a:spLocks/>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86" name="AutoShape 15"/>
              <p:cNvSpPr>
                <a:spLocks/>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grpSp>
      </p:grpSp>
      <p:grpSp>
        <p:nvGrpSpPr>
          <p:cNvPr id="88" name="Group 32"/>
          <p:cNvGrpSpPr/>
          <p:nvPr/>
        </p:nvGrpSpPr>
        <p:grpSpPr>
          <a:xfrm>
            <a:off x="6444286" y="3769186"/>
            <a:ext cx="1011577" cy="1011577"/>
            <a:chOff x="6528170" y="3281715"/>
            <a:chExt cx="914400" cy="914400"/>
          </a:xfrm>
        </p:grpSpPr>
        <p:sp>
          <p:nvSpPr>
            <p:cNvPr id="92" name="Rounded Rectangle 8"/>
            <p:cNvSpPr/>
            <p:nvPr/>
          </p:nvSpPr>
          <p:spPr>
            <a:xfrm>
              <a:off x="6528170" y="3281715"/>
              <a:ext cx="914400" cy="914400"/>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94" name="Group 69"/>
            <p:cNvGrpSpPr/>
            <p:nvPr/>
          </p:nvGrpSpPr>
          <p:grpSpPr>
            <a:xfrm>
              <a:off x="6759757" y="3506346"/>
              <a:ext cx="464344" cy="465138"/>
              <a:chOff x="7287419" y="3505994"/>
              <a:chExt cx="464344" cy="465138"/>
            </a:xfrm>
            <a:solidFill>
              <a:schemeClr val="bg2"/>
            </a:solidFill>
          </p:grpSpPr>
          <p:sp>
            <p:nvSpPr>
              <p:cNvPr id="98" name="AutoShape 37"/>
              <p:cNvSpPr>
                <a:spLocks/>
              </p:cNvSpPr>
              <p:nvPr/>
            </p:nvSpPr>
            <p:spPr bwMode="auto">
              <a:xfrm>
                <a:off x="7287419" y="3549650"/>
                <a:ext cx="423069" cy="421482"/>
              </a:xfrm>
              <a:custGeom>
                <a:avLst/>
                <a:gdLst>
                  <a:gd name="T0" fmla="+- 0 10849 98"/>
                  <a:gd name="T1" fmla="*/ T0 w 21502"/>
                  <a:gd name="T2" fmla="*/ 10800 h 21600"/>
                  <a:gd name="T3" fmla="+- 0 10849 98"/>
                  <a:gd name="T4" fmla="*/ T3 w 21502"/>
                  <a:gd name="T5" fmla="*/ 10800 h 21600"/>
                  <a:gd name="T6" fmla="+- 0 10849 98"/>
                  <a:gd name="T7" fmla="*/ T6 w 21502"/>
                  <a:gd name="T8" fmla="*/ 10800 h 21600"/>
                  <a:gd name="T9" fmla="+- 0 10849 98"/>
                  <a:gd name="T10" fmla="*/ T9 w 21502"/>
                  <a:gd name="T11" fmla="*/ 10800 h 21600"/>
                </a:gdLst>
                <a:ahLst/>
                <a:cxnLst>
                  <a:cxn ang="0">
                    <a:pos x="T1" y="T2"/>
                  </a:cxn>
                  <a:cxn ang="0">
                    <a:pos x="T4" y="T5"/>
                  </a:cxn>
                  <a:cxn ang="0">
                    <a:pos x="T7" y="T8"/>
                  </a:cxn>
                  <a:cxn ang="0">
                    <a:pos x="T10" y="T11"/>
                  </a:cxn>
                </a:cxnLst>
                <a:rect l="0" t="0" r="r" b="b"/>
                <a:pathLst>
                  <a:path w="21502" h="21600">
                    <a:moveTo>
                      <a:pt x="19917" y="7880"/>
                    </a:moveTo>
                    <a:lnTo>
                      <a:pt x="18875" y="8932"/>
                    </a:lnTo>
                    <a:cubicBezTo>
                      <a:pt x="18730" y="9079"/>
                      <a:pt x="18497" y="9079"/>
                      <a:pt x="18353" y="8932"/>
                    </a:cubicBezTo>
                    <a:lnTo>
                      <a:pt x="17048" y="7617"/>
                    </a:lnTo>
                    <a:lnTo>
                      <a:pt x="15991" y="10290"/>
                    </a:lnTo>
                    <a:lnTo>
                      <a:pt x="16080" y="10064"/>
                    </a:lnTo>
                    <a:cubicBezTo>
                      <a:pt x="13859" y="7826"/>
                      <a:pt x="11601" y="7544"/>
                      <a:pt x="9565" y="7291"/>
                    </a:cubicBezTo>
                    <a:cubicBezTo>
                      <a:pt x="8910" y="7210"/>
                      <a:pt x="8276" y="7126"/>
                      <a:pt x="7652" y="6990"/>
                    </a:cubicBezTo>
                    <a:lnTo>
                      <a:pt x="13918" y="4456"/>
                    </a:lnTo>
                    <a:lnTo>
                      <a:pt x="12652" y="3179"/>
                    </a:lnTo>
                    <a:cubicBezTo>
                      <a:pt x="12508" y="3033"/>
                      <a:pt x="12508" y="2798"/>
                      <a:pt x="12652" y="2652"/>
                    </a:cubicBezTo>
                    <a:lnTo>
                      <a:pt x="13695" y="1598"/>
                    </a:lnTo>
                    <a:cubicBezTo>
                      <a:pt x="13840" y="1453"/>
                      <a:pt x="14073" y="1453"/>
                      <a:pt x="14217" y="1598"/>
                    </a:cubicBezTo>
                    <a:lnTo>
                      <a:pt x="19917" y="7353"/>
                    </a:lnTo>
                    <a:cubicBezTo>
                      <a:pt x="20062" y="7499"/>
                      <a:pt x="20062" y="7734"/>
                      <a:pt x="19917" y="7880"/>
                    </a:cubicBezTo>
                    <a:moveTo>
                      <a:pt x="12292" y="19639"/>
                    </a:moveTo>
                    <a:cubicBezTo>
                      <a:pt x="12200" y="19872"/>
                      <a:pt x="11999" y="20044"/>
                      <a:pt x="11756" y="20095"/>
                    </a:cubicBezTo>
                    <a:cubicBezTo>
                      <a:pt x="11700" y="20106"/>
                      <a:pt x="11643" y="20111"/>
                      <a:pt x="11587" y="20110"/>
                    </a:cubicBezTo>
                    <a:cubicBezTo>
                      <a:pt x="11400" y="20105"/>
                      <a:pt x="11219" y="20030"/>
                      <a:pt x="11084" y="19892"/>
                    </a:cubicBezTo>
                    <a:lnTo>
                      <a:pt x="1692" y="10517"/>
                    </a:lnTo>
                    <a:cubicBezTo>
                      <a:pt x="1519" y="10343"/>
                      <a:pt x="1443" y="10094"/>
                      <a:pt x="1488" y="9852"/>
                    </a:cubicBezTo>
                    <a:cubicBezTo>
                      <a:pt x="1533" y="9610"/>
                      <a:pt x="1695" y="9407"/>
                      <a:pt x="1917" y="9308"/>
                    </a:cubicBezTo>
                    <a:lnTo>
                      <a:pt x="6505" y="7453"/>
                    </a:lnTo>
                    <a:cubicBezTo>
                      <a:pt x="9597" y="8490"/>
                      <a:pt x="12689" y="7491"/>
                      <a:pt x="15781" y="10821"/>
                    </a:cubicBezTo>
                    <a:cubicBezTo>
                      <a:pt x="15781" y="10821"/>
                      <a:pt x="12292" y="19639"/>
                      <a:pt x="12292" y="19639"/>
                    </a:cubicBezTo>
                    <a:close/>
                    <a:moveTo>
                      <a:pt x="15260" y="545"/>
                    </a:moveTo>
                    <a:cubicBezTo>
                      <a:pt x="14912" y="193"/>
                      <a:pt x="14449" y="0"/>
                      <a:pt x="13956" y="0"/>
                    </a:cubicBezTo>
                    <a:cubicBezTo>
                      <a:pt x="13463" y="0"/>
                      <a:pt x="13000" y="193"/>
                      <a:pt x="12651" y="546"/>
                    </a:cubicBezTo>
                    <a:lnTo>
                      <a:pt x="11610" y="1598"/>
                    </a:lnTo>
                    <a:cubicBezTo>
                      <a:pt x="11261" y="1949"/>
                      <a:pt x="11068" y="2417"/>
                      <a:pt x="11068" y="2915"/>
                    </a:cubicBezTo>
                    <a:cubicBezTo>
                      <a:pt x="11068" y="3265"/>
                      <a:pt x="11164" y="3601"/>
                      <a:pt x="11342" y="3893"/>
                    </a:cubicBezTo>
                    <a:lnTo>
                      <a:pt x="1324" y="7944"/>
                    </a:lnTo>
                    <a:cubicBezTo>
                      <a:pt x="654" y="8241"/>
                      <a:pt x="173" y="8851"/>
                      <a:pt x="38" y="9575"/>
                    </a:cubicBezTo>
                    <a:cubicBezTo>
                      <a:pt x="-98" y="10302"/>
                      <a:pt x="130" y="11048"/>
                      <a:pt x="654" y="11576"/>
                    </a:cubicBezTo>
                    <a:lnTo>
                      <a:pt x="10041" y="20946"/>
                    </a:lnTo>
                    <a:cubicBezTo>
                      <a:pt x="10445" y="21354"/>
                      <a:pt x="10982" y="21586"/>
                      <a:pt x="11549" y="21599"/>
                    </a:cubicBezTo>
                    <a:cubicBezTo>
                      <a:pt x="11562" y="21599"/>
                      <a:pt x="11593" y="21599"/>
                      <a:pt x="11605" y="21599"/>
                    </a:cubicBezTo>
                    <a:cubicBezTo>
                      <a:pt x="11754" y="21599"/>
                      <a:pt x="11906" y="21584"/>
                      <a:pt x="12056" y="21553"/>
                    </a:cubicBezTo>
                    <a:cubicBezTo>
                      <a:pt x="12789" y="21399"/>
                      <a:pt x="13390" y="20888"/>
                      <a:pt x="13662" y="20191"/>
                    </a:cubicBezTo>
                    <a:lnTo>
                      <a:pt x="17604" y="10229"/>
                    </a:lnTo>
                    <a:cubicBezTo>
                      <a:pt x="17902" y="10426"/>
                      <a:pt x="18250" y="10532"/>
                      <a:pt x="18613" y="10532"/>
                    </a:cubicBezTo>
                    <a:cubicBezTo>
                      <a:pt x="19107" y="10532"/>
                      <a:pt x="19570" y="10338"/>
                      <a:pt x="19918" y="9986"/>
                    </a:cubicBezTo>
                    <a:lnTo>
                      <a:pt x="20957" y="8937"/>
                    </a:lnTo>
                    <a:cubicBezTo>
                      <a:pt x="21308" y="8585"/>
                      <a:pt x="21502" y="8116"/>
                      <a:pt x="21502" y="7617"/>
                    </a:cubicBezTo>
                    <a:cubicBezTo>
                      <a:pt x="21502" y="7117"/>
                      <a:pt x="21308" y="6648"/>
                      <a:pt x="20961" y="6300"/>
                    </a:cubicBezTo>
                    <a:cubicBezTo>
                      <a:pt x="20961" y="6300"/>
                      <a:pt x="15260" y="545"/>
                      <a:pt x="15260" y="545"/>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100" name="AutoShape 38"/>
              <p:cNvSpPr>
                <a:spLocks/>
              </p:cNvSpPr>
              <p:nvPr/>
            </p:nvSpPr>
            <p:spPr bwMode="auto">
              <a:xfrm>
                <a:off x="7490619" y="3738563"/>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4320"/>
                    </a:moveTo>
                    <a:cubicBezTo>
                      <a:pt x="14381" y="4320"/>
                      <a:pt x="17279" y="7222"/>
                      <a:pt x="17279" y="10800"/>
                    </a:cubicBezTo>
                    <a:cubicBezTo>
                      <a:pt x="17279" y="14377"/>
                      <a:pt x="14381" y="17279"/>
                      <a:pt x="10800" y="17279"/>
                    </a:cubicBezTo>
                    <a:cubicBezTo>
                      <a:pt x="7218" y="17279"/>
                      <a:pt x="4319" y="14377"/>
                      <a:pt x="4319" y="10800"/>
                    </a:cubicBezTo>
                    <a:cubicBezTo>
                      <a:pt x="4319" y="7222"/>
                      <a:pt x="7218" y="4320"/>
                      <a:pt x="10800" y="4320"/>
                    </a:cubicBezTo>
                    <a:moveTo>
                      <a:pt x="10800" y="21599"/>
                    </a:moveTo>
                    <a:cubicBezTo>
                      <a:pt x="16752" y="21599"/>
                      <a:pt x="21600" y="16756"/>
                      <a:pt x="21600" y="10800"/>
                    </a:cubicBezTo>
                    <a:cubicBezTo>
                      <a:pt x="21600" y="4843"/>
                      <a:pt x="16752" y="0"/>
                      <a:pt x="10800" y="0"/>
                    </a:cubicBezTo>
                    <a:cubicBezTo>
                      <a:pt x="4847" y="0"/>
                      <a:pt x="0" y="4843"/>
                      <a:pt x="0" y="10800"/>
                    </a:cubicBezTo>
                    <a:cubicBezTo>
                      <a:pt x="0" y="16756"/>
                      <a:pt x="4847" y="21599"/>
                      <a:pt x="10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105" name="AutoShape 39"/>
              <p:cNvSpPr>
                <a:spLocks/>
              </p:cNvSpPr>
              <p:nvPr/>
            </p:nvSpPr>
            <p:spPr bwMode="auto">
              <a:xfrm>
                <a:off x="7679532" y="3505994"/>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7279"/>
                    </a:moveTo>
                    <a:cubicBezTo>
                      <a:pt x="7218" y="17279"/>
                      <a:pt x="4320" y="14377"/>
                      <a:pt x="4320" y="10800"/>
                    </a:cubicBezTo>
                    <a:cubicBezTo>
                      <a:pt x="4320" y="7222"/>
                      <a:pt x="7218" y="4320"/>
                      <a:pt x="10800" y="4320"/>
                    </a:cubicBezTo>
                    <a:cubicBezTo>
                      <a:pt x="14381" y="4320"/>
                      <a:pt x="17280" y="7222"/>
                      <a:pt x="17280" y="10800"/>
                    </a:cubicBezTo>
                    <a:cubicBezTo>
                      <a:pt x="17280" y="14377"/>
                      <a:pt x="14381" y="17279"/>
                      <a:pt x="10800" y="17279"/>
                    </a:cubicBezTo>
                    <a:moveTo>
                      <a:pt x="10800" y="0"/>
                    </a:moveTo>
                    <a:cubicBezTo>
                      <a:pt x="4847" y="0"/>
                      <a:pt x="0" y="4843"/>
                      <a:pt x="0" y="10800"/>
                    </a:cubicBezTo>
                    <a:cubicBezTo>
                      <a:pt x="0" y="16756"/>
                      <a:pt x="4847" y="21599"/>
                      <a:pt x="10800" y="21599"/>
                    </a:cubicBezTo>
                    <a:cubicBezTo>
                      <a:pt x="16752" y="21599"/>
                      <a:pt x="21600" y="16756"/>
                      <a:pt x="21600" y="10800"/>
                    </a:cubicBezTo>
                    <a:cubicBezTo>
                      <a:pt x="21600" y="4843"/>
                      <a:pt x="16752"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107" name="AutoShape 40"/>
              <p:cNvSpPr>
                <a:spLocks/>
              </p:cNvSpPr>
              <p:nvPr/>
            </p:nvSpPr>
            <p:spPr bwMode="auto">
              <a:xfrm>
                <a:off x="7403307" y="3724275"/>
                <a:ext cx="57944" cy="579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5400"/>
                    </a:moveTo>
                    <a:cubicBezTo>
                      <a:pt x="13779" y="5400"/>
                      <a:pt x="16199" y="7815"/>
                      <a:pt x="16199" y="10800"/>
                    </a:cubicBezTo>
                    <a:cubicBezTo>
                      <a:pt x="16199" y="13784"/>
                      <a:pt x="13779" y="16200"/>
                      <a:pt x="10800" y="16200"/>
                    </a:cubicBezTo>
                    <a:cubicBezTo>
                      <a:pt x="7820" y="16200"/>
                      <a:pt x="5399" y="13784"/>
                      <a:pt x="5399" y="10800"/>
                    </a:cubicBezTo>
                    <a:cubicBezTo>
                      <a:pt x="5399" y="7815"/>
                      <a:pt x="7820" y="5400"/>
                      <a:pt x="10800" y="5400"/>
                    </a:cubicBezTo>
                    <a:moveTo>
                      <a:pt x="0" y="10800"/>
                    </a:moveTo>
                    <a:cubicBezTo>
                      <a:pt x="0" y="16753"/>
                      <a:pt x="4843" y="21599"/>
                      <a:pt x="10800" y="21599"/>
                    </a:cubicBezTo>
                    <a:cubicBezTo>
                      <a:pt x="16756" y="21599"/>
                      <a:pt x="21600" y="16753"/>
                      <a:pt x="21600" y="10800"/>
                    </a:cubicBezTo>
                    <a:cubicBezTo>
                      <a:pt x="21600" y="4846"/>
                      <a:pt x="16756" y="0"/>
                      <a:pt x="10800" y="0"/>
                    </a:cubicBezTo>
                    <a:cubicBezTo>
                      <a:pt x="4843" y="0"/>
                      <a:pt x="0" y="4846"/>
                      <a:pt x="0" y="1080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121" name="AutoShape 41"/>
              <p:cNvSpPr>
                <a:spLocks/>
              </p:cNvSpPr>
              <p:nvPr/>
            </p:nvSpPr>
            <p:spPr bwMode="auto">
              <a:xfrm>
                <a:off x="7461250" y="3825875"/>
                <a:ext cx="29369" cy="285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58" y="21599"/>
                      <a:pt x="21600" y="16769"/>
                      <a:pt x="21600" y="10800"/>
                    </a:cubicBezTo>
                    <a:cubicBezTo>
                      <a:pt x="21600" y="4830"/>
                      <a:pt x="16758" y="0"/>
                      <a:pt x="10800" y="0"/>
                    </a:cubicBezTo>
                    <a:cubicBezTo>
                      <a:pt x="4841" y="0"/>
                      <a:pt x="0" y="4830"/>
                      <a:pt x="0" y="10800"/>
                    </a:cubicBezTo>
                    <a:cubicBezTo>
                      <a:pt x="0" y="16769"/>
                      <a:pt x="4841" y="21599"/>
                      <a:pt x="10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122" name="AutoShape 42"/>
              <p:cNvSpPr>
                <a:spLocks/>
              </p:cNvSpPr>
              <p:nvPr/>
            </p:nvSpPr>
            <p:spPr bwMode="auto">
              <a:xfrm>
                <a:off x="7693819" y="3607594"/>
                <a:ext cx="28575" cy="293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41" y="0"/>
                      <a:pt x="0" y="4830"/>
                      <a:pt x="0" y="10800"/>
                    </a:cubicBezTo>
                    <a:cubicBezTo>
                      <a:pt x="0" y="16769"/>
                      <a:pt x="4841" y="21599"/>
                      <a:pt x="10800" y="21599"/>
                    </a:cubicBezTo>
                    <a:cubicBezTo>
                      <a:pt x="16758" y="21599"/>
                      <a:pt x="21600" y="16769"/>
                      <a:pt x="21600" y="10800"/>
                    </a:cubicBezTo>
                    <a:cubicBezTo>
                      <a:pt x="21600" y="4830"/>
                      <a:pt x="16758"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grpSp>
      </p:grpSp>
      <p:grpSp>
        <p:nvGrpSpPr>
          <p:cNvPr id="123" name="Group 33"/>
          <p:cNvGrpSpPr/>
          <p:nvPr/>
        </p:nvGrpSpPr>
        <p:grpSpPr>
          <a:xfrm>
            <a:off x="6444286" y="5280829"/>
            <a:ext cx="1011577" cy="1011577"/>
            <a:chOff x="6528170" y="4684221"/>
            <a:chExt cx="914400" cy="914400"/>
          </a:xfrm>
        </p:grpSpPr>
        <p:sp>
          <p:nvSpPr>
            <p:cNvPr id="124" name="Rounded Rectangle 9"/>
            <p:cNvSpPr/>
            <p:nvPr/>
          </p:nvSpPr>
          <p:spPr>
            <a:xfrm>
              <a:off x="6528170" y="4684221"/>
              <a:ext cx="914400" cy="914400"/>
            </a:xfrm>
            <a:prstGeom prst="round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25" name="Group 76"/>
            <p:cNvGrpSpPr/>
            <p:nvPr/>
          </p:nvGrpSpPr>
          <p:grpSpPr>
            <a:xfrm>
              <a:off x="6748385" y="4909249"/>
              <a:ext cx="464344" cy="464344"/>
              <a:chOff x="7287419" y="2577307"/>
              <a:chExt cx="464344" cy="464344"/>
            </a:xfrm>
            <a:solidFill>
              <a:schemeClr val="bg2"/>
            </a:solidFill>
          </p:grpSpPr>
          <p:sp>
            <p:nvSpPr>
              <p:cNvPr id="126" name="AutoShape 56"/>
              <p:cNvSpPr>
                <a:spLocks/>
              </p:cNvSpPr>
              <p:nvPr/>
            </p:nvSpPr>
            <p:spPr bwMode="auto">
              <a:xfrm>
                <a:off x="7287419" y="2577307"/>
                <a:ext cx="145256"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7316"/>
                    </a:moveTo>
                    <a:cubicBezTo>
                      <a:pt x="16954" y="7352"/>
                      <a:pt x="16923" y="7387"/>
                      <a:pt x="16883" y="7423"/>
                    </a:cubicBezTo>
                    <a:cubicBezTo>
                      <a:pt x="16677" y="7601"/>
                      <a:pt x="16414" y="7770"/>
                      <a:pt x="16066" y="7920"/>
                    </a:cubicBezTo>
                    <a:cubicBezTo>
                      <a:pt x="16057" y="7924"/>
                      <a:pt x="16044" y="7927"/>
                      <a:pt x="16038" y="7931"/>
                    </a:cubicBezTo>
                    <a:cubicBezTo>
                      <a:pt x="15662" y="8092"/>
                      <a:pt x="15214" y="8234"/>
                      <a:pt x="14705" y="8354"/>
                    </a:cubicBezTo>
                    <a:cubicBezTo>
                      <a:pt x="14697" y="8357"/>
                      <a:pt x="14692" y="8358"/>
                      <a:pt x="14686" y="8359"/>
                    </a:cubicBezTo>
                    <a:cubicBezTo>
                      <a:pt x="14163" y="8482"/>
                      <a:pt x="13584" y="8581"/>
                      <a:pt x="12960" y="8649"/>
                    </a:cubicBezTo>
                    <a:cubicBezTo>
                      <a:pt x="12279" y="8726"/>
                      <a:pt x="11560" y="8774"/>
                      <a:pt x="10800" y="8774"/>
                    </a:cubicBezTo>
                    <a:cubicBezTo>
                      <a:pt x="10037" y="8774"/>
                      <a:pt x="9318" y="8726"/>
                      <a:pt x="8640" y="8649"/>
                    </a:cubicBezTo>
                    <a:cubicBezTo>
                      <a:pt x="8016" y="8581"/>
                      <a:pt x="7435" y="8482"/>
                      <a:pt x="6914" y="8359"/>
                    </a:cubicBezTo>
                    <a:cubicBezTo>
                      <a:pt x="6908" y="8358"/>
                      <a:pt x="6901" y="8357"/>
                      <a:pt x="6893" y="8354"/>
                    </a:cubicBezTo>
                    <a:cubicBezTo>
                      <a:pt x="6385" y="8234"/>
                      <a:pt x="5937" y="8092"/>
                      <a:pt x="5562" y="7931"/>
                    </a:cubicBezTo>
                    <a:cubicBezTo>
                      <a:pt x="5553" y="7927"/>
                      <a:pt x="5541" y="7924"/>
                      <a:pt x="5531" y="7920"/>
                    </a:cubicBezTo>
                    <a:cubicBezTo>
                      <a:pt x="5184" y="7770"/>
                      <a:pt x="4921" y="7601"/>
                      <a:pt x="4715" y="7423"/>
                    </a:cubicBezTo>
                    <a:cubicBezTo>
                      <a:pt x="4676" y="7387"/>
                      <a:pt x="4644" y="7352"/>
                      <a:pt x="4612" y="7316"/>
                    </a:cubicBezTo>
                    <a:cubicBezTo>
                      <a:pt x="4437" y="7136"/>
                      <a:pt x="4320" y="6947"/>
                      <a:pt x="4320" y="6750"/>
                    </a:cubicBezTo>
                    <a:cubicBezTo>
                      <a:pt x="4320" y="6550"/>
                      <a:pt x="4437" y="6362"/>
                      <a:pt x="4612" y="6181"/>
                    </a:cubicBezTo>
                    <a:cubicBezTo>
                      <a:pt x="4644" y="6146"/>
                      <a:pt x="4676" y="6110"/>
                      <a:pt x="4715" y="6076"/>
                    </a:cubicBezTo>
                    <a:cubicBezTo>
                      <a:pt x="4921" y="5898"/>
                      <a:pt x="5184" y="5729"/>
                      <a:pt x="5531" y="5577"/>
                    </a:cubicBezTo>
                    <a:cubicBezTo>
                      <a:pt x="5541" y="5574"/>
                      <a:pt x="5553" y="5571"/>
                      <a:pt x="5562" y="5567"/>
                    </a:cubicBezTo>
                    <a:cubicBezTo>
                      <a:pt x="5937" y="5407"/>
                      <a:pt x="6385" y="5264"/>
                      <a:pt x="6893" y="5144"/>
                    </a:cubicBezTo>
                    <a:cubicBezTo>
                      <a:pt x="6901" y="5142"/>
                      <a:pt x="6908" y="5140"/>
                      <a:pt x="6914" y="5138"/>
                    </a:cubicBezTo>
                    <a:cubicBezTo>
                      <a:pt x="7435" y="5017"/>
                      <a:pt x="8016" y="4918"/>
                      <a:pt x="8640" y="4848"/>
                    </a:cubicBezTo>
                    <a:cubicBezTo>
                      <a:pt x="9318" y="4773"/>
                      <a:pt x="10037" y="4725"/>
                      <a:pt x="10800" y="4725"/>
                    </a:cubicBezTo>
                    <a:cubicBezTo>
                      <a:pt x="11560" y="4725"/>
                      <a:pt x="12279" y="4773"/>
                      <a:pt x="12960" y="4848"/>
                    </a:cubicBezTo>
                    <a:cubicBezTo>
                      <a:pt x="13584" y="4918"/>
                      <a:pt x="14163" y="5017"/>
                      <a:pt x="14686" y="5138"/>
                    </a:cubicBezTo>
                    <a:cubicBezTo>
                      <a:pt x="14692" y="5140"/>
                      <a:pt x="14697" y="5142"/>
                      <a:pt x="14705" y="5144"/>
                    </a:cubicBezTo>
                    <a:cubicBezTo>
                      <a:pt x="15214" y="5264"/>
                      <a:pt x="15662" y="5407"/>
                      <a:pt x="16038" y="5567"/>
                    </a:cubicBezTo>
                    <a:cubicBezTo>
                      <a:pt x="16044" y="5571"/>
                      <a:pt x="16057" y="5574"/>
                      <a:pt x="16066" y="5577"/>
                    </a:cubicBezTo>
                    <a:cubicBezTo>
                      <a:pt x="16414" y="5729"/>
                      <a:pt x="16677" y="5898"/>
                      <a:pt x="16883" y="6076"/>
                    </a:cubicBezTo>
                    <a:cubicBezTo>
                      <a:pt x="16923" y="6110"/>
                      <a:pt x="16954" y="6146"/>
                      <a:pt x="16988" y="6181"/>
                    </a:cubicBezTo>
                    <a:cubicBezTo>
                      <a:pt x="17161" y="6362"/>
                      <a:pt x="17280" y="6550"/>
                      <a:pt x="17280" y="6750"/>
                    </a:cubicBezTo>
                    <a:cubicBezTo>
                      <a:pt x="17280" y="6947"/>
                      <a:pt x="17161" y="7136"/>
                      <a:pt x="16988" y="7316"/>
                    </a:cubicBezTo>
                    <a:moveTo>
                      <a:pt x="12960" y="19575"/>
                    </a:moveTo>
                    <a:cubicBezTo>
                      <a:pt x="12960" y="19948"/>
                      <a:pt x="11992" y="20249"/>
                      <a:pt x="10800" y="20249"/>
                    </a:cubicBezTo>
                    <a:cubicBezTo>
                      <a:pt x="9606" y="20249"/>
                      <a:pt x="8640" y="19948"/>
                      <a:pt x="8640" y="19575"/>
                    </a:cubicBezTo>
                    <a:lnTo>
                      <a:pt x="8640" y="10056"/>
                    </a:lnTo>
                    <a:cubicBezTo>
                      <a:pt x="9338" y="10101"/>
                      <a:pt x="10059" y="10124"/>
                      <a:pt x="10800" y="10124"/>
                    </a:cubicBezTo>
                    <a:cubicBezTo>
                      <a:pt x="11541" y="10124"/>
                      <a:pt x="12262" y="10101"/>
                      <a:pt x="12960" y="10056"/>
                    </a:cubicBezTo>
                    <a:cubicBezTo>
                      <a:pt x="12960" y="10056"/>
                      <a:pt x="12960" y="19575"/>
                      <a:pt x="12960" y="19575"/>
                    </a:cubicBezTo>
                    <a:close/>
                    <a:moveTo>
                      <a:pt x="8640" y="2025"/>
                    </a:moveTo>
                    <a:cubicBezTo>
                      <a:pt x="8640" y="1651"/>
                      <a:pt x="9606" y="1350"/>
                      <a:pt x="10800" y="1350"/>
                    </a:cubicBezTo>
                    <a:cubicBezTo>
                      <a:pt x="11992" y="1350"/>
                      <a:pt x="12960" y="1651"/>
                      <a:pt x="12960" y="2025"/>
                    </a:cubicBezTo>
                    <a:lnTo>
                      <a:pt x="12960" y="3442"/>
                    </a:lnTo>
                    <a:cubicBezTo>
                      <a:pt x="12262" y="3398"/>
                      <a:pt x="11541" y="3375"/>
                      <a:pt x="10800" y="3375"/>
                    </a:cubicBezTo>
                    <a:cubicBezTo>
                      <a:pt x="10059" y="3375"/>
                      <a:pt x="9338" y="3398"/>
                      <a:pt x="8640" y="3442"/>
                    </a:cubicBezTo>
                    <a:cubicBezTo>
                      <a:pt x="8640" y="3442"/>
                      <a:pt x="8640" y="2025"/>
                      <a:pt x="8640" y="2025"/>
                    </a:cubicBezTo>
                    <a:close/>
                    <a:moveTo>
                      <a:pt x="17280" y="4064"/>
                    </a:moveTo>
                    <a:lnTo>
                      <a:pt x="17280" y="2025"/>
                    </a:lnTo>
                    <a:cubicBezTo>
                      <a:pt x="17280" y="908"/>
                      <a:pt x="14373" y="0"/>
                      <a:pt x="10800" y="0"/>
                    </a:cubicBezTo>
                    <a:cubicBezTo>
                      <a:pt x="7225" y="0"/>
                      <a:pt x="4320" y="908"/>
                      <a:pt x="4320" y="2025"/>
                    </a:cubicBezTo>
                    <a:lnTo>
                      <a:pt x="4320" y="4064"/>
                    </a:lnTo>
                    <a:cubicBezTo>
                      <a:pt x="1710" y="4681"/>
                      <a:pt x="0" y="5649"/>
                      <a:pt x="0" y="6750"/>
                    </a:cubicBezTo>
                    <a:cubicBezTo>
                      <a:pt x="0" y="7850"/>
                      <a:pt x="1710" y="8818"/>
                      <a:pt x="4320" y="9434"/>
                    </a:cubicBezTo>
                    <a:lnTo>
                      <a:pt x="4320" y="19575"/>
                    </a:lnTo>
                    <a:cubicBezTo>
                      <a:pt x="4320" y="20691"/>
                      <a:pt x="7225" y="21599"/>
                      <a:pt x="10800" y="21599"/>
                    </a:cubicBezTo>
                    <a:cubicBezTo>
                      <a:pt x="14373" y="21599"/>
                      <a:pt x="17280" y="20691"/>
                      <a:pt x="17280" y="19575"/>
                    </a:cubicBezTo>
                    <a:lnTo>
                      <a:pt x="17280" y="9434"/>
                    </a:lnTo>
                    <a:cubicBezTo>
                      <a:pt x="19889" y="8818"/>
                      <a:pt x="21600" y="7850"/>
                      <a:pt x="21600" y="6750"/>
                    </a:cubicBezTo>
                    <a:cubicBezTo>
                      <a:pt x="21600" y="5649"/>
                      <a:pt x="19889" y="4681"/>
                      <a:pt x="17280" y="4064"/>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127" name="AutoShape 57"/>
              <p:cNvSpPr>
                <a:spLocks/>
              </p:cNvSpPr>
              <p:nvPr/>
            </p:nvSpPr>
            <p:spPr bwMode="auto">
              <a:xfrm>
                <a:off x="7606507" y="2577307"/>
                <a:ext cx="145256"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7316"/>
                    </a:moveTo>
                    <a:cubicBezTo>
                      <a:pt x="16954" y="7352"/>
                      <a:pt x="16923" y="7387"/>
                      <a:pt x="16883" y="7423"/>
                    </a:cubicBezTo>
                    <a:cubicBezTo>
                      <a:pt x="16677" y="7601"/>
                      <a:pt x="16414" y="7770"/>
                      <a:pt x="16066" y="7920"/>
                    </a:cubicBezTo>
                    <a:cubicBezTo>
                      <a:pt x="16057" y="7924"/>
                      <a:pt x="16044" y="7927"/>
                      <a:pt x="16038" y="7931"/>
                    </a:cubicBezTo>
                    <a:cubicBezTo>
                      <a:pt x="15662" y="8092"/>
                      <a:pt x="15214" y="8234"/>
                      <a:pt x="14705" y="8354"/>
                    </a:cubicBezTo>
                    <a:cubicBezTo>
                      <a:pt x="14697" y="8357"/>
                      <a:pt x="14692" y="8358"/>
                      <a:pt x="14686" y="8359"/>
                    </a:cubicBezTo>
                    <a:cubicBezTo>
                      <a:pt x="14163" y="8482"/>
                      <a:pt x="13584" y="8581"/>
                      <a:pt x="12960" y="8649"/>
                    </a:cubicBezTo>
                    <a:cubicBezTo>
                      <a:pt x="12279" y="8726"/>
                      <a:pt x="11560" y="8774"/>
                      <a:pt x="10800" y="8774"/>
                    </a:cubicBezTo>
                    <a:cubicBezTo>
                      <a:pt x="10037" y="8774"/>
                      <a:pt x="9318" y="8726"/>
                      <a:pt x="8640" y="8649"/>
                    </a:cubicBezTo>
                    <a:cubicBezTo>
                      <a:pt x="8016" y="8581"/>
                      <a:pt x="7435" y="8482"/>
                      <a:pt x="6914" y="8359"/>
                    </a:cubicBezTo>
                    <a:cubicBezTo>
                      <a:pt x="6908" y="8358"/>
                      <a:pt x="6901" y="8357"/>
                      <a:pt x="6893" y="8354"/>
                    </a:cubicBezTo>
                    <a:cubicBezTo>
                      <a:pt x="6385" y="8234"/>
                      <a:pt x="5937" y="8092"/>
                      <a:pt x="5562" y="7931"/>
                    </a:cubicBezTo>
                    <a:cubicBezTo>
                      <a:pt x="5553" y="7927"/>
                      <a:pt x="5541" y="7924"/>
                      <a:pt x="5531" y="7920"/>
                    </a:cubicBezTo>
                    <a:cubicBezTo>
                      <a:pt x="5184" y="7770"/>
                      <a:pt x="4921" y="7601"/>
                      <a:pt x="4715" y="7423"/>
                    </a:cubicBezTo>
                    <a:cubicBezTo>
                      <a:pt x="4676" y="7387"/>
                      <a:pt x="4644" y="7352"/>
                      <a:pt x="4612" y="7316"/>
                    </a:cubicBezTo>
                    <a:cubicBezTo>
                      <a:pt x="4437" y="7136"/>
                      <a:pt x="4320" y="6947"/>
                      <a:pt x="4320" y="6750"/>
                    </a:cubicBezTo>
                    <a:cubicBezTo>
                      <a:pt x="4320" y="6550"/>
                      <a:pt x="4437" y="6362"/>
                      <a:pt x="4612" y="6181"/>
                    </a:cubicBezTo>
                    <a:cubicBezTo>
                      <a:pt x="4644" y="6146"/>
                      <a:pt x="4676" y="6110"/>
                      <a:pt x="4715" y="6076"/>
                    </a:cubicBezTo>
                    <a:cubicBezTo>
                      <a:pt x="4921" y="5898"/>
                      <a:pt x="5184" y="5729"/>
                      <a:pt x="5531" y="5577"/>
                    </a:cubicBezTo>
                    <a:cubicBezTo>
                      <a:pt x="5541" y="5574"/>
                      <a:pt x="5553" y="5571"/>
                      <a:pt x="5562" y="5567"/>
                    </a:cubicBezTo>
                    <a:cubicBezTo>
                      <a:pt x="5937" y="5407"/>
                      <a:pt x="6385" y="5264"/>
                      <a:pt x="6893" y="5144"/>
                    </a:cubicBezTo>
                    <a:cubicBezTo>
                      <a:pt x="6901" y="5142"/>
                      <a:pt x="6908" y="5140"/>
                      <a:pt x="6914" y="5138"/>
                    </a:cubicBezTo>
                    <a:cubicBezTo>
                      <a:pt x="7435" y="5017"/>
                      <a:pt x="8016" y="4918"/>
                      <a:pt x="8640" y="4848"/>
                    </a:cubicBezTo>
                    <a:cubicBezTo>
                      <a:pt x="9318" y="4773"/>
                      <a:pt x="10037" y="4725"/>
                      <a:pt x="10800" y="4725"/>
                    </a:cubicBezTo>
                    <a:cubicBezTo>
                      <a:pt x="11560" y="4725"/>
                      <a:pt x="12279" y="4773"/>
                      <a:pt x="12960" y="4848"/>
                    </a:cubicBezTo>
                    <a:cubicBezTo>
                      <a:pt x="13584" y="4918"/>
                      <a:pt x="14163" y="5017"/>
                      <a:pt x="14686" y="5138"/>
                    </a:cubicBezTo>
                    <a:cubicBezTo>
                      <a:pt x="14692" y="5140"/>
                      <a:pt x="14697" y="5142"/>
                      <a:pt x="14705" y="5144"/>
                    </a:cubicBezTo>
                    <a:cubicBezTo>
                      <a:pt x="15214" y="5264"/>
                      <a:pt x="15662" y="5407"/>
                      <a:pt x="16038" y="5567"/>
                    </a:cubicBezTo>
                    <a:cubicBezTo>
                      <a:pt x="16044" y="5571"/>
                      <a:pt x="16057" y="5574"/>
                      <a:pt x="16066" y="5577"/>
                    </a:cubicBezTo>
                    <a:cubicBezTo>
                      <a:pt x="16414" y="5729"/>
                      <a:pt x="16677" y="5898"/>
                      <a:pt x="16883" y="6076"/>
                    </a:cubicBezTo>
                    <a:cubicBezTo>
                      <a:pt x="16923" y="6110"/>
                      <a:pt x="16954" y="6146"/>
                      <a:pt x="16988" y="6181"/>
                    </a:cubicBezTo>
                    <a:cubicBezTo>
                      <a:pt x="17161" y="6362"/>
                      <a:pt x="17280" y="6550"/>
                      <a:pt x="17280" y="6750"/>
                    </a:cubicBezTo>
                    <a:cubicBezTo>
                      <a:pt x="17280" y="6947"/>
                      <a:pt x="17161" y="7136"/>
                      <a:pt x="16988" y="7316"/>
                    </a:cubicBezTo>
                    <a:moveTo>
                      <a:pt x="12960" y="19575"/>
                    </a:moveTo>
                    <a:cubicBezTo>
                      <a:pt x="12960" y="19948"/>
                      <a:pt x="11992" y="20249"/>
                      <a:pt x="10800" y="20249"/>
                    </a:cubicBezTo>
                    <a:cubicBezTo>
                      <a:pt x="9606" y="20249"/>
                      <a:pt x="8640" y="19948"/>
                      <a:pt x="8640" y="19575"/>
                    </a:cubicBezTo>
                    <a:lnTo>
                      <a:pt x="8640" y="10056"/>
                    </a:lnTo>
                    <a:cubicBezTo>
                      <a:pt x="9338" y="10101"/>
                      <a:pt x="10059" y="10124"/>
                      <a:pt x="10800" y="10124"/>
                    </a:cubicBezTo>
                    <a:cubicBezTo>
                      <a:pt x="11541" y="10124"/>
                      <a:pt x="12262" y="10101"/>
                      <a:pt x="12960" y="10056"/>
                    </a:cubicBezTo>
                    <a:cubicBezTo>
                      <a:pt x="12960" y="10056"/>
                      <a:pt x="12960" y="19575"/>
                      <a:pt x="12960" y="19575"/>
                    </a:cubicBezTo>
                    <a:close/>
                    <a:moveTo>
                      <a:pt x="8640" y="2025"/>
                    </a:moveTo>
                    <a:cubicBezTo>
                      <a:pt x="8640" y="1651"/>
                      <a:pt x="9606" y="1350"/>
                      <a:pt x="10800" y="1350"/>
                    </a:cubicBezTo>
                    <a:cubicBezTo>
                      <a:pt x="11992" y="1350"/>
                      <a:pt x="12960" y="1651"/>
                      <a:pt x="12960" y="2025"/>
                    </a:cubicBezTo>
                    <a:lnTo>
                      <a:pt x="12960" y="3442"/>
                    </a:lnTo>
                    <a:cubicBezTo>
                      <a:pt x="12262" y="3398"/>
                      <a:pt x="11541" y="3375"/>
                      <a:pt x="10800" y="3375"/>
                    </a:cubicBezTo>
                    <a:cubicBezTo>
                      <a:pt x="10059" y="3375"/>
                      <a:pt x="9338" y="3398"/>
                      <a:pt x="8640" y="3442"/>
                    </a:cubicBezTo>
                    <a:cubicBezTo>
                      <a:pt x="8640" y="3442"/>
                      <a:pt x="8640" y="2025"/>
                      <a:pt x="8640" y="2025"/>
                    </a:cubicBezTo>
                    <a:close/>
                    <a:moveTo>
                      <a:pt x="17280" y="4064"/>
                    </a:moveTo>
                    <a:lnTo>
                      <a:pt x="17280" y="2025"/>
                    </a:lnTo>
                    <a:cubicBezTo>
                      <a:pt x="17280" y="908"/>
                      <a:pt x="14373" y="0"/>
                      <a:pt x="10800" y="0"/>
                    </a:cubicBezTo>
                    <a:cubicBezTo>
                      <a:pt x="7225" y="0"/>
                      <a:pt x="4320" y="908"/>
                      <a:pt x="4320" y="2025"/>
                    </a:cubicBezTo>
                    <a:lnTo>
                      <a:pt x="4320" y="4064"/>
                    </a:lnTo>
                    <a:cubicBezTo>
                      <a:pt x="1710" y="4681"/>
                      <a:pt x="0" y="5649"/>
                      <a:pt x="0" y="6750"/>
                    </a:cubicBezTo>
                    <a:cubicBezTo>
                      <a:pt x="0" y="7850"/>
                      <a:pt x="1710" y="8818"/>
                      <a:pt x="4320" y="9434"/>
                    </a:cubicBezTo>
                    <a:lnTo>
                      <a:pt x="4320" y="19575"/>
                    </a:lnTo>
                    <a:cubicBezTo>
                      <a:pt x="4320" y="20691"/>
                      <a:pt x="7225" y="21599"/>
                      <a:pt x="10800" y="21599"/>
                    </a:cubicBezTo>
                    <a:cubicBezTo>
                      <a:pt x="14373" y="21599"/>
                      <a:pt x="17280" y="20691"/>
                      <a:pt x="17280" y="19575"/>
                    </a:cubicBezTo>
                    <a:lnTo>
                      <a:pt x="17280" y="9434"/>
                    </a:lnTo>
                    <a:cubicBezTo>
                      <a:pt x="19889" y="8818"/>
                      <a:pt x="21600" y="7850"/>
                      <a:pt x="21600" y="6750"/>
                    </a:cubicBezTo>
                    <a:cubicBezTo>
                      <a:pt x="21600" y="5649"/>
                      <a:pt x="19889" y="4681"/>
                      <a:pt x="17280" y="4064"/>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128" name="AutoShape 58"/>
              <p:cNvSpPr>
                <a:spLocks/>
              </p:cNvSpPr>
              <p:nvPr/>
            </p:nvSpPr>
            <p:spPr bwMode="auto">
              <a:xfrm>
                <a:off x="7446963" y="2577307"/>
                <a:ext cx="145257"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15416"/>
                    </a:moveTo>
                    <a:cubicBezTo>
                      <a:pt x="16954" y="15452"/>
                      <a:pt x="16923" y="15487"/>
                      <a:pt x="16883" y="15523"/>
                    </a:cubicBezTo>
                    <a:cubicBezTo>
                      <a:pt x="16677" y="15701"/>
                      <a:pt x="16414" y="15870"/>
                      <a:pt x="16066" y="16020"/>
                    </a:cubicBezTo>
                    <a:cubicBezTo>
                      <a:pt x="16057" y="16024"/>
                      <a:pt x="16044" y="16027"/>
                      <a:pt x="16038" y="16031"/>
                    </a:cubicBezTo>
                    <a:cubicBezTo>
                      <a:pt x="15662" y="16192"/>
                      <a:pt x="15214" y="16334"/>
                      <a:pt x="14705" y="16454"/>
                    </a:cubicBezTo>
                    <a:cubicBezTo>
                      <a:pt x="14697" y="16457"/>
                      <a:pt x="14692" y="16458"/>
                      <a:pt x="14686" y="16459"/>
                    </a:cubicBezTo>
                    <a:cubicBezTo>
                      <a:pt x="14163" y="16582"/>
                      <a:pt x="13584" y="16681"/>
                      <a:pt x="12960" y="16749"/>
                    </a:cubicBezTo>
                    <a:cubicBezTo>
                      <a:pt x="12279" y="16826"/>
                      <a:pt x="11560" y="16875"/>
                      <a:pt x="10800" y="16875"/>
                    </a:cubicBezTo>
                    <a:cubicBezTo>
                      <a:pt x="10037" y="16875"/>
                      <a:pt x="9318" y="16826"/>
                      <a:pt x="8640" y="16749"/>
                    </a:cubicBezTo>
                    <a:cubicBezTo>
                      <a:pt x="8016" y="16681"/>
                      <a:pt x="7435" y="16582"/>
                      <a:pt x="6914" y="16459"/>
                    </a:cubicBezTo>
                    <a:cubicBezTo>
                      <a:pt x="6908" y="16458"/>
                      <a:pt x="6901" y="16457"/>
                      <a:pt x="6893" y="16454"/>
                    </a:cubicBezTo>
                    <a:cubicBezTo>
                      <a:pt x="6385" y="16334"/>
                      <a:pt x="5937" y="16192"/>
                      <a:pt x="5562" y="16031"/>
                    </a:cubicBezTo>
                    <a:cubicBezTo>
                      <a:pt x="5553" y="16027"/>
                      <a:pt x="5541" y="16024"/>
                      <a:pt x="5531" y="16020"/>
                    </a:cubicBezTo>
                    <a:cubicBezTo>
                      <a:pt x="5184" y="15870"/>
                      <a:pt x="4921" y="15701"/>
                      <a:pt x="4715" y="15523"/>
                    </a:cubicBezTo>
                    <a:cubicBezTo>
                      <a:pt x="4676" y="15487"/>
                      <a:pt x="4644" y="15452"/>
                      <a:pt x="4612" y="15416"/>
                    </a:cubicBezTo>
                    <a:cubicBezTo>
                      <a:pt x="4437" y="15236"/>
                      <a:pt x="4320" y="15047"/>
                      <a:pt x="4320" y="14850"/>
                    </a:cubicBezTo>
                    <a:cubicBezTo>
                      <a:pt x="4320" y="14650"/>
                      <a:pt x="4437" y="14462"/>
                      <a:pt x="4612" y="14281"/>
                    </a:cubicBezTo>
                    <a:cubicBezTo>
                      <a:pt x="4644" y="14246"/>
                      <a:pt x="4676" y="14210"/>
                      <a:pt x="4715" y="14176"/>
                    </a:cubicBezTo>
                    <a:cubicBezTo>
                      <a:pt x="4921" y="13998"/>
                      <a:pt x="5184" y="13829"/>
                      <a:pt x="5531" y="13677"/>
                    </a:cubicBezTo>
                    <a:cubicBezTo>
                      <a:pt x="5541" y="13674"/>
                      <a:pt x="5553" y="13671"/>
                      <a:pt x="5562" y="13667"/>
                    </a:cubicBezTo>
                    <a:cubicBezTo>
                      <a:pt x="5937" y="13507"/>
                      <a:pt x="6385" y="13364"/>
                      <a:pt x="6893" y="13244"/>
                    </a:cubicBezTo>
                    <a:cubicBezTo>
                      <a:pt x="6901" y="13242"/>
                      <a:pt x="6908" y="13240"/>
                      <a:pt x="6914" y="13238"/>
                    </a:cubicBezTo>
                    <a:cubicBezTo>
                      <a:pt x="7435" y="13117"/>
                      <a:pt x="8016" y="13018"/>
                      <a:pt x="8640" y="12948"/>
                    </a:cubicBezTo>
                    <a:cubicBezTo>
                      <a:pt x="9318" y="12873"/>
                      <a:pt x="10037" y="12825"/>
                      <a:pt x="10800" y="12825"/>
                    </a:cubicBezTo>
                    <a:cubicBezTo>
                      <a:pt x="11560" y="12825"/>
                      <a:pt x="12279" y="12873"/>
                      <a:pt x="12960" y="12948"/>
                    </a:cubicBezTo>
                    <a:cubicBezTo>
                      <a:pt x="13584" y="13018"/>
                      <a:pt x="14163" y="13117"/>
                      <a:pt x="14686" y="13238"/>
                    </a:cubicBezTo>
                    <a:cubicBezTo>
                      <a:pt x="14692" y="13240"/>
                      <a:pt x="14697" y="13242"/>
                      <a:pt x="14705" y="13244"/>
                    </a:cubicBezTo>
                    <a:cubicBezTo>
                      <a:pt x="15214" y="13364"/>
                      <a:pt x="15662" y="13507"/>
                      <a:pt x="16038" y="13667"/>
                    </a:cubicBezTo>
                    <a:cubicBezTo>
                      <a:pt x="16044" y="13671"/>
                      <a:pt x="16057" y="13674"/>
                      <a:pt x="16066" y="13677"/>
                    </a:cubicBezTo>
                    <a:cubicBezTo>
                      <a:pt x="16414" y="13829"/>
                      <a:pt x="16677" y="13998"/>
                      <a:pt x="16883" y="14176"/>
                    </a:cubicBezTo>
                    <a:cubicBezTo>
                      <a:pt x="16923" y="14210"/>
                      <a:pt x="16954" y="14246"/>
                      <a:pt x="16988" y="14281"/>
                    </a:cubicBezTo>
                    <a:cubicBezTo>
                      <a:pt x="17161" y="14462"/>
                      <a:pt x="17280" y="14650"/>
                      <a:pt x="17280" y="14850"/>
                    </a:cubicBezTo>
                    <a:cubicBezTo>
                      <a:pt x="17280" y="15047"/>
                      <a:pt x="17161" y="15236"/>
                      <a:pt x="16988" y="15416"/>
                    </a:cubicBezTo>
                    <a:moveTo>
                      <a:pt x="12960" y="19575"/>
                    </a:moveTo>
                    <a:cubicBezTo>
                      <a:pt x="12960" y="19948"/>
                      <a:pt x="11992" y="20249"/>
                      <a:pt x="10800" y="20249"/>
                    </a:cubicBezTo>
                    <a:cubicBezTo>
                      <a:pt x="9606" y="20249"/>
                      <a:pt x="8640" y="19948"/>
                      <a:pt x="8640" y="19575"/>
                    </a:cubicBezTo>
                    <a:lnTo>
                      <a:pt x="8640" y="18156"/>
                    </a:lnTo>
                    <a:cubicBezTo>
                      <a:pt x="9338" y="18201"/>
                      <a:pt x="10059" y="18225"/>
                      <a:pt x="10800" y="18225"/>
                    </a:cubicBezTo>
                    <a:cubicBezTo>
                      <a:pt x="11541" y="18225"/>
                      <a:pt x="12262" y="18201"/>
                      <a:pt x="12960" y="18156"/>
                    </a:cubicBezTo>
                    <a:cubicBezTo>
                      <a:pt x="12960" y="18156"/>
                      <a:pt x="12960" y="19575"/>
                      <a:pt x="12960" y="19575"/>
                    </a:cubicBezTo>
                    <a:close/>
                    <a:moveTo>
                      <a:pt x="8640" y="2025"/>
                    </a:moveTo>
                    <a:cubicBezTo>
                      <a:pt x="8640" y="1651"/>
                      <a:pt x="9606" y="1350"/>
                      <a:pt x="10800" y="1350"/>
                    </a:cubicBezTo>
                    <a:cubicBezTo>
                      <a:pt x="11992" y="1350"/>
                      <a:pt x="12960" y="1651"/>
                      <a:pt x="12960" y="2025"/>
                    </a:cubicBezTo>
                    <a:lnTo>
                      <a:pt x="12960" y="11542"/>
                    </a:lnTo>
                    <a:cubicBezTo>
                      <a:pt x="12262" y="11498"/>
                      <a:pt x="11541" y="11475"/>
                      <a:pt x="10800" y="11475"/>
                    </a:cubicBezTo>
                    <a:cubicBezTo>
                      <a:pt x="10059" y="11475"/>
                      <a:pt x="9338" y="11498"/>
                      <a:pt x="8640" y="11542"/>
                    </a:cubicBezTo>
                    <a:cubicBezTo>
                      <a:pt x="8640" y="11542"/>
                      <a:pt x="8640" y="2025"/>
                      <a:pt x="8640" y="2025"/>
                    </a:cubicBezTo>
                    <a:close/>
                    <a:moveTo>
                      <a:pt x="17280" y="12164"/>
                    </a:moveTo>
                    <a:lnTo>
                      <a:pt x="17280" y="2025"/>
                    </a:lnTo>
                    <a:cubicBezTo>
                      <a:pt x="17280" y="908"/>
                      <a:pt x="14373" y="0"/>
                      <a:pt x="10800" y="0"/>
                    </a:cubicBezTo>
                    <a:cubicBezTo>
                      <a:pt x="7225" y="0"/>
                      <a:pt x="4320" y="908"/>
                      <a:pt x="4320" y="2025"/>
                    </a:cubicBezTo>
                    <a:lnTo>
                      <a:pt x="4320" y="12164"/>
                    </a:lnTo>
                    <a:cubicBezTo>
                      <a:pt x="1710" y="12781"/>
                      <a:pt x="0" y="13749"/>
                      <a:pt x="0" y="14850"/>
                    </a:cubicBezTo>
                    <a:cubicBezTo>
                      <a:pt x="0" y="15950"/>
                      <a:pt x="1710" y="16918"/>
                      <a:pt x="4320" y="17534"/>
                    </a:cubicBezTo>
                    <a:lnTo>
                      <a:pt x="4320" y="19575"/>
                    </a:lnTo>
                    <a:cubicBezTo>
                      <a:pt x="4320" y="20691"/>
                      <a:pt x="7225" y="21599"/>
                      <a:pt x="10800" y="21599"/>
                    </a:cubicBezTo>
                    <a:cubicBezTo>
                      <a:pt x="14373" y="21599"/>
                      <a:pt x="17280" y="20691"/>
                      <a:pt x="17280" y="19575"/>
                    </a:cubicBezTo>
                    <a:lnTo>
                      <a:pt x="17280" y="17534"/>
                    </a:lnTo>
                    <a:cubicBezTo>
                      <a:pt x="19889" y="16918"/>
                      <a:pt x="21600" y="15950"/>
                      <a:pt x="21600" y="14850"/>
                    </a:cubicBezTo>
                    <a:cubicBezTo>
                      <a:pt x="21600" y="13749"/>
                      <a:pt x="19889" y="12781"/>
                      <a:pt x="17280" y="12164"/>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129" name="Group 28"/>
          <p:cNvGrpSpPr/>
          <p:nvPr/>
        </p:nvGrpSpPr>
        <p:grpSpPr>
          <a:xfrm>
            <a:off x="2297086" y="1994681"/>
            <a:ext cx="1011577" cy="1011577"/>
            <a:chOff x="1253782" y="1885071"/>
            <a:chExt cx="914400" cy="914400"/>
          </a:xfrm>
        </p:grpSpPr>
        <p:sp>
          <p:nvSpPr>
            <p:cNvPr id="130" name="Rounded Rectangle 4"/>
            <p:cNvSpPr/>
            <p:nvPr/>
          </p:nvSpPr>
          <p:spPr>
            <a:xfrm>
              <a:off x="1253782" y="1885071"/>
              <a:ext cx="914400" cy="91440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31" name="Group 80"/>
            <p:cNvGrpSpPr/>
            <p:nvPr/>
          </p:nvGrpSpPr>
          <p:grpSpPr>
            <a:xfrm>
              <a:off x="1551438" y="2110099"/>
              <a:ext cx="319088" cy="465138"/>
              <a:chOff x="3582988" y="3510757"/>
              <a:chExt cx="319088" cy="465138"/>
            </a:xfrm>
            <a:solidFill>
              <a:schemeClr val="bg2"/>
            </a:solidFill>
          </p:grpSpPr>
          <p:sp>
            <p:nvSpPr>
              <p:cNvPr id="132" name="AutoShape 113"/>
              <p:cNvSpPr>
                <a:spLocks/>
              </p:cNvSpPr>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133" name="AutoShape 114"/>
              <p:cNvSpPr>
                <a:spLocks/>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grpSp>
      </p:grpSp>
      <p:grpSp>
        <p:nvGrpSpPr>
          <p:cNvPr id="134" name="Group 31"/>
          <p:cNvGrpSpPr/>
          <p:nvPr/>
        </p:nvGrpSpPr>
        <p:grpSpPr>
          <a:xfrm>
            <a:off x="6444286" y="1923243"/>
            <a:ext cx="1011577" cy="1011577"/>
            <a:chOff x="6528170" y="1885071"/>
            <a:chExt cx="914400" cy="914400"/>
          </a:xfrm>
        </p:grpSpPr>
        <p:sp>
          <p:nvSpPr>
            <p:cNvPr id="135" name="Rounded Rectangle 7"/>
            <p:cNvSpPr/>
            <p:nvPr/>
          </p:nvSpPr>
          <p:spPr>
            <a:xfrm>
              <a:off x="6528170" y="1885071"/>
              <a:ext cx="914400" cy="914400"/>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36" name="Group 83"/>
            <p:cNvGrpSpPr/>
            <p:nvPr/>
          </p:nvGrpSpPr>
          <p:grpSpPr>
            <a:xfrm>
              <a:off x="6758963" y="2110099"/>
              <a:ext cx="465138" cy="464344"/>
              <a:chOff x="2581275" y="2582069"/>
              <a:chExt cx="465138" cy="464344"/>
            </a:xfrm>
            <a:solidFill>
              <a:schemeClr val="bg2"/>
            </a:solidFill>
          </p:grpSpPr>
          <p:sp>
            <p:nvSpPr>
              <p:cNvPr id="137" name="AutoShape 128"/>
              <p:cNvSpPr>
                <a:spLocks/>
              </p:cNvSpPr>
              <p:nvPr/>
            </p:nvSpPr>
            <p:spPr bwMode="auto">
              <a:xfrm>
                <a:off x="2581275" y="2582069"/>
                <a:ext cx="465138"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850" y="12150"/>
                    </a:moveTo>
                    <a:cubicBezTo>
                      <a:pt x="13851" y="12150"/>
                      <a:pt x="12926" y="11859"/>
                      <a:pt x="12124" y="11386"/>
                    </a:cubicBezTo>
                    <a:lnTo>
                      <a:pt x="11892" y="11618"/>
                    </a:lnTo>
                    <a:lnTo>
                      <a:pt x="11132" y="12377"/>
                    </a:lnTo>
                    <a:lnTo>
                      <a:pt x="9846" y="13663"/>
                    </a:lnTo>
                    <a:cubicBezTo>
                      <a:pt x="9593" y="13916"/>
                      <a:pt x="9451" y="14260"/>
                      <a:pt x="9451" y="14617"/>
                    </a:cubicBezTo>
                    <a:lnTo>
                      <a:pt x="9451" y="16200"/>
                    </a:lnTo>
                    <a:lnTo>
                      <a:pt x="8101" y="16200"/>
                    </a:lnTo>
                    <a:cubicBezTo>
                      <a:pt x="7356" y="16200"/>
                      <a:pt x="6751" y="16804"/>
                      <a:pt x="6751" y="17549"/>
                    </a:cubicBezTo>
                    <a:lnTo>
                      <a:pt x="6751" y="18900"/>
                    </a:lnTo>
                    <a:lnTo>
                      <a:pt x="5170" y="18900"/>
                    </a:lnTo>
                    <a:cubicBezTo>
                      <a:pt x="4812" y="18900"/>
                      <a:pt x="4469" y="19042"/>
                      <a:pt x="4216" y="19295"/>
                    </a:cubicBezTo>
                    <a:lnTo>
                      <a:pt x="3259" y="20252"/>
                    </a:lnTo>
                    <a:lnTo>
                      <a:pt x="1352" y="20249"/>
                    </a:lnTo>
                    <a:lnTo>
                      <a:pt x="1350" y="18326"/>
                    </a:lnTo>
                    <a:lnTo>
                      <a:pt x="9223" y="10467"/>
                    </a:lnTo>
                    <a:cubicBezTo>
                      <a:pt x="9223" y="10467"/>
                      <a:pt x="9223" y="10467"/>
                      <a:pt x="9224" y="10468"/>
                    </a:cubicBezTo>
                    <a:lnTo>
                      <a:pt x="10215" y="9477"/>
                    </a:lnTo>
                    <a:cubicBezTo>
                      <a:pt x="9741" y="8674"/>
                      <a:pt x="9451" y="7748"/>
                      <a:pt x="9451" y="6750"/>
                    </a:cubicBezTo>
                    <a:cubicBezTo>
                      <a:pt x="9451" y="3767"/>
                      <a:pt x="11869" y="1350"/>
                      <a:pt x="14850" y="1350"/>
                    </a:cubicBezTo>
                    <a:cubicBezTo>
                      <a:pt x="17832" y="1350"/>
                      <a:pt x="20250" y="3767"/>
                      <a:pt x="20250" y="6750"/>
                    </a:cubicBezTo>
                    <a:cubicBezTo>
                      <a:pt x="20250" y="9732"/>
                      <a:pt x="17832" y="12150"/>
                      <a:pt x="14850" y="12150"/>
                    </a:cubicBezTo>
                    <a:moveTo>
                      <a:pt x="14850" y="0"/>
                    </a:moveTo>
                    <a:cubicBezTo>
                      <a:pt x="11123" y="0"/>
                      <a:pt x="8101" y="3022"/>
                      <a:pt x="8101" y="6750"/>
                    </a:cubicBezTo>
                    <a:cubicBezTo>
                      <a:pt x="8101" y="7617"/>
                      <a:pt x="8283" y="8438"/>
                      <a:pt x="8582" y="9199"/>
                    </a:cubicBezTo>
                    <a:lnTo>
                      <a:pt x="383" y="17400"/>
                    </a:lnTo>
                    <a:cubicBezTo>
                      <a:pt x="146" y="17637"/>
                      <a:pt x="0" y="17863"/>
                      <a:pt x="0" y="18225"/>
                    </a:cubicBezTo>
                    <a:lnTo>
                      <a:pt x="0" y="20249"/>
                    </a:lnTo>
                    <a:cubicBezTo>
                      <a:pt x="0" y="20972"/>
                      <a:pt x="626" y="21599"/>
                      <a:pt x="1349" y="21599"/>
                    </a:cubicBezTo>
                    <a:lnTo>
                      <a:pt x="3374" y="21599"/>
                    </a:lnTo>
                    <a:cubicBezTo>
                      <a:pt x="3736" y="21599"/>
                      <a:pt x="3965" y="21455"/>
                      <a:pt x="4202" y="21219"/>
                    </a:cubicBezTo>
                    <a:lnTo>
                      <a:pt x="5170" y="20249"/>
                    </a:lnTo>
                    <a:lnTo>
                      <a:pt x="6751" y="20249"/>
                    </a:lnTo>
                    <a:cubicBezTo>
                      <a:pt x="7496" y="20249"/>
                      <a:pt x="8101" y="19645"/>
                      <a:pt x="8101" y="18900"/>
                    </a:cubicBezTo>
                    <a:lnTo>
                      <a:pt x="8101" y="17549"/>
                    </a:lnTo>
                    <a:lnTo>
                      <a:pt x="9451" y="17549"/>
                    </a:lnTo>
                    <a:cubicBezTo>
                      <a:pt x="10196" y="17549"/>
                      <a:pt x="10801" y="16945"/>
                      <a:pt x="10801" y="16200"/>
                    </a:cubicBezTo>
                    <a:lnTo>
                      <a:pt x="10801" y="14617"/>
                    </a:lnTo>
                    <a:lnTo>
                      <a:pt x="12400" y="13018"/>
                    </a:lnTo>
                    <a:cubicBezTo>
                      <a:pt x="13162" y="13317"/>
                      <a:pt x="13982" y="13500"/>
                      <a:pt x="14850" y="13500"/>
                    </a:cubicBezTo>
                    <a:cubicBezTo>
                      <a:pt x="18577" y="13500"/>
                      <a:pt x="21599" y="10477"/>
                      <a:pt x="21599" y="6750"/>
                    </a:cubicBezTo>
                    <a:cubicBezTo>
                      <a:pt x="21599" y="3022"/>
                      <a:pt x="18577" y="0"/>
                      <a:pt x="1485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138" name="AutoShape 129"/>
              <p:cNvSpPr>
                <a:spLocks/>
              </p:cNvSpPr>
              <p:nvPr/>
            </p:nvSpPr>
            <p:spPr bwMode="auto">
              <a:xfrm>
                <a:off x="2871788" y="2640013"/>
                <a:ext cx="115888" cy="115888"/>
              </a:xfrm>
              <a:custGeom>
                <a:avLst/>
                <a:gdLst>
                  <a:gd name="T0" fmla="*/ 10800 w 21600"/>
                  <a:gd name="T1" fmla="+- 0 10800 134"/>
                  <a:gd name="T2" fmla="*/ 10800 h 21333"/>
                  <a:gd name="T3" fmla="*/ 10800 w 21600"/>
                  <a:gd name="T4" fmla="+- 0 10800 134"/>
                  <a:gd name="T5" fmla="*/ 10800 h 21333"/>
                  <a:gd name="T6" fmla="*/ 10800 w 21600"/>
                  <a:gd name="T7" fmla="+- 0 10800 134"/>
                  <a:gd name="T8" fmla="*/ 10800 h 21333"/>
                  <a:gd name="T9" fmla="*/ 10800 w 21600"/>
                  <a:gd name="T10" fmla="+- 0 10800 134"/>
                  <a:gd name="T11" fmla="*/ 10800 h 21333"/>
                </a:gdLst>
                <a:ahLst/>
                <a:cxnLst>
                  <a:cxn ang="0">
                    <a:pos x="T0" y="T2"/>
                  </a:cxn>
                  <a:cxn ang="0">
                    <a:pos x="T3" y="T5"/>
                  </a:cxn>
                  <a:cxn ang="0">
                    <a:pos x="T6" y="T8"/>
                  </a:cxn>
                  <a:cxn ang="0">
                    <a:pos x="T9" y="T11"/>
                  </a:cxn>
                </a:cxnLst>
                <a:rect l="0" t="0" r="r" b="b"/>
                <a:pathLst>
                  <a:path w="21600" h="21333">
                    <a:moveTo>
                      <a:pt x="13008" y="18684"/>
                    </a:moveTo>
                    <a:cubicBezTo>
                      <a:pt x="9017" y="15850"/>
                      <a:pt x="5542" y="12415"/>
                      <a:pt x="2694" y="8570"/>
                    </a:cubicBezTo>
                    <a:cubicBezTo>
                      <a:pt x="3736" y="5628"/>
                      <a:pt x="5693" y="3697"/>
                      <a:pt x="8585" y="2647"/>
                    </a:cubicBezTo>
                    <a:cubicBezTo>
                      <a:pt x="12578" y="5489"/>
                      <a:pt x="16048" y="8911"/>
                      <a:pt x="18889" y="12809"/>
                    </a:cubicBezTo>
                    <a:cubicBezTo>
                      <a:pt x="17836" y="15730"/>
                      <a:pt x="15883" y="17647"/>
                      <a:pt x="13008" y="18684"/>
                    </a:cubicBezTo>
                    <a:moveTo>
                      <a:pt x="21110" y="11295"/>
                    </a:moveTo>
                    <a:cubicBezTo>
                      <a:pt x="18081" y="7130"/>
                      <a:pt x="14396" y="3496"/>
                      <a:pt x="10161" y="484"/>
                    </a:cubicBezTo>
                    <a:cubicBezTo>
                      <a:pt x="9468" y="-8"/>
                      <a:pt x="8579" y="-134"/>
                      <a:pt x="7778" y="145"/>
                    </a:cubicBezTo>
                    <a:cubicBezTo>
                      <a:pt x="4027" y="1450"/>
                      <a:pt x="1463" y="3983"/>
                      <a:pt x="145" y="7687"/>
                    </a:cubicBezTo>
                    <a:cubicBezTo>
                      <a:pt x="46" y="7962"/>
                      <a:pt x="0" y="8252"/>
                      <a:pt x="0" y="8537"/>
                    </a:cubicBezTo>
                    <a:cubicBezTo>
                      <a:pt x="0" y="9071"/>
                      <a:pt x="167" y="9596"/>
                      <a:pt x="487" y="10041"/>
                    </a:cubicBezTo>
                    <a:cubicBezTo>
                      <a:pt x="3525" y="14213"/>
                      <a:pt x="7211" y="17850"/>
                      <a:pt x="11431" y="20850"/>
                    </a:cubicBezTo>
                    <a:cubicBezTo>
                      <a:pt x="12122" y="21338"/>
                      <a:pt x="13010" y="21466"/>
                      <a:pt x="13812" y="21188"/>
                    </a:cubicBezTo>
                    <a:cubicBezTo>
                      <a:pt x="17563" y="19893"/>
                      <a:pt x="20133" y="17356"/>
                      <a:pt x="21451" y="13647"/>
                    </a:cubicBezTo>
                    <a:cubicBezTo>
                      <a:pt x="21551" y="13372"/>
                      <a:pt x="21600" y="13081"/>
                      <a:pt x="21600" y="12796"/>
                    </a:cubicBezTo>
                    <a:cubicBezTo>
                      <a:pt x="21600" y="12265"/>
                      <a:pt x="21429" y="11740"/>
                      <a:pt x="21110" y="1129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139" name="Group 30"/>
          <p:cNvGrpSpPr/>
          <p:nvPr/>
        </p:nvGrpSpPr>
        <p:grpSpPr>
          <a:xfrm>
            <a:off x="2297086" y="5269384"/>
            <a:ext cx="1011577" cy="1011577"/>
            <a:chOff x="1253782" y="4684221"/>
            <a:chExt cx="914400" cy="914400"/>
          </a:xfrm>
        </p:grpSpPr>
        <p:sp>
          <p:nvSpPr>
            <p:cNvPr id="140" name="Rounded Rectangle 6"/>
            <p:cNvSpPr/>
            <p:nvPr/>
          </p:nvSpPr>
          <p:spPr>
            <a:xfrm>
              <a:off x="1253782" y="4684221"/>
              <a:ext cx="914400" cy="914400"/>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41" name="Group 86"/>
            <p:cNvGrpSpPr/>
            <p:nvPr/>
          </p:nvGrpSpPr>
          <p:grpSpPr>
            <a:xfrm>
              <a:off x="1485953" y="4909249"/>
              <a:ext cx="464344" cy="464344"/>
              <a:chOff x="4439444" y="1652588"/>
              <a:chExt cx="464344" cy="464344"/>
            </a:xfrm>
            <a:solidFill>
              <a:schemeClr val="bg2"/>
            </a:solidFill>
          </p:grpSpPr>
          <p:sp>
            <p:nvSpPr>
              <p:cNvPr id="142" name="AutoShape 136"/>
              <p:cNvSpPr>
                <a:spLocks/>
              </p:cNvSpPr>
              <p:nvPr/>
            </p:nvSpPr>
            <p:spPr bwMode="auto">
              <a:xfrm>
                <a:off x="4686300" y="1710532"/>
                <a:ext cx="152400" cy="152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538" y="20579"/>
                    </a:moveTo>
                    <a:lnTo>
                      <a:pt x="19542" y="20579"/>
                    </a:lnTo>
                    <a:cubicBezTo>
                      <a:pt x="19546" y="21142"/>
                      <a:pt x="20004" y="21600"/>
                      <a:pt x="20571" y="21600"/>
                    </a:cubicBezTo>
                    <a:cubicBezTo>
                      <a:pt x="21137" y="21600"/>
                      <a:pt x="21599" y="21138"/>
                      <a:pt x="21599" y="20571"/>
                    </a:cubicBezTo>
                    <a:cubicBezTo>
                      <a:pt x="21599" y="20565"/>
                      <a:pt x="21595" y="20561"/>
                      <a:pt x="21595" y="20555"/>
                    </a:cubicBezTo>
                    <a:cubicBezTo>
                      <a:pt x="21583" y="9221"/>
                      <a:pt x="12411" y="41"/>
                      <a:pt x="1080" y="12"/>
                    </a:cubicBezTo>
                    <a:cubicBezTo>
                      <a:pt x="1064" y="10"/>
                      <a:pt x="1048" y="0"/>
                      <a:pt x="1028" y="0"/>
                    </a:cubicBezTo>
                    <a:cubicBezTo>
                      <a:pt x="458" y="0"/>
                      <a:pt x="0" y="461"/>
                      <a:pt x="0" y="1028"/>
                    </a:cubicBezTo>
                    <a:cubicBezTo>
                      <a:pt x="0" y="1594"/>
                      <a:pt x="458" y="2055"/>
                      <a:pt x="1024" y="2057"/>
                    </a:cubicBezTo>
                    <a:lnTo>
                      <a:pt x="1024" y="2065"/>
                    </a:lnTo>
                    <a:cubicBezTo>
                      <a:pt x="11233" y="2065"/>
                      <a:pt x="19538" y="10370"/>
                      <a:pt x="19538" y="2057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143" name="AutoShape 137"/>
              <p:cNvSpPr>
                <a:spLocks/>
              </p:cNvSpPr>
              <p:nvPr/>
            </p:nvSpPr>
            <p:spPr bwMode="auto">
              <a:xfrm>
                <a:off x="4439444" y="1652588"/>
                <a:ext cx="464344" cy="464344"/>
              </a:xfrm>
              <a:custGeom>
                <a:avLst/>
                <a:gdLst>
                  <a:gd name="T0" fmla="+- 0 10819 195"/>
                  <a:gd name="T1" fmla="*/ T0 w 21248"/>
                  <a:gd name="T2" fmla="*/ 10800 h 21600"/>
                  <a:gd name="T3" fmla="+- 0 10819 195"/>
                  <a:gd name="T4" fmla="*/ T3 w 21248"/>
                  <a:gd name="T5" fmla="*/ 10800 h 21600"/>
                  <a:gd name="T6" fmla="+- 0 10819 195"/>
                  <a:gd name="T7" fmla="*/ T6 w 21248"/>
                  <a:gd name="T8" fmla="*/ 10800 h 21600"/>
                  <a:gd name="T9" fmla="+- 0 10819 195"/>
                  <a:gd name="T10" fmla="*/ T9 w 21248"/>
                  <a:gd name="T11" fmla="*/ 10800 h 21600"/>
                </a:gdLst>
                <a:ahLst/>
                <a:cxnLst>
                  <a:cxn ang="0">
                    <a:pos x="T1" y="T2"/>
                  </a:cxn>
                  <a:cxn ang="0">
                    <a:pos x="T4" y="T5"/>
                  </a:cxn>
                  <a:cxn ang="0">
                    <a:pos x="T7" y="T8"/>
                  </a:cxn>
                  <a:cxn ang="0">
                    <a:pos x="T10" y="T11"/>
                  </a:cxn>
                </a:cxnLst>
                <a:rect l="0" t="0" r="r" b="b"/>
                <a:pathLst>
                  <a:path w="21248" h="21600">
                    <a:moveTo>
                      <a:pt x="19868" y="17133"/>
                    </a:moveTo>
                    <a:cubicBezTo>
                      <a:pt x="19766" y="17386"/>
                      <a:pt x="19525" y="17549"/>
                      <a:pt x="19255" y="17549"/>
                    </a:cubicBezTo>
                    <a:lnTo>
                      <a:pt x="19058" y="17549"/>
                    </a:lnTo>
                    <a:lnTo>
                      <a:pt x="3983" y="2226"/>
                    </a:lnTo>
                    <a:lnTo>
                      <a:pt x="3983" y="2025"/>
                    </a:lnTo>
                    <a:cubicBezTo>
                      <a:pt x="3983" y="1750"/>
                      <a:pt x="4144" y="1506"/>
                      <a:pt x="4393" y="1401"/>
                    </a:cubicBezTo>
                    <a:cubicBezTo>
                      <a:pt x="4475" y="1367"/>
                      <a:pt x="4560" y="1350"/>
                      <a:pt x="4647" y="1350"/>
                    </a:cubicBezTo>
                    <a:cubicBezTo>
                      <a:pt x="4824" y="1350"/>
                      <a:pt x="4991" y="1420"/>
                      <a:pt x="5116" y="1547"/>
                    </a:cubicBezTo>
                    <a:lnTo>
                      <a:pt x="19724" y="16397"/>
                    </a:lnTo>
                    <a:cubicBezTo>
                      <a:pt x="19915" y="16591"/>
                      <a:pt x="19972" y="16880"/>
                      <a:pt x="19868" y="17133"/>
                    </a:cubicBezTo>
                    <a:moveTo>
                      <a:pt x="10121" y="17549"/>
                    </a:moveTo>
                    <a:cubicBezTo>
                      <a:pt x="10017" y="17549"/>
                      <a:pt x="9922" y="17586"/>
                      <a:pt x="9824" y="17609"/>
                    </a:cubicBezTo>
                    <a:lnTo>
                      <a:pt x="3923" y="11612"/>
                    </a:lnTo>
                    <a:cubicBezTo>
                      <a:pt x="3946" y="11512"/>
                      <a:pt x="3982" y="11415"/>
                      <a:pt x="3982" y="11311"/>
                    </a:cubicBezTo>
                    <a:lnTo>
                      <a:pt x="3983" y="3180"/>
                    </a:lnTo>
                    <a:lnTo>
                      <a:pt x="18119" y="17549"/>
                    </a:lnTo>
                    <a:cubicBezTo>
                      <a:pt x="18119" y="17549"/>
                      <a:pt x="10121" y="17549"/>
                      <a:pt x="10121" y="17549"/>
                    </a:cubicBezTo>
                    <a:close/>
                    <a:moveTo>
                      <a:pt x="9182" y="17945"/>
                    </a:moveTo>
                    <a:lnTo>
                      <a:pt x="7109" y="20052"/>
                    </a:lnTo>
                    <a:cubicBezTo>
                      <a:pt x="6939" y="20224"/>
                      <a:pt x="6742" y="20249"/>
                      <a:pt x="6640" y="20249"/>
                    </a:cubicBezTo>
                    <a:cubicBezTo>
                      <a:pt x="6537" y="20249"/>
                      <a:pt x="6339" y="20224"/>
                      <a:pt x="6170" y="20052"/>
                    </a:cubicBezTo>
                    <a:lnTo>
                      <a:pt x="1522" y="15327"/>
                    </a:lnTo>
                    <a:cubicBezTo>
                      <a:pt x="1352" y="15154"/>
                      <a:pt x="1327" y="14953"/>
                      <a:pt x="1327" y="14850"/>
                    </a:cubicBezTo>
                    <a:cubicBezTo>
                      <a:pt x="1327" y="14745"/>
                      <a:pt x="1352" y="14544"/>
                      <a:pt x="1522" y="14373"/>
                    </a:cubicBezTo>
                    <a:lnTo>
                      <a:pt x="3593" y="12266"/>
                    </a:lnTo>
                    <a:cubicBezTo>
                      <a:pt x="3599" y="12260"/>
                      <a:pt x="3601" y="12251"/>
                      <a:pt x="3607" y="12245"/>
                    </a:cubicBezTo>
                    <a:lnTo>
                      <a:pt x="9202" y="17932"/>
                    </a:lnTo>
                    <a:cubicBezTo>
                      <a:pt x="9196" y="17937"/>
                      <a:pt x="9187" y="17939"/>
                      <a:pt x="9182" y="17945"/>
                    </a:cubicBezTo>
                    <a:moveTo>
                      <a:pt x="6056" y="593"/>
                    </a:moveTo>
                    <a:cubicBezTo>
                      <a:pt x="5675" y="205"/>
                      <a:pt x="5165" y="0"/>
                      <a:pt x="4647" y="0"/>
                    </a:cubicBezTo>
                    <a:cubicBezTo>
                      <a:pt x="4390" y="0"/>
                      <a:pt x="4132" y="49"/>
                      <a:pt x="3885" y="154"/>
                    </a:cubicBezTo>
                    <a:cubicBezTo>
                      <a:pt x="3141" y="467"/>
                      <a:pt x="2655" y="1205"/>
                      <a:pt x="2655" y="2025"/>
                    </a:cubicBezTo>
                    <a:lnTo>
                      <a:pt x="2654" y="11311"/>
                    </a:lnTo>
                    <a:lnTo>
                      <a:pt x="583" y="13418"/>
                    </a:lnTo>
                    <a:cubicBezTo>
                      <a:pt x="-195" y="14208"/>
                      <a:pt x="-195" y="15491"/>
                      <a:pt x="583" y="16281"/>
                    </a:cubicBezTo>
                    <a:lnTo>
                      <a:pt x="5231" y="21006"/>
                    </a:lnTo>
                    <a:cubicBezTo>
                      <a:pt x="5620" y="21402"/>
                      <a:pt x="6131" y="21599"/>
                      <a:pt x="6640" y="21599"/>
                    </a:cubicBezTo>
                    <a:cubicBezTo>
                      <a:pt x="7150" y="21599"/>
                      <a:pt x="7659" y="21402"/>
                      <a:pt x="8048" y="21006"/>
                    </a:cubicBezTo>
                    <a:lnTo>
                      <a:pt x="10121" y="18900"/>
                    </a:lnTo>
                    <a:lnTo>
                      <a:pt x="19255" y="18900"/>
                    </a:lnTo>
                    <a:cubicBezTo>
                      <a:pt x="20062" y="18900"/>
                      <a:pt x="20788" y="18407"/>
                      <a:pt x="21095" y="17650"/>
                    </a:cubicBezTo>
                    <a:cubicBezTo>
                      <a:pt x="21405" y="16893"/>
                      <a:pt x="21234" y="16022"/>
                      <a:pt x="20663" y="15443"/>
                    </a:cubicBezTo>
                    <a:cubicBezTo>
                      <a:pt x="20663" y="15443"/>
                      <a:pt x="6056" y="593"/>
                      <a:pt x="6056" y="593"/>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144" name="AutoShape 138"/>
              <p:cNvSpPr>
                <a:spLocks/>
              </p:cNvSpPr>
              <p:nvPr/>
            </p:nvSpPr>
            <p:spPr bwMode="auto">
              <a:xfrm>
                <a:off x="4686300" y="1652588"/>
                <a:ext cx="217488" cy="2174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37" y="2880"/>
                    </a:moveTo>
                    <a:lnTo>
                      <a:pt x="1437" y="2885"/>
                    </a:lnTo>
                    <a:cubicBezTo>
                      <a:pt x="10965" y="2885"/>
                      <a:pt x="18717" y="10637"/>
                      <a:pt x="18717" y="20165"/>
                    </a:cubicBezTo>
                    <a:lnTo>
                      <a:pt x="18720" y="20165"/>
                    </a:lnTo>
                    <a:cubicBezTo>
                      <a:pt x="18722" y="20959"/>
                      <a:pt x="19366" y="21600"/>
                      <a:pt x="20160" y="21600"/>
                    </a:cubicBezTo>
                    <a:cubicBezTo>
                      <a:pt x="20955" y="21600"/>
                      <a:pt x="21599" y="20956"/>
                      <a:pt x="21599" y="20160"/>
                    </a:cubicBezTo>
                    <a:cubicBezTo>
                      <a:pt x="21599" y="20155"/>
                      <a:pt x="21597" y="20152"/>
                      <a:pt x="21597" y="20148"/>
                    </a:cubicBezTo>
                    <a:cubicBezTo>
                      <a:pt x="21588" y="9034"/>
                      <a:pt x="12588" y="28"/>
                      <a:pt x="1476" y="8"/>
                    </a:cubicBezTo>
                    <a:cubicBezTo>
                      <a:pt x="1465" y="7"/>
                      <a:pt x="1454" y="0"/>
                      <a:pt x="1440" y="0"/>
                    </a:cubicBezTo>
                    <a:cubicBezTo>
                      <a:pt x="644" y="0"/>
                      <a:pt x="0" y="644"/>
                      <a:pt x="0" y="1440"/>
                    </a:cubicBezTo>
                    <a:cubicBezTo>
                      <a:pt x="0" y="2234"/>
                      <a:pt x="644" y="2878"/>
                      <a:pt x="1437" y="288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grpSp>
      </p:grpSp>
      <p:sp>
        <p:nvSpPr>
          <p:cNvPr id="145" name="TextBox 144"/>
          <p:cNvSpPr txBox="1"/>
          <p:nvPr/>
        </p:nvSpPr>
        <p:spPr>
          <a:xfrm>
            <a:off x="3293989" y="1994681"/>
            <a:ext cx="1634328" cy="307777"/>
          </a:xfrm>
          <a:prstGeom prst="rect">
            <a:avLst/>
          </a:prstGeom>
          <a:noFill/>
        </p:spPr>
        <p:txBody>
          <a:bodyPr wrap="square" rtlCol="0">
            <a:spAutoFit/>
          </a:bodyPr>
          <a:lstStyle/>
          <a:p>
            <a:r>
              <a:rPr lang="zh-CN" altLang="en-US" sz="1400" b="1" dirty="0" smtClean="0">
                <a:solidFill>
                  <a:schemeClr val="tx1">
                    <a:lumMod val="65000"/>
                    <a:lumOff val="35000"/>
                  </a:schemeClr>
                </a:solidFill>
                <a:latin typeface="微软雅黑" pitchFamily="34" charset="-122"/>
                <a:ea typeface="微软雅黑" pitchFamily="34" charset="-122"/>
              </a:rPr>
              <a:t>点击添加文本</a:t>
            </a:r>
            <a:endParaRPr lang="zh-CN" altLang="en-US" sz="1400" b="1" dirty="0">
              <a:solidFill>
                <a:schemeClr val="tx1">
                  <a:lumMod val="65000"/>
                  <a:lumOff val="35000"/>
                </a:schemeClr>
              </a:solidFill>
              <a:latin typeface="微软雅黑" pitchFamily="34" charset="-122"/>
              <a:ea typeface="微软雅黑" pitchFamily="34" charset="-122"/>
            </a:endParaRPr>
          </a:p>
        </p:txBody>
      </p:sp>
      <p:sp>
        <p:nvSpPr>
          <p:cNvPr id="146" name="TextBox 145"/>
          <p:cNvSpPr txBox="1"/>
          <p:nvPr/>
        </p:nvSpPr>
        <p:spPr>
          <a:xfrm>
            <a:off x="3293989" y="2230192"/>
            <a:ext cx="3075064" cy="738664"/>
          </a:xfrm>
          <a:prstGeom prst="rect">
            <a:avLst/>
          </a:prstGeom>
          <a:noFill/>
        </p:spPr>
        <p:txBody>
          <a:bodyPr wrap="square" rtlCol="0">
            <a:spAutoFit/>
          </a:bodyPr>
          <a:lstStyle/>
          <a:p>
            <a:r>
              <a:rPr lang="zh-CN" altLang="en-US" sz="14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400" dirty="0" smtClean="0">
                <a:solidFill>
                  <a:schemeClr val="tx1">
                    <a:lumMod val="65000"/>
                    <a:lumOff val="35000"/>
                  </a:schemeClr>
                </a:solidFill>
                <a:latin typeface="微软雅黑" pitchFamily="34" charset="-122"/>
                <a:ea typeface="微软雅黑" pitchFamily="34" charset="-122"/>
              </a:rPr>
              <a:t>licai2011</a:t>
            </a:r>
            <a:r>
              <a:rPr lang="zh-CN" altLang="en-US" sz="1400" dirty="0" smtClean="0">
                <a:solidFill>
                  <a:schemeClr val="tx1">
                    <a:lumMod val="65000"/>
                    <a:lumOff val="35000"/>
                  </a:schemeClr>
                </a:solidFill>
                <a:latin typeface="微软雅黑" pitchFamily="34" charset="-122"/>
                <a:ea typeface="微软雅黑" pitchFamily="34" charset="-122"/>
              </a:rPr>
              <a:t>专业设计</a:t>
            </a:r>
            <a:r>
              <a:rPr lang="en-US" altLang="zh-CN" sz="1400" dirty="0">
                <a:solidFill>
                  <a:schemeClr val="tx1">
                    <a:lumMod val="65000"/>
                    <a:lumOff val="35000"/>
                  </a:schemeClr>
                </a:solidFill>
                <a:latin typeface="微软雅黑" pitchFamily="34" charset="-122"/>
                <a:ea typeface="微软雅黑" pitchFamily="34" charset="-122"/>
              </a:rPr>
              <a:t>……</a:t>
            </a:r>
            <a:endParaRPr lang="en-US" altLang="zh-CN" sz="1400" dirty="0" smtClean="0">
              <a:solidFill>
                <a:schemeClr val="tx1">
                  <a:lumMod val="65000"/>
                  <a:lumOff val="35000"/>
                </a:schemeClr>
              </a:solidFill>
              <a:latin typeface="微软雅黑" pitchFamily="34" charset="-122"/>
              <a:ea typeface="微软雅黑" pitchFamily="34" charset="-122"/>
            </a:endParaRPr>
          </a:p>
        </p:txBody>
      </p:sp>
      <p:sp>
        <p:nvSpPr>
          <p:cNvPr id="147" name="TextBox 146"/>
          <p:cNvSpPr txBox="1"/>
          <p:nvPr/>
        </p:nvSpPr>
        <p:spPr>
          <a:xfrm>
            <a:off x="3297219" y="3663712"/>
            <a:ext cx="1634328" cy="307777"/>
          </a:xfrm>
          <a:prstGeom prst="rect">
            <a:avLst/>
          </a:prstGeom>
          <a:noFill/>
        </p:spPr>
        <p:txBody>
          <a:bodyPr wrap="square" rtlCol="0">
            <a:spAutoFit/>
          </a:bodyPr>
          <a:lstStyle/>
          <a:p>
            <a:r>
              <a:rPr lang="zh-CN" altLang="en-US" sz="1400" b="1" dirty="0" smtClean="0">
                <a:solidFill>
                  <a:schemeClr val="tx1">
                    <a:lumMod val="65000"/>
                    <a:lumOff val="35000"/>
                  </a:schemeClr>
                </a:solidFill>
                <a:latin typeface="微软雅黑" pitchFamily="34" charset="-122"/>
                <a:ea typeface="微软雅黑" pitchFamily="34" charset="-122"/>
              </a:rPr>
              <a:t>点击添加文本</a:t>
            </a:r>
            <a:endParaRPr lang="zh-CN" altLang="en-US" sz="1400" b="1" dirty="0">
              <a:solidFill>
                <a:schemeClr val="tx1">
                  <a:lumMod val="65000"/>
                  <a:lumOff val="35000"/>
                </a:schemeClr>
              </a:solidFill>
              <a:latin typeface="微软雅黑" pitchFamily="34" charset="-122"/>
              <a:ea typeface="微软雅黑" pitchFamily="34" charset="-122"/>
            </a:endParaRPr>
          </a:p>
        </p:txBody>
      </p:sp>
      <p:sp>
        <p:nvSpPr>
          <p:cNvPr id="148" name="TextBox 147"/>
          <p:cNvSpPr txBox="1"/>
          <p:nvPr/>
        </p:nvSpPr>
        <p:spPr>
          <a:xfrm>
            <a:off x="3297219" y="3899223"/>
            <a:ext cx="3075064" cy="738664"/>
          </a:xfrm>
          <a:prstGeom prst="rect">
            <a:avLst/>
          </a:prstGeom>
          <a:noFill/>
        </p:spPr>
        <p:txBody>
          <a:bodyPr wrap="square" rtlCol="0">
            <a:spAutoFit/>
          </a:bodyPr>
          <a:lstStyle/>
          <a:p>
            <a:r>
              <a:rPr lang="zh-CN" altLang="en-US" sz="14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400" dirty="0" smtClean="0">
                <a:solidFill>
                  <a:schemeClr val="tx1">
                    <a:lumMod val="65000"/>
                    <a:lumOff val="35000"/>
                  </a:schemeClr>
                </a:solidFill>
                <a:latin typeface="微软雅黑" pitchFamily="34" charset="-122"/>
                <a:ea typeface="微软雅黑" pitchFamily="34" charset="-122"/>
              </a:rPr>
              <a:t>licai2011</a:t>
            </a:r>
            <a:r>
              <a:rPr lang="zh-CN" altLang="en-US" sz="1400" dirty="0" smtClean="0">
                <a:solidFill>
                  <a:schemeClr val="tx1">
                    <a:lumMod val="65000"/>
                    <a:lumOff val="35000"/>
                  </a:schemeClr>
                </a:solidFill>
                <a:latin typeface="微软雅黑" pitchFamily="34" charset="-122"/>
                <a:ea typeface="微软雅黑" pitchFamily="34" charset="-122"/>
              </a:rPr>
              <a:t>专业设计</a:t>
            </a:r>
            <a:r>
              <a:rPr lang="en-US" altLang="zh-CN" sz="1400" dirty="0">
                <a:solidFill>
                  <a:schemeClr val="tx1">
                    <a:lumMod val="65000"/>
                    <a:lumOff val="35000"/>
                  </a:schemeClr>
                </a:solidFill>
                <a:latin typeface="微软雅黑" pitchFamily="34" charset="-122"/>
                <a:ea typeface="微软雅黑" pitchFamily="34" charset="-122"/>
              </a:rPr>
              <a:t>……</a:t>
            </a:r>
            <a:endParaRPr lang="en-US" altLang="zh-CN" sz="1400" dirty="0" smtClean="0">
              <a:solidFill>
                <a:schemeClr val="tx1">
                  <a:lumMod val="65000"/>
                  <a:lumOff val="35000"/>
                </a:schemeClr>
              </a:solidFill>
              <a:latin typeface="微软雅黑" pitchFamily="34" charset="-122"/>
              <a:ea typeface="微软雅黑" pitchFamily="34" charset="-122"/>
            </a:endParaRPr>
          </a:p>
        </p:txBody>
      </p:sp>
      <p:sp>
        <p:nvSpPr>
          <p:cNvPr id="149" name="TextBox 148"/>
          <p:cNvSpPr txBox="1"/>
          <p:nvPr/>
        </p:nvSpPr>
        <p:spPr>
          <a:xfrm>
            <a:off x="3293989" y="5280829"/>
            <a:ext cx="1634328" cy="307777"/>
          </a:xfrm>
          <a:prstGeom prst="rect">
            <a:avLst/>
          </a:prstGeom>
          <a:noFill/>
        </p:spPr>
        <p:txBody>
          <a:bodyPr wrap="square" rtlCol="0">
            <a:spAutoFit/>
          </a:bodyPr>
          <a:lstStyle/>
          <a:p>
            <a:r>
              <a:rPr lang="zh-CN" altLang="en-US" sz="1400" b="1" dirty="0" smtClean="0">
                <a:solidFill>
                  <a:schemeClr val="tx1">
                    <a:lumMod val="65000"/>
                    <a:lumOff val="35000"/>
                  </a:schemeClr>
                </a:solidFill>
                <a:latin typeface="微软雅黑" pitchFamily="34" charset="-122"/>
                <a:ea typeface="微软雅黑" pitchFamily="34" charset="-122"/>
              </a:rPr>
              <a:t>点击添加文本</a:t>
            </a:r>
            <a:endParaRPr lang="zh-CN" altLang="en-US" sz="1400" b="1" dirty="0">
              <a:solidFill>
                <a:schemeClr val="tx1">
                  <a:lumMod val="65000"/>
                  <a:lumOff val="35000"/>
                </a:schemeClr>
              </a:solidFill>
              <a:latin typeface="微软雅黑" pitchFamily="34" charset="-122"/>
              <a:ea typeface="微软雅黑" pitchFamily="34" charset="-122"/>
            </a:endParaRPr>
          </a:p>
        </p:txBody>
      </p:sp>
      <p:sp>
        <p:nvSpPr>
          <p:cNvPr id="150" name="TextBox 149"/>
          <p:cNvSpPr txBox="1"/>
          <p:nvPr/>
        </p:nvSpPr>
        <p:spPr>
          <a:xfrm>
            <a:off x="3293989" y="5516340"/>
            <a:ext cx="3075064" cy="738664"/>
          </a:xfrm>
          <a:prstGeom prst="rect">
            <a:avLst/>
          </a:prstGeom>
          <a:noFill/>
        </p:spPr>
        <p:txBody>
          <a:bodyPr wrap="square" rtlCol="0">
            <a:spAutoFit/>
          </a:bodyPr>
          <a:lstStyle/>
          <a:p>
            <a:r>
              <a:rPr lang="zh-CN" altLang="en-US" sz="14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400" dirty="0" smtClean="0">
                <a:solidFill>
                  <a:schemeClr val="tx1">
                    <a:lumMod val="65000"/>
                    <a:lumOff val="35000"/>
                  </a:schemeClr>
                </a:solidFill>
                <a:latin typeface="微软雅黑" pitchFamily="34" charset="-122"/>
                <a:ea typeface="微软雅黑" pitchFamily="34" charset="-122"/>
              </a:rPr>
              <a:t>licai2011</a:t>
            </a:r>
            <a:r>
              <a:rPr lang="zh-CN" altLang="en-US" sz="1400" dirty="0" smtClean="0">
                <a:solidFill>
                  <a:schemeClr val="tx1">
                    <a:lumMod val="65000"/>
                    <a:lumOff val="35000"/>
                  </a:schemeClr>
                </a:solidFill>
                <a:latin typeface="微软雅黑" pitchFamily="34" charset="-122"/>
                <a:ea typeface="微软雅黑" pitchFamily="34" charset="-122"/>
              </a:rPr>
              <a:t>专业设计</a:t>
            </a:r>
            <a:r>
              <a:rPr lang="en-US" altLang="zh-CN" sz="1400" dirty="0">
                <a:solidFill>
                  <a:schemeClr val="tx1">
                    <a:lumMod val="65000"/>
                    <a:lumOff val="35000"/>
                  </a:schemeClr>
                </a:solidFill>
                <a:latin typeface="微软雅黑" pitchFamily="34" charset="-122"/>
                <a:ea typeface="微软雅黑" pitchFamily="34" charset="-122"/>
              </a:rPr>
              <a:t>……</a:t>
            </a:r>
            <a:endParaRPr lang="en-US" altLang="zh-CN" sz="1400" dirty="0" smtClean="0">
              <a:solidFill>
                <a:schemeClr val="tx1">
                  <a:lumMod val="65000"/>
                  <a:lumOff val="35000"/>
                </a:schemeClr>
              </a:solidFill>
              <a:latin typeface="微软雅黑" pitchFamily="34" charset="-122"/>
              <a:ea typeface="微软雅黑" pitchFamily="34" charset="-122"/>
            </a:endParaRPr>
          </a:p>
        </p:txBody>
      </p:sp>
      <p:sp>
        <p:nvSpPr>
          <p:cNvPr id="151" name="TextBox 150"/>
          <p:cNvSpPr txBox="1"/>
          <p:nvPr/>
        </p:nvSpPr>
        <p:spPr>
          <a:xfrm>
            <a:off x="7437393" y="1923243"/>
            <a:ext cx="1634328" cy="307777"/>
          </a:xfrm>
          <a:prstGeom prst="rect">
            <a:avLst/>
          </a:prstGeom>
          <a:noFill/>
        </p:spPr>
        <p:txBody>
          <a:bodyPr wrap="square" rtlCol="0">
            <a:spAutoFit/>
          </a:bodyPr>
          <a:lstStyle/>
          <a:p>
            <a:r>
              <a:rPr lang="zh-CN" altLang="en-US" sz="1400" b="1" dirty="0" smtClean="0">
                <a:solidFill>
                  <a:schemeClr val="tx1">
                    <a:lumMod val="65000"/>
                    <a:lumOff val="35000"/>
                  </a:schemeClr>
                </a:solidFill>
                <a:latin typeface="微软雅黑" pitchFamily="34" charset="-122"/>
                <a:ea typeface="微软雅黑" pitchFamily="34" charset="-122"/>
              </a:rPr>
              <a:t>点击添加文本</a:t>
            </a:r>
            <a:endParaRPr lang="zh-CN" altLang="en-US" sz="1400" b="1" dirty="0">
              <a:solidFill>
                <a:schemeClr val="tx1">
                  <a:lumMod val="65000"/>
                  <a:lumOff val="35000"/>
                </a:schemeClr>
              </a:solidFill>
              <a:latin typeface="微软雅黑" pitchFamily="34" charset="-122"/>
              <a:ea typeface="微软雅黑" pitchFamily="34" charset="-122"/>
            </a:endParaRPr>
          </a:p>
        </p:txBody>
      </p:sp>
      <p:sp>
        <p:nvSpPr>
          <p:cNvPr id="152" name="TextBox 151"/>
          <p:cNvSpPr txBox="1"/>
          <p:nvPr/>
        </p:nvSpPr>
        <p:spPr>
          <a:xfrm>
            <a:off x="7437393" y="2158754"/>
            <a:ext cx="3075064" cy="738664"/>
          </a:xfrm>
          <a:prstGeom prst="rect">
            <a:avLst/>
          </a:prstGeom>
          <a:noFill/>
        </p:spPr>
        <p:txBody>
          <a:bodyPr wrap="square" rtlCol="0">
            <a:spAutoFit/>
          </a:bodyPr>
          <a:lstStyle/>
          <a:p>
            <a:r>
              <a:rPr lang="zh-CN" altLang="en-US" sz="14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400" dirty="0" smtClean="0">
                <a:solidFill>
                  <a:schemeClr val="tx1">
                    <a:lumMod val="65000"/>
                    <a:lumOff val="35000"/>
                  </a:schemeClr>
                </a:solidFill>
                <a:latin typeface="微软雅黑" pitchFamily="34" charset="-122"/>
                <a:ea typeface="微软雅黑" pitchFamily="34" charset="-122"/>
              </a:rPr>
              <a:t>licai2011</a:t>
            </a:r>
            <a:r>
              <a:rPr lang="zh-CN" altLang="en-US" sz="1400" dirty="0" smtClean="0">
                <a:solidFill>
                  <a:schemeClr val="tx1">
                    <a:lumMod val="65000"/>
                    <a:lumOff val="35000"/>
                  </a:schemeClr>
                </a:solidFill>
                <a:latin typeface="微软雅黑" pitchFamily="34" charset="-122"/>
                <a:ea typeface="微软雅黑" pitchFamily="34" charset="-122"/>
              </a:rPr>
              <a:t>专业设计</a:t>
            </a:r>
            <a:r>
              <a:rPr lang="en-US" altLang="zh-CN" sz="1400" dirty="0">
                <a:solidFill>
                  <a:schemeClr val="tx1">
                    <a:lumMod val="65000"/>
                    <a:lumOff val="35000"/>
                  </a:schemeClr>
                </a:solidFill>
                <a:latin typeface="微软雅黑" pitchFamily="34" charset="-122"/>
                <a:ea typeface="微软雅黑" pitchFamily="34" charset="-122"/>
              </a:rPr>
              <a:t>……</a:t>
            </a:r>
            <a:endParaRPr lang="en-US" altLang="zh-CN" sz="1400" dirty="0" smtClean="0">
              <a:solidFill>
                <a:schemeClr val="tx1">
                  <a:lumMod val="65000"/>
                  <a:lumOff val="35000"/>
                </a:schemeClr>
              </a:solidFill>
              <a:latin typeface="微软雅黑" pitchFamily="34" charset="-122"/>
              <a:ea typeface="微软雅黑" pitchFamily="34" charset="-122"/>
            </a:endParaRPr>
          </a:p>
        </p:txBody>
      </p:sp>
      <p:sp>
        <p:nvSpPr>
          <p:cNvPr id="153" name="TextBox 152"/>
          <p:cNvSpPr txBox="1"/>
          <p:nvPr/>
        </p:nvSpPr>
        <p:spPr>
          <a:xfrm>
            <a:off x="7437393" y="3735150"/>
            <a:ext cx="1634328" cy="307777"/>
          </a:xfrm>
          <a:prstGeom prst="rect">
            <a:avLst/>
          </a:prstGeom>
          <a:noFill/>
        </p:spPr>
        <p:txBody>
          <a:bodyPr wrap="square" rtlCol="0">
            <a:spAutoFit/>
          </a:bodyPr>
          <a:lstStyle/>
          <a:p>
            <a:r>
              <a:rPr lang="zh-CN" altLang="en-US" sz="1400" b="1" dirty="0" smtClean="0">
                <a:solidFill>
                  <a:schemeClr val="tx1">
                    <a:lumMod val="65000"/>
                    <a:lumOff val="35000"/>
                  </a:schemeClr>
                </a:solidFill>
                <a:latin typeface="微软雅黑" pitchFamily="34" charset="-122"/>
                <a:ea typeface="微软雅黑" pitchFamily="34" charset="-122"/>
              </a:rPr>
              <a:t>点击添加文本</a:t>
            </a:r>
            <a:endParaRPr lang="zh-CN" altLang="en-US" sz="1400" b="1" dirty="0">
              <a:solidFill>
                <a:schemeClr val="tx1">
                  <a:lumMod val="65000"/>
                  <a:lumOff val="35000"/>
                </a:schemeClr>
              </a:solidFill>
              <a:latin typeface="微软雅黑" pitchFamily="34" charset="-122"/>
              <a:ea typeface="微软雅黑" pitchFamily="34" charset="-122"/>
            </a:endParaRPr>
          </a:p>
        </p:txBody>
      </p:sp>
      <p:sp>
        <p:nvSpPr>
          <p:cNvPr id="154" name="TextBox 153"/>
          <p:cNvSpPr txBox="1"/>
          <p:nvPr/>
        </p:nvSpPr>
        <p:spPr>
          <a:xfrm>
            <a:off x="7437393" y="3970661"/>
            <a:ext cx="3075064" cy="738664"/>
          </a:xfrm>
          <a:prstGeom prst="rect">
            <a:avLst/>
          </a:prstGeom>
          <a:noFill/>
        </p:spPr>
        <p:txBody>
          <a:bodyPr wrap="square" rtlCol="0">
            <a:spAutoFit/>
          </a:bodyPr>
          <a:lstStyle/>
          <a:p>
            <a:r>
              <a:rPr lang="zh-CN" altLang="en-US" sz="14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400" dirty="0" smtClean="0">
                <a:solidFill>
                  <a:schemeClr val="tx1">
                    <a:lumMod val="65000"/>
                    <a:lumOff val="35000"/>
                  </a:schemeClr>
                </a:solidFill>
                <a:latin typeface="微软雅黑" pitchFamily="34" charset="-122"/>
                <a:ea typeface="微软雅黑" pitchFamily="34" charset="-122"/>
              </a:rPr>
              <a:t>licai2011</a:t>
            </a:r>
            <a:r>
              <a:rPr lang="zh-CN" altLang="en-US" sz="1400" dirty="0" smtClean="0">
                <a:solidFill>
                  <a:schemeClr val="tx1">
                    <a:lumMod val="65000"/>
                    <a:lumOff val="35000"/>
                  </a:schemeClr>
                </a:solidFill>
                <a:latin typeface="微软雅黑" pitchFamily="34" charset="-122"/>
                <a:ea typeface="微软雅黑" pitchFamily="34" charset="-122"/>
              </a:rPr>
              <a:t>专业设计</a:t>
            </a:r>
            <a:r>
              <a:rPr lang="en-US" altLang="zh-CN" sz="1400" dirty="0">
                <a:solidFill>
                  <a:schemeClr val="tx1">
                    <a:lumMod val="65000"/>
                    <a:lumOff val="35000"/>
                  </a:schemeClr>
                </a:solidFill>
                <a:latin typeface="微软雅黑" pitchFamily="34" charset="-122"/>
                <a:ea typeface="微软雅黑" pitchFamily="34" charset="-122"/>
              </a:rPr>
              <a:t>……</a:t>
            </a:r>
            <a:endParaRPr lang="en-US" altLang="zh-CN" sz="1400" dirty="0" smtClean="0">
              <a:solidFill>
                <a:schemeClr val="tx1">
                  <a:lumMod val="65000"/>
                  <a:lumOff val="35000"/>
                </a:schemeClr>
              </a:solidFill>
              <a:latin typeface="微软雅黑" pitchFamily="34" charset="-122"/>
              <a:ea typeface="微软雅黑" pitchFamily="34" charset="-122"/>
            </a:endParaRPr>
          </a:p>
        </p:txBody>
      </p:sp>
      <p:sp>
        <p:nvSpPr>
          <p:cNvPr id="155" name="TextBox 154"/>
          <p:cNvSpPr txBox="1"/>
          <p:nvPr/>
        </p:nvSpPr>
        <p:spPr>
          <a:xfrm>
            <a:off x="7437393" y="5280829"/>
            <a:ext cx="1634328" cy="307777"/>
          </a:xfrm>
          <a:prstGeom prst="rect">
            <a:avLst/>
          </a:prstGeom>
          <a:noFill/>
        </p:spPr>
        <p:txBody>
          <a:bodyPr wrap="square" rtlCol="0">
            <a:spAutoFit/>
          </a:bodyPr>
          <a:lstStyle/>
          <a:p>
            <a:r>
              <a:rPr lang="zh-CN" altLang="en-US" sz="1400" b="1" dirty="0" smtClean="0">
                <a:solidFill>
                  <a:schemeClr val="tx1">
                    <a:lumMod val="65000"/>
                    <a:lumOff val="35000"/>
                  </a:schemeClr>
                </a:solidFill>
                <a:latin typeface="微软雅黑" pitchFamily="34" charset="-122"/>
                <a:ea typeface="微软雅黑" pitchFamily="34" charset="-122"/>
              </a:rPr>
              <a:t>点击添加文本</a:t>
            </a:r>
            <a:endParaRPr lang="zh-CN" altLang="en-US" sz="1400" b="1" dirty="0">
              <a:solidFill>
                <a:schemeClr val="tx1">
                  <a:lumMod val="65000"/>
                  <a:lumOff val="35000"/>
                </a:schemeClr>
              </a:solidFill>
              <a:latin typeface="微软雅黑" pitchFamily="34" charset="-122"/>
              <a:ea typeface="微软雅黑" pitchFamily="34" charset="-122"/>
            </a:endParaRPr>
          </a:p>
        </p:txBody>
      </p:sp>
      <p:sp>
        <p:nvSpPr>
          <p:cNvPr id="156" name="TextBox 155"/>
          <p:cNvSpPr txBox="1"/>
          <p:nvPr/>
        </p:nvSpPr>
        <p:spPr>
          <a:xfrm>
            <a:off x="7437393" y="5516340"/>
            <a:ext cx="3075064" cy="738664"/>
          </a:xfrm>
          <a:prstGeom prst="rect">
            <a:avLst/>
          </a:prstGeom>
          <a:noFill/>
        </p:spPr>
        <p:txBody>
          <a:bodyPr wrap="square" rtlCol="0">
            <a:spAutoFit/>
          </a:bodyPr>
          <a:lstStyle/>
          <a:p>
            <a:r>
              <a:rPr lang="zh-CN" altLang="en-US" sz="14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400" dirty="0" smtClean="0">
                <a:solidFill>
                  <a:schemeClr val="tx1">
                    <a:lumMod val="65000"/>
                    <a:lumOff val="35000"/>
                  </a:schemeClr>
                </a:solidFill>
                <a:latin typeface="微软雅黑" pitchFamily="34" charset="-122"/>
                <a:ea typeface="微软雅黑" pitchFamily="34" charset="-122"/>
              </a:rPr>
              <a:t>licai2011</a:t>
            </a:r>
            <a:r>
              <a:rPr lang="zh-CN" altLang="en-US" sz="1400" dirty="0" smtClean="0">
                <a:solidFill>
                  <a:schemeClr val="tx1">
                    <a:lumMod val="65000"/>
                    <a:lumOff val="35000"/>
                  </a:schemeClr>
                </a:solidFill>
                <a:latin typeface="微软雅黑" pitchFamily="34" charset="-122"/>
                <a:ea typeface="微软雅黑" pitchFamily="34" charset="-122"/>
              </a:rPr>
              <a:t>专业设计</a:t>
            </a:r>
            <a:r>
              <a:rPr lang="en-US" altLang="zh-CN" sz="1400" dirty="0">
                <a:solidFill>
                  <a:schemeClr val="tx1">
                    <a:lumMod val="65000"/>
                    <a:lumOff val="35000"/>
                  </a:schemeClr>
                </a:solidFill>
                <a:latin typeface="微软雅黑" pitchFamily="34" charset="-122"/>
                <a:ea typeface="微软雅黑" pitchFamily="34" charset="-122"/>
              </a:rPr>
              <a:t>……</a:t>
            </a:r>
            <a:endParaRPr lang="en-US" altLang="zh-CN" sz="1400" dirty="0" smtClean="0">
              <a:solidFill>
                <a:schemeClr val="tx1">
                  <a:lumMod val="65000"/>
                  <a:lumOff val="35000"/>
                </a:schemeClr>
              </a:solidFill>
              <a:latin typeface="微软雅黑" pitchFamily="34" charset="-122"/>
              <a:ea typeface="微软雅黑"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left)">
                                      <p:cBhvr>
                                        <p:cTn id="7" dur="300"/>
                                        <p:tgtEl>
                                          <p:spTgt spid="29"/>
                                        </p:tgtEl>
                                      </p:cBhvr>
                                    </p:animEffect>
                                  </p:childTnLst>
                                </p:cTn>
                              </p:par>
                            </p:childTnLst>
                          </p:cTn>
                        </p:par>
                        <p:par>
                          <p:cTn id="8" fill="hold">
                            <p:stCondLst>
                              <p:cond delay="300"/>
                            </p:stCondLst>
                            <p:childTnLst>
                              <p:par>
                                <p:cTn id="9" presetID="10" presetClass="entr" presetSubtype="0" fill="hold" nodeType="afterEffect">
                                  <p:stCondLst>
                                    <p:cond delay="0"/>
                                  </p:stCondLst>
                                  <p:childTnLst>
                                    <p:set>
                                      <p:cBhvr>
                                        <p:cTn id="10" dur="1" fill="hold">
                                          <p:stCondLst>
                                            <p:cond delay="0"/>
                                          </p:stCondLst>
                                        </p:cTn>
                                        <p:tgtEl>
                                          <p:spTgt spid="129"/>
                                        </p:tgtEl>
                                        <p:attrNameLst>
                                          <p:attrName>style.visibility</p:attrName>
                                        </p:attrNameLst>
                                      </p:cBhvr>
                                      <p:to>
                                        <p:strVal val="visible"/>
                                      </p:to>
                                    </p:set>
                                    <p:animEffect transition="in" filter="fade">
                                      <p:cBhvr>
                                        <p:cTn id="11" dur="500"/>
                                        <p:tgtEl>
                                          <p:spTgt spid="129"/>
                                        </p:tgtEl>
                                      </p:cBhvr>
                                    </p:animEffect>
                                  </p:childTnLst>
                                </p:cTn>
                              </p:par>
                              <p:par>
                                <p:cTn id="12" presetID="64" presetClass="path" presetSubtype="0" fill="hold" nodeType="withEffect">
                                  <p:stCondLst>
                                    <p:cond delay="0"/>
                                  </p:stCondLst>
                                  <p:childTnLst>
                                    <p:animMotion origin="layout" path="M -0.10139 0.21419 L 4.72222E-6 3.33333E-6 " pathEditMode="relative" rAng="0" ptsTypes="AA">
                                      <p:cBhvr>
                                        <p:cTn id="13" dur="750" fill="hold"/>
                                        <p:tgtEl>
                                          <p:spTgt spid="129"/>
                                        </p:tgtEl>
                                        <p:attrNameLst>
                                          <p:attrName>ppt_x</p:attrName>
                                          <p:attrName>ppt_y</p:attrName>
                                        </p:attrNameLst>
                                      </p:cBhvr>
                                      <p:rCtr x="5069" y="-10710"/>
                                    </p:animMotion>
                                  </p:childTnLst>
                                </p:cTn>
                              </p:par>
                              <p:par>
                                <p:cTn id="14" presetID="10" presetClass="entr" presetSubtype="0" fill="hold" nodeType="withEffect">
                                  <p:stCondLst>
                                    <p:cond delay="250"/>
                                  </p:stCondLst>
                                  <p:childTnLst>
                                    <p:set>
                                      <p:cBhvr>
                                        <p:cTn id="15" dur="1" fill="hold">
                                          <p:stCondLst>
                                            <p:cond delay="0"/>
                                          </p:stCondLst>
                                        </p:cTn>
                                        <p:tgtEl>
                                          <p:spTgt spid="63"/>
                                        </p:tgtEl>
                                        <p:attrNameLst>
                                          <p:attrName>style.visibility</p:attrName>
                                        </p:attrNameLst>
                                      </p:cBhvr>
                                      <p:to>
                                        <p:strVal val="visible"/>
                                      </p:to>
                                    </p:set>
                                    <p:animEffect transition="in" filter="fade">
                                      <p:cBhvr>
                                        <p:cTn id="16" dur="500"/>
                                        <p:tgtEl>
                                          <p:spTgt spid="63"/>
                                        </p:tgtEl>
                                      </p:cBhvr>
                                    </p:animEffect>
                                  </p:childTnLst>
                                </p:cTn>
                              </p:par>
                              <p:par>
                                <p:cTn id="17" presetID="64" presetClass="path" presetSubtype="0" fill="hold" nodeType="withEffect">
                                  <p:stCondLst>
                                    <p:cond delay="250"/>
                                  </p:stCondLst>
                                  <p:childTnLst>
                                    <p:animMotion origin="layout" path="M -0.10139 0.21419 L 4.72222E-6 3.33333E-6 " pathEditMode="relative" rAng="0" ptsTypes="AA">
                                      <p:cBhvr>
                                        <p:cTn id="18" dur="750" fill="hold"/>
                                        <p:tgtEl>
                                          <p:spTgt spid="63"/>
                                        </p:tgtEl>
                                        <p:attrNameLst>
                                          <p:attrName>ppt_x</p:attrName>
                                          <p:attrName>ppt_y</p:attrName>
                                        </p:attrNameLst>
                                      </p:cBhvr>
                                      <p:rCtr x="5069" y="-10710"/>
                                    </p:animMotion>
                                  </p:childTnLst>
                                </p:cTn>
                              </p:par>
                              <p:par>
                                <p:cTn id="19" presetID="10" presetClass="entr" presetSubtype="0" fill="hold" nodeType="withEffect">
                                  <p:stCondLst>
                                    <p:cond delay="500"/>
                                  </p:stCondLst>
                                  <p:childTnLst>
                                    <p:set>
                                      <p:cBhvr>
                                        <p:cTn id="20" dur="1" fill="hold">
                                          <p:stCondLst>
                                            <p:cond delay="0"/>
                                          </p:stCondLst>
                                        </p:cTn>
                                        <p:tgtEl>
                                          <p:spTgt spid="139"/>
                                        </p:tgtEl>
                                        <p:attrNameLst>
                                          <p:attrName>style.visibility</p:attrName>
                                        </p:attrNameLst>
                                      </p:cBhvr>
                                      <p:to>
                                        <p:strVal val="visible"/>
                                      </p:to>
                                    </p:set>
                                    <p:animEffect transition="in" filter="fade">
                                      <p:cBhvr>
                                        <p:cTn id="21" dur="500"/>
                                        <p:tgtEl>
                                          <p:spTgt spid="139"/>
                                        </p:tgtEl>
                                      </p:cBhvr>
                                    </p:animEffect>
                                  </p:childTnLst>
                                </p:cTn>
                              </p:par>
                              <p:par>
                                <p:cTn id="22" presetID="64" presetClass="path" presetSubtype="0" fill="hold" nodeType="withEffect">
                                  <p:stCondLst>
                                    <p:cond delay="500"/>
                                  </p:stCondLst>
                                  <p:childTnLst>
                                    <p:animMotion origin="layout" path="M -0.10139 0.21419 L 4.72222E-6 3.33333E-6 " pathEditMode="relative" rAng="0" ptsTypes="AA">
                                      <p:cBhvr>
                                        <p:cTn id="23" dur="750" fill="hold"/>
                                        <p:tgtEl>
                                          <p:spTgt spid="139"/>
                                        </p:tgtEl>
                                        <p:attrNameLst>
                                          <p:attrName>ppt_x</p:attrName>
                                          <p:attrName>ppt_y</p:attrName>
                                        </p:attrNameLst>
                                      </p:cBhvr>
                                      <p:rCtr x="5069" y="-10710"/>
                                    </p:animMotion>
                                  </p:childTnLst>
                                </p:cTn>
                              </p:par>
                            </p:childTnLst>
                          </p:cTn>
                        </p:par>
                        <p:par>
                          <p:cTn id="24" fill="hold">
                            <p:stCondLst>
                              <p:cond delay="1550"/>
                            </p:stCondLst>
                            <p:childTnLst>
                              <p:par>
                                <p:cTn id="25" presetID="22" presetClass="entr" presetSubtype="8" fill="hold" grpId="0" nodeType="afterEffect">
                                  <p:stCondLst>
                                    <p:cond delay="0"/>
                                  </p:stCondLst>
                                  <p:childTnLst>
                                    <p:set>
                                      <p:cBhvr>
                                        <p:cTn id="26" dur="1" fill="hold">
                                          <p:stCondLst>
                                            <p:cond delay="0"/>
                                          </p:stCondLst>
                                        </p:cTn>
                                        <p:tgtEl>
                                          <p:spTgt spid="145"/>
                                        </p:tgtEl>
                                        <p:attrNameLst>
                                          <p:attrName>style.visibility</p:attrName>
                                        </p:attrNameLst>
                                      </p:cBhvr>
                                      <p:to>
                                        <p:strVal val="visible"/>
                                      </p:to>
                                    </p:set>
                                    <p:animEffect transition="in" filter="wipe(left)">
                                      <p:cBhvr>
                                        <p:cTn id="27" dur="500"/>
                                        <p:tgtEl>
                                          <p:spTgt spid="145"/>
                                        </p:tgtEl>
                                      </p:cBhvr>
                                    </p:animEffect>
                                  </p:childTnLst>
                                </p:cTn>
                              </p:par>
                              <p:par>
                                <p:cTn id="28" presetID="22" presetClass="entr" presetSubtype="8" fill="hold" grpId="0" nodeType="withEffect">
                                  <p:stCondLst>
                                    <p:cond delay="0"/>
                                  </p:stCondLst>
                                  <p:childTnLst>
                                    <p:set>
                                      <p:cBhvr>
                                        <p:cTn id="29" dur="1" fill="hold">
                                          <p:stCondLst>
                                            <p:cond delay="0"/>
                                          </p:stCondLst>
                                        </p:cTn>
                                        <p:tgtEl>
                                          <p:spTgt spid="146"/>
                                        </p:tgtEl>
                                        <p:attrNameLst>
                                          <p:attrName>style.visibility</p:attrName>
                                        </p:attrNameLst>
                                      </p:cBhvr>
                                      <p:to>
                                        <p:strVal val="visible"/>
                                      </p:to>
                                    </p:set>
                                    <p:animEffect transition="in" filter="wipe(left)">
                                      <p:cBhvr>
                                        <p:cTn id="30" dur="500"/>
                                        <p:tgtEl>
                                          <p:spTgt spid="146"/>
                                        </p:tgtEl>
                                      </p:cBhvr>
                                    </p:animEffect>
                                  </p:childTnLst>
                                </p:cTn>
                              </p:par>
                              <p:par>
                                <p:cTn id="31" presetID="22" presetClass="entr" presetSubtype="8" fill="hold" grpId="0" nodeType="withEffect">
                                  <p:stCondLst>
                                    <p:cond delay="0"/>
                                  </p:stCondLst>
                                  <p:childTnLst>
                                    <p:set>
                                      <p:cBhvr>
                                        <p:cTn id="32" dur="1" fill="hold">
                                          <p:stCondLst>
                                            <p:cond delay="0"/>
                                          </p:stCondLst>
                                        </p:cTn>
                                        <p:tgtEl>
                                          <p:spTgt spid="147"/>
                                        </p:tgtEl>
                                        <p:attrNameLst>
                                          <p:attrName>style.visibility</p:attrName>
                                        </p:attrNameLst>
                                      </p:cBhvr>
                                      <p:to>
                                        <p:strVal val="visible"/>
                                      </p:to>
                                    </p:set>
                                    <p:animEffect transition="in" filter="wipe(left)">
                                      <p:cBhvr>
                                        <p:cTn id="33" dur="500"/>
                                        <p:tgtEl>
                                          <p:spTgt spid="147"/>
                                        </p:tgtEl>
                                      </p:cBhvr>
                                    </p:animEffect>
                                  </p:childTnLst>
                                </p:cTn>
                              </p:par>
                              <p:par>
                                <p:cTn id="34" presetID="22" presetClass="entr" presetSubtype="8" fill="hold" grpId="0" nodeType="withEffect">
                                  <p:stCondLst>
                                    <p:cond delay="0"/>
                                  </p:stCondLst>
                                  <p:childTnLst>
                                    <p:set>
                                      <p:cBhvr>
                                        <p:cTn id="35" dur="1" fill="hold">
                                          <p:stCondLst>
                                            <p:cond delay="0"/>
                                          </p:stCondLst>
                                        </p:cTn>
                                        <p:tgtEl>
                                          <p:spTgt spid="148"/>
                                        </p:tgtEl>
                                        <p:attrNameLst>
                                          <p:attrName>style.visibility</p:attrName>
                                        </p:attrNameLst>
                                      </p:cBhvr>
                                      <p:to>
                                        <p:strVal val="visible"/>
                                      </p:to>
                                    </p:set>
                                    <p:animEffect transition="in" filter="wipe(left)">
                                      <p:cBhvr>
                                        <p:cTn id="36" dur="500"/>
                                        <p:tgtEl>
                                          <p:spTgt spid="148"/>
                                        </p:tgtEl>
                                      </p:cBhvr>
                                    </p:animEffect>
                                  </p:childTnLst>
                                </p:cTn>
                              </p:par>
                              <p:par>
                                <p:cTn id="37" presetID="22" presetClass="entr" presetSubtype="8" fill="hold" grpId="0" nodeType="withEffect">
                                  <p:stCondLst>
                                    <p:cond delay="0"/>
                                  </p:stCondLst>
                                  <p:childTnLst>
                                    <p:set>
                                      <p:cBhvr>
                                        <p:cTn id="38" dur="1" fill="hold">
                                          <p:stCondLst>
                                            <p:cond delay="0"/>
                                          </p:stCondLst>
                                        </p:cTn>
                                        <p:tgtEl>
                                          <p:spTgt spid="149"/>
                                        </p:tgtEl>
                                        <p:attrNameLst>
                                          <p:attrName>style.visibility</p:attrName>
                                        </p:attrNameLst>
                                      </p:cBhvr>
                                      <p:to>
                                        <p:strVal val="visible"/>
                                      </p:to>
                                    </p:set>
                                    <p:animEffect transition="in" filter="wipe(left)">
                                      <p:cBhvr>
                                        <p:cTn id="39" dur="500"/>
                                        <p:tgtEl>
                                          <p:spTgt spid="149"/>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150"/>
                                        </p:tgtEl>
                                        <p:attrNameLst>
                                          <p:attrName>style.visibility</p:attrName>
                                        </p:attrNameLst>
                                      </p:cBhvr>
                                      <p:to>
                                        <p:strVal val="visible"/>
                                      </p:to>
                                    </p:set>
                                    <p:animEffect transition="in" filter="wipe(left)">
                                      <p:cBhvr>
                                        <p:cTn id="42" dur="500"/>
                                        <p:tgtEl>
                                          <p:spTgt spid="150"/>
                                        </p:tgtEl>
                                      </p:cBhvr>
                                    </p:animEffect>
                                  </p:childTnLst>
                                </p:cTn>
                              </p:par>
                            </p:childTnLst>
                          </p:cTn>
                        </p:par>
                        <p:par>
                          <p:cTn id="43" fill="hold">
                            <p:stCondLst>
                              <p:cond delay="2050"/>
                            </p:stCondLst>
                            <p:childTnLst>
                              <p:par>
                                <p:cTn id="44" presetID="10" presetClass="entr" presetSubtype="0" fill="hold" nodeType="afterEffect">
                                  <p:stCondLst>
                                    <p:cond delay="0"/>
                                  </p:stCondLst>
                                  <p:childTnLst>
                                    <p:set>
                                      <p:cBhvr>
                                        <p:cTn id="45" dur="1" fill="hold">
                                          <p:stCondLst>
                                            <p:cond delay="0"/>
                                          </p:stCondLst>
                                        </p:cTn>
                                        <p:tgtEl>
                                          <p:spTgt spid="134"/>
                                        </p:tgtEl>
                                        <p:attrNameLst>
                                          <p:attrName>style.visibility</p:attrName>
                                        </p:attrNameLst>
                                      </p:cBhvr>
                                      <p:to>
                                        <p:strVal val="visible"/>
                                      </p:to>
                                    </p:set>
                                    <p:animEffect transition="in" filter="fade">
                                      <p:cBhvr>
                                        <p:cTn id="46" dur="500"/>
                                        <p:tgtEl>
                                          <p:spTgt spid="134"/>
                                        </p:tgtEl>
                                      </p:cBhvr>
                                    </p:animEffect>
                                  </p:childTnLst>
                                </p:cTn>
                              </p:par>
                              <p:par>
                                <p:cTn id="47" presetID="64" presetClass="path" presetSubtype="0" fill="hold" nodeType="withEffect">
                                  <p:stCondLst>
                                    <p:cond delay="0"/>
                                  </p:stCondLst>
                                  <p:childTnLst>
                                    <p:animMotion origin="layout" path="M -0.10139 0.21419 L 4.72222E-6 3.33333E-6 " pathEditMode="relative" rAng="0" ptsTypes="AA">
                                      <p:cBhvr>
                                        <p:cTn id="48" dur="750" fill="hold"/>
                                        <p:tgtEl>
                                          <p:spTgt spid="134"/>
                                        </p:tgtEl>
                                        <p:attrNameLst>
                                          <p:attrName>ppt_x</p:attrName>
                                          <p:attrName>ppt_y</p:attrName>
                                        </p:attrNameLst>
                                      </p:cBhvr>
                                      <p:rCtr x="5069" y="-10710"/>
                                    </p:animMotion>
                                  </p:childTnLst>
                                </p:cTn>
                              </p:par>
                              <p:par>
                                <p:cTn id="49" presetID="10" presetClass="entr" presetSubtype="0" fill="hold" nodeType="withEffect">
                                  <p:stCondLst>
                                    <p:cond delay="250"/>
                                  </p:stCondLst>
                                  <p:childTnLst>
                                    <p:set>
                                      <p:cBhvr>
                                        <p:cTn id="50" dur="1" fill="hold">
                                          <p:stCondLst>
                                            <p:cond delay="0"/>
                                          </p:stCondLst>
                                        </p:cTn>
                                        <p:tgtEl>
                                          <p:spTgt spid="88"/>
                                        </p:tgtEl>
                                        <p:attrNameLst>
                                          <p:attrName>style.visibility</p:attrName>
                                        </p:attrNameLst>
                                      </p:cBhvr>
                                      <p:to>
                                        <p:strVal val="visible"/>
                                      </p:to>
                                    </p:set>
                                    <p:animEffect transition="in" filter="fade">
                                      <p:cBhvr>
                                        <p:cTn id="51" dur="500"/>
                                        <p:tgtEl>
                                          <p:spTgt spid="88"/>
                                        </p:tgtEl>
                                      </p:cBhvr>
                                    </p:animEffect>
                                  </p:childTnLst>
                                </p:cTn>
                              </p:par>
                              <p:par>
                                <p:cTn id="52" presetID="64" presetClass="path" presetSubtype="0" fill="hold" nodeType="withEffect">
                                  <p:stCondLst>
                                    <p:cond delay="250"/>
                                  </p:stCondLst>
                                  <p:childTnLst>
                                    <p:animMotion origin="layout" path="M -0.10139 0.21419 L 4.72222E-6 3.33333E-6 " pathEditMode="relative" rAng="0" ptsTypes="AA">
                                      <p:cBhvr>
                                        <p:cTn id="53" dur="750" fill="hold"/>
                                        <p:tgtEl>
                                          <p:spTgt spid="88"/>
                                        </p:tgtEl>
                                        <p:attrNameLst>
                                          <p:attrName>ppt_x</p:attrName>
                                          <p:attrName>ppt_y</p:attrName>
                                        </p:attrNameLst>
                                      </p:cBhvr>
                                      <p:rCtr x="5069" y="-10710"/>
                                    </p:animMotion>
                                  </p:childTnLst>
                                </p:cTn>
                              </p:par>
                              <p:par>
                                <p:cTn id="54" presetID="10" presetClass="entr" presetSubtype="0" fill="hold" nodeType="withEffect">
                                  <p:stCondLst>
                                    <p:cond delay="500"/>
                                  </p:stCondLst>
                                  <p:childTnLst>
                                    <p:set>
                                      <p:cBhvr>
                                        <p:cTn id="55" dur="1" fill="hold">
                                          <p:stCondLst>
                                            <p:cond delay="0"/>
                                          </p:stCondLst>
                                        </p:cTn>
                                        <p:tgtEl>
                                          <p:spTgt spid="123"/>
                                        </p:tgtEl>
                                        <p:attrNameLst>
                                          <p:attrName>style.visibility</p:attrName>
                                        </p:attrNameLst>
                                      </p:cBhvr>
                                      <p:to>
                                        <p:strVal val="visible"/>
                                      </p:to>
                                    </p:set>
                                    <p:animEffect transition="in" filter="fade">
                                      <p:cBhvr>
                                        <p:cTn id="56" dur="500"/>
                                        <p:tgtEl>
                                          <p:spTgt spid="123"/>
                                        </p:tgtEl>
                                      </p:cBhvr>
                                    </p:animEffect>
                                  </p:childTnLst>
                                </p:cTn>
                              </p:par>
                              <p:par>
                                <p:cTn id="57" presetID="64" presetClass="path" presetSubtype="0" fill="hold" nodeType="withEffect">
                                  <p:stCondLst>
                                    <p:cond delay="500"/>
                                  </p:stCondLst>
                                  <p:childTnLst>
                                    <p:animMotion origin="layout" path="M -0.10139 0.21419 L 4.72222E-6 3.33333E-6 " pathEditMode="relative" rAng="0" ptsTypes="AA">
                                      <p:cBhvr>
                                        <p:cTn id="58" dur="750" fill="hold"/>
                                        <p:tgtEl>
                                          <p:spTgt spid="123"/>
                                        </p:tgtEl>
                                        <p:attrNameLst>
                                          <p:attrName>ppt_x</p:attrName>
                                          <p:attrName>ppt_y</p:attrName>
                                        </p:attrNameLst>
                                      </p:cBhvr>
                                      <p:rCtr x="5069" y="-10710"/>
                                    </p:animMotion>
                                  </p:childTnLst>
                                </p:cTn>
                              </p:par>
                            </p:childTnLst>
                          </p:cTn>
                        </p:par>
                        <p:par>
                          <p:cTn id="59" fill="hold">
                            <p:stCondLst>
                              <p:cond delay="3300"/>
                            </p:stCondLst>
                            <p:childTnLst>
                              <p:par>
                                <p:cTn id="60" presetID="22" presetClass="entr" presetSubtype="8" fill="hold" grpId="0" nodeType="afterEffect">
                                  <p:stCondLst>
                                    <p:cond delay="0"/>
                                  </p:stCondLst>
                                  <p:childTnLst>
                                    <p:set>
                                      <p:cBhvr>
                                        <p:cTn id="61" dur="1" fill="hold">
                                          <p:stCondLst>
                                            <p:cond delay="0"/>
                                          </p:stCondLst>
                                        </p:cTn>
                                        <p:tgtEl>
                                          <p:spTgt spid="151"/>
                                        </p:tgtEl>
                                        <p:attrNameLst>
                                          <p:attrName>style.visibility</p:attrName>
                                        </p:attrNameLst>
                                      </p:cBhvr>
                                      <p:to>
                                        <p:strVal val="visible"/>
                                      </p:to>
                                    </p:set>
                                    <p:animEffect transition="in" filter="wipe(left)">
                                      <p:cBhvr>
                                        <p:cTn id="62" dur="500"/>
                                        <p:tgtEl>
                                          <p:spTgt spid="151"/>
                                        </p:tgtEl>
                                      </p:cBhvr>
                                    </p:animEffect>
                                  </p:childTnLst>
                                </p:cTn>
                              </p:par>
                              <p:par>
                                <p:cTn id="63" presetID="22" presetClass="entr" presetSubtype="8" fill="hold" grpId="0" nodeType="withEffect">
                                  <p:stCondLst>
                                    <p:cond delay="0"/>
                                  </p:stCondLst>
                                  <p:childTnLst>
                                    <p:set>
                                      <p:cBhvr>
                                        <p:cTn id="64" dur="1" fill="hold">
                                          <p:stCondLst>
                                            <p:cond delay="0"/>
                                          </p:stCondLst>
                                        </p:cTn>
                                        <p:tgtEl>
                                          <p:spTgt spid="152"/>
                                        </p:tgtEl>
                                        <p:attrNameLst>
                                          <p:attrName>style.visibility</p:attrName>
                                        </p:attrNameLst>
                                      </p:cBhvr>
                                      <p:to>
                                        <p:strVal val="visible"/>
                                      </p:to>
                                    </p:set>
                                    <p:animEffect transition="in" filter="wipe(left)">
                                      <p:cBhvr>
                                        <p:cTn id="65" dur="500"/>
                                        <p:tgtEl>
                                          <p:spTgt spid="152"/>
                                        </p:tgtEl>
                                      </p:cBhvr>
                                    </p:animEffect>
                                  </p:childTnLst>
                                </p:cTn>
                              </p:par>
                              <p:par>
                                <p:cTn id="66" presetID="22" presetClass="entr" presetSubtype="8" fill="hold" grpId="0" nodeType="withEffect">
                                  <p:stCondLst>
                                    <p:cond delay="0"/>
                                  </p:stCondLst>
                                  <p:childTnLst>
                                    <p:set>
                                      <p:cBhvr>
                                        <p:cTn id="67" dur="1" fill="hold">
                                          <p:stCondLst>
                                            <p:cond delay="0"/>
                                          </p:stCondLst>
                                        </p:cTn>
                                        <p:tgtEl>
                                          <p:spTgt spid="153"/>
                                        </p:tgtEl>
                                        <p:attrNameLst>
                                          <p:attrName>style.visibility</p:attrName>
                                        </p:attrNameLst>
                                      </p:cBhvr>
                                      <p:to>
                                        <p:strVal val="visible"/>
                                      </p:to>
                                    </p:set>
                                    <p:animEffect transition="in" filter="wipe(left)">
                                      <p:cBhvr>
                                        <p:cTn id="68" dur="500"/>
                                        <p:tgtEl>
                                          <p:spTgt spid="153"/>
                                        </p:tgtEl>
                                      </p:cBhvr>
                                    </p:animEffect>
                                  </p:childTnLst>
                                </p:cTn>
                              </p:par>
                              <p:par>
                                <p:cTn id="69" presetID="22" presetClass="entr" presetSubtype="8" fill="hold" grpId="0" nodeType="withEffect">
                                  <p:stCondLst>
                                    <p:cond delay="0"/>
                                  </p:stCondLst>
                                  <p:childTnLst>
                                    <p:set>
                                      <p:cBhvr>
                                        <p:cTn id="70" dur="1" fill="hold">
                                          <p:stCondLst>
                                            <p:cond delay="0"/>
                                          </p:stCondLst>
                                        </p:cTn>
                                        <p:tgtEl>
                                          <p:spTgt spid="154"/>
                                        </p:tgtEl>
                                        <p:attrNameLst>
                                          <p:attrName>style.visibility</p:attrName>
                                        </p:attrNameLst>
                                      </p:cBhvr>
                                      <p:to>
                                        <p:strVal val="visible"/>
                                      </p:to>
                                    </p:set>
                                    <p:animEffect transition="in" filter="wipe(left)">
                                      <p:cBhvr>
                                        <p:cTn id="71" dur="500"/>
                                        <p:tgtEl>
                                          <p:spTgt spid="154"/>
                                        </p:tgtEl>
                                      </p:cBhvr>
                                    </p:animEffect>
                                  </p:childTnLst>
                                </p:cTn>
                              </p:par>
                              <p:par>
                                <p:cTn id="72" presetID="22" presetClass="entr" presetSubtype="8" fill="hold" grpId="0" nodeType="withEffect">
                                  <p:stCondLst>
                                    <p:cond delay="0"/>
                                  </p:stCondLst>
                                  <p:childTnLst>
                                    <p:set>
                                      <p:cBhvr>
                                        <p:cTn id="73" dur="1" fill="hold">
                                          <p:stCondLst>
                                            <p:cond delay="0"/>
                                          </p:stCondLst>
                                        </p:cTn>
                                        <p:tgtEl>
                                          <p:spTgt spid="155"/>
                                        </p:tgtEl>
                                        <p:attrNameLst>
                                          <p:attrName>style.visibility</p:attrName>
                                        </p:attrNameLst>
                                      </p:cBhvr>
                                      <p:to>
                                        <p:strVal val="visible"/>
                                      </p:to>
                                    </p:set>
                                    <p:animEffect transition="in" filter="wipe(left)">
                                      <p:cBhvr>
                                        <p:cTn id="74" dur="500"/>
                                        <p:tgtEl>
                                          <p:spTgt spid="155"/>
                                        </p:tgtEl>
                                      </p:cBhvr>
                                    </p:animEffect>
                                  </p:childTnLst>
                                </p:cTn>
                              </p:par>
                              <p:par>
                                <p:cTn id="75" presetID="22" presetClass="entr" presetSubtype="8" fill="hold" grpId="0" nodeType="withEffect">
                                  <p:stCondLst>
                                    <p:cond delay="0"/>
                                  </p:stCondLst>
                                  <p:childTnLst>
                                    <p:set>
                                      <p:cBhvr>
                                        <p:cTn id="76" dur="1" fill="hold">
                                          <p:stCondLst>
                                            <p:cond delay="0"/>
                                          </p:stCondLst>
                                        </p:cTn>
                                        <p:tgtEl>
                                          <p:spTgt spid="156"/>
                                        </p:tgtEl>
                                        <p:attrNameLst>
                                          <p:attrName>style.visibility</p:attrName>
                                        </p:attrNameLst>
                                      </p:cBhvr>
                                      <p:to>
                                        <p:strVal val="visible"/>
                                      </p:to>
                                    </p:set>
                                    <p:animEffect transition="in" filter="wipe(left)">
                                      <p:cBhvr>
                                        <p:cTn id="77" dur="500"/>
                                        <p:tgtEl>
                                          <p:spTgt spid="1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5" grpId="0"/>
      <p:bldP spid="146" grpId="0"/>
      <p:bldP spid="147" grpId="0"/>
      <p:bldP spid="148" grpId="0"/>
      <p:bldP spid="149" grpId="0"/>
      <p:bldP spid="150" grpId="0"/>
      <p:bldP spid="151" grpId="0"/>
      <p:bldP spid="152" grpId="0"/>
      <p:bldP spid="153" grpId="0"/>
      <p:bldP spid="154" grpId="0"/>
      <p:bldP spid="155" grpId="0"/>
      <p:bldP spid="15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9"/>
          <p:cNvGrpSpPr/>
          <p:nvPr/>
        </p:nvGrpSpPr>
        <p:grpSpPr>
          <a:xfrm>
            <a:off x="1011203" y="208731"/>
            <a:ext cx="553964" cy="558108"/>
            <a:chOff x="304800" y="673100"/>
            <a:chExt cx="4000500" cy="4000500"/>
          </a:xfrm>
          <a:effectLst>
            <a:outerShdw blurRad="444500" dist="254000" dir="8100000" algn="tr" rotWithShape="0">
              <a:prstClr val="black">
                <a:alpha val="24000"/>
              </a:prstClr>
            </a:outerShdw>
          </a:effectLst>
        </p:grpSpPr>
        <p:sp>
          <p:nvSpPr>
            <p:cNvPr id="21" name="同心圆 2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2" name="椭圆 21"/>
            <p:cNvSpPr/>
            <p:nvPr/>
          </p:nvSpPr>
          <p:spPr>
            <a:xfrm>
              <a:off x="392109" y="760409"/>
              <a:ext cx="3825870" cy="382587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3" name="组合 22"/>
          <p:cNvGrpSpPr/>
          <p:nvPr/>
        </p:nvGrpSpPr>
        <p:grpSpPr>
          <a:xfrm>
            <a:off x="796889" y="851674"/>
            <a:ext cx="357190" cy="359864"/>
            <a:chOff x="304800" y="673100"/>
            <a:chExt cx="4000500" cy="4000500"/>
          </a:xfrm>
          <a:effectLst>
            <a:outerShdw blurRad="444500" dist="254000" dir="8100000" algn="tr" rotWithShape="0">
              <a:prstClr val="black">
                <a:alpha val="24000"/>
              </a:prstClr>
            </a:outerShdw>
          </a:effectLst>
        </p:grpSpPr>
        <p:sp>
          <p:nvSpPr>
            <p:cNvPr id="24" name="同心圆 2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5" name="椭圆 24"/>
            <p:cNvSpPr/>
            <p:nvPr/>
          </p:nvSpPr>
          <p:spPr>
            <a:xfrm>
              <a:off x="392109" y="760409"/>
              <a:ext cx="3825870" cy="3825870"/>
            </a:xfrm>
            <a:prstGeom prst="ellipse">
              <a:avLst/>
            </a:prstGeom>
            <a:ln/>
          </p:spPr>
          <p:style>
            <a:lnRef idx="3">
              <a:schemeClr val="lt1"/>
            </a:lnRef>
            <a:fillRef idx="1">
              <a:schemeClr val="accent1"/>
            </a:fillRef>
            <a:effectRef idx="1">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4" name="组合 25"/>
          <p:cNvGrpSpPr/>
          <p:nvPr/>
        </p:nvGrpSpPr>
        <p:grpSpPr>
          <a:xfrm>
            <a:off x="-203243" y="-230052"/>
            <a:ext cx="1357322" cy="1367477"/>
            <a:chOff x="304800" y="673100"/>
            <a:chExt cx="4000500" cy="4000500"/>
          </a:xfrm>
          <a:effectLst>
            <a:outerShdw blurRad="444500" dist="254000" dir="8100000" algn="tr" rotWithShape="0">
              <a:prstClr val="black">
                <a:alpha val="24000"/>
              </a:prstClr>
            </a:outerShdw>
          </a:effectLst>
        </p:grpSpPr>
        <p:sp>
          <p:nvSpPr>
            <p:cNvPr id="27" name="同心圆 2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8" name="椭圆 27"/>
            <p:cNvSpPr/>
            <p:nvPr/>
          </p:nvSpPr>
          <p:spPr>
            <a:xfrm>
              <a:off x="392100" y="760400"/>
              <a:ext cx="3825879" cy="3825879"/>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cxnSp>
        <p:nvCxnSpPr>
          <p:cNvPr id="29" name="直接连接符 28"/>
          <p:cNvCxnSpPr/>
          <p:nvPr/>
        </p:nvCxnSpPr>
        <p:spPr>
          <a:xfrm>
            <a:off x="1797021" y="827749"/>
            <a:ext cx="8286808" cy="23924"/>
          </a:xfrm>
          <a:prstGeom prst="line">
            <a:avLst/>
          </a:prstGeom>
          <a:ln/>
        </p:spPr>
        <p:style>
          <a:lnRef idx="3">
            <a:schemeClr val="accent5"/>
          </a:lnRef>
          <a:fillRef idx="0">
            <a:schemeClr val="accent5"/>
          </a:fillRef>
          <a:effectRef idx="2">
            <a:schemeClr val="accent5"/>
          </a:effectRef>
          <a:fontRef idx="minor">
            <a:schemeClr val="tx1"/>
          </a:fontRef>
        </p:style>
      </p:cxnSp>
      <p:sp>
        <p:nvSpPr>
          <p:cNvPr id="151" name="TextBox 150"/>
          <p:cNvSpPr txBox="1"/>
          <p:nvPr/>
        </p:nvSpPr>
        <p:spPr>
          <a:xfrm>
            <a:off x="1939897" y="351607"/>
            <a:ext cx="1620957" cy="523220"/>
          </a:xfrm>
          <a:prstGeom prst="rect">
            <a:avLst/>
          </a:prstGeom>
          <a:noFill/>
        </p:spPr>
        <p:txBody>
          <a:bodyPr wrap="none" rtlCol="0">
            <a:spAutoFit/>
          </a:bodyPr>
          <a:lstStyle/>
          <a:p>
            <a:r>
              <a:rPr lang="zh-CN" altLang="en-US" sz="2800" b="1" dirty="0" smtClean="0">
                <a:solidFill>
                  <a:schemeClr val="accent1">
                    <a:lumMod val="75000"/>
                  </a:schemeClr>
                </a:solidFill>
                <a:latin typeface="微软雅黑" pitchFamily="34" charset="-122"/>
                <a:ea typeface="微软雅黑" pitchFamily="34" charset="-122"/>
              </a:rPr>
              <a:t>团队能力</a:t>
            </a:r>
            <a:endParaRPr lang="zh-CN" altLang="en-US" sz="2800" b="1" dirty="0">
              <a:solidFill>
                <a:schemeClr val="accent1">
                  <a:lumMod val="75000"/>
                </a:schemeClr>
              </a:solidFill>
              <a:latin typeface="微软雅黑" pitchFamily="34" charset="-122"/>
              <a:ea typeface="微软雅黑" pitchFamily="34" charset="-122"/>
            </a:endParaRPr>
          </a:p>
        </p:txBody>
      </p:sp>
      <p:grpSp>
        <p:nvGrpSpPr>
          <p:cNvPr id="72" name="组合 71"/>
          <p:cNvGrpSpPr/>
          <p:nvPr/>
        </p:nvGrpSpPr>
        <p:grpSpPr>
          <a:xfrm>
            <a:off x="8655069" y="1780367"/>
            <a:ext cx="1643074" cy="4195572"/>
            <a:chOff x="6518260" y="1252165"/>
            <a:chExt cx="1023937" cy="2614612"/>
          </a:xfrm>
          <a:solidFill>
            <a:srgbClr val="4F81BD"/>
          </a:solidFill>
        </p:grpSpPr>
        <p:sp>
          <p:nvSpPr>
            <p:cNvPr id="74" name="Freeform 5"/>
            <p:cNvSpPr>
              <a:spLocks noChangeArrowheads="1"/>
            </p:cNvSpPr>
            <p:nvPr/>
          </p:nvSpPr>
          <p:spPr bwMode="auto">
            <a:xfrm>
              <a:off x="6518260" y="1703015"/>
              <a:ext cx="1023937" cy="2163762"/>
            </a:xfrm>
            <a:custGeom>
              <a:avLst/>
              <a:gdLst>
                <a:gd name="T0" fmla="*/ 207 w 273"/>
                <a:gd name="T1" fmla="*/ 0 h 577"/>
                <a:gd name="T2" fmla="*/ 70 w 273"/>
                <a:gd name="T3" fmla="*/ 0 h 577"/>
                <a:gd name="T4" fmla="*/ 0 w 273"/>
                <a:gd name="T5" fmla="*/ 56 h 577"/>
                <a:gd name="T6" fmla="*/ 0 w 273"/>
                <a:gd name="T7" fmla="*/ 58 h 577"/>
                <a:gd name="T8" fmla="*/ 0 w 273"/>
                <a:gd name="T9" fmla="*/ 67 h 577"/>
                <a:gd name="T10" fmla="*/ 0 w 273"/>
                <a:gd name="T11" fmla="*/ 259 h 577"/>
                <a:gd name="T12" fmla="*/ 23 w 273"/>
                <a:gd name="T13" fmla="*/ 282 h 577"/>
                <a:gd name="T14" fmla="*/ 45 w 273"/>
                <a:gd name="T15" fmla="*/ 259 h 577"/>
                <a:gd name="T16" fmla="*/ 45 w 273"/>
                <a:gd name="T17" fmla="*/ 93 h 577"/>
                <a:gd name="T18" fmla="*/ 65 w 273"/>
                <a:gd name="T19" fmla="*/ 93 h 577"/>
                <a:gd name="T20" fmla="*/ 65 w 273"/>
                <a:gd name="T21" fmla="*/ 252 h 577"/>
                <a:gd name="T22" fmla="*/ 65 w 273"/>
                <a:gd name="T23" fmla="*/ 259 h 577"/>
                <a:gd name="T24" fmla="*/ 65 w 273"/>
                <a:gd name="T25" fmla="*/ 543 h 577"/>
                <a:gd name="T26" fmla="*/ 97 w 273"/>
                <a:gd name="T27" fmla="*/ 577 h 577"/>
                <a:gd name="T28" fmla="*/ 128 w 273"/>
                <a:gd name="T29" fmla="*/ 543 h 577"/>
                <a:gd name="T30" fmla="*/ 128 w 273"/>
                <a:gd name="T31" fmla="*/ 292 h 577"/>
                <a:gd name="T32" fmla="*/ 144 w 273"/>
                <a:gd name="T33" fmla="*/ 292 h 577"/>
                <a:gd name="T34" fmla="*/ 144 w 273"/>
                <a:gd name="T35" fmla="*/ 543 h 577"/>
                <a:gd name="T36" fmla="*/ 176 w 273"/>
                <a:gd name="T37" fmla="*/ 577 h 577"/>
                <a:gd name="T38" fmla="*/ 207 w 273"/>
                <a:gd name="T39" fmla="*/ 543 h 577"/>
                <a:gd name="T40" fmla="*/ 207 w 273"/>
                <a:gd name="T41" fmla="*/ 252 h 577"/>
                <a:gd name="T42" fmla="*/ 207 w 273"/>
                <a:gd name="T43" fmla="*/ 250 h 577"/>
                <a:gd name="T44" fmla="*/ 207 w 273"/>
                <a:gd name="T45" fmla="*/ 93 h 577"/>
                <a:gd name="T46" fmla="*/ 225 w 273"/>
                <a:gd name="T47" fmla="*/ 93 h 577"/>
                <a:gd name="T48" fmla="*/ 225 w 273"/>
                <a:gd name="T49" fmla="*/ 259 h 577"/>
                <a:gd name="T50" fmla="*/ 249 w 273"/>
                <a:gd name="T51" fmla="*/ 282 h 577"/>
                <a:gd name="T52" fmla="*/ 273 w 273"/>
                <a:gd name="T53" fmla="*/ 259 h 577"/>
                <a:gd name="T54" fmla="*/ 273 w 273"/>
                <a:gd name="T55" fmla="*/ 67 h 577"/>
                <a:gd name="T56" fmla="*/ 273 w 273"/>
                <a:gd name="T57" fmla="*/ 58 h 577"/>
                <a:gd name="T58" fmla="*/ 273 w 273"/>
                <a:gd name="T59" fmla="*/ 54 h 577"/>
                <a:gd name="T60" fmla="*/ 207 w 273"/>
                <a:gd name="T61" fmla="*/ 0 h 57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73"/>
                <a:gd name="T94" fmla="*/ 0 h 577"/>
                <a:gd name="T95" fmla="*/ 273 w 273"/>
                <a:gd name="T96" fmla="*/ 577 h 577"/>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73" h="577">
                  <a:moveTo>
                    <a:pt x="207" y="0"/>
                  </a:moveTo>
                  <a:cubicBezTo>
                    <a:pt x="70" y="0"/>
                    <a:pt x="70" y="0"/>
                    <a:pt x="70" y="0"/>
                  </a:cubicBezTo>
                  <a:cubicBezTo>
                    <a:pt x="19" y="1"/>
                    <a:pt x="0" y="42"/>
                    <a:pt x="0" y="56"/>
                  </a:cubicBezTo>
                  <a:cubicBezTo>
                    <a:pt x="0" y="58"/>
                    <a:pt x="0" y="58"/>
                    <a:pt x="0" y="58"/>
                  </a:cubicBezTo>
                  <a:cubicBezTo>
                    <a:pt x="0" y="67"/>
                    <a:pt x="0" y="67"/>
                    <a:pt x="0" y="67"/>
                  </a:cubicBezTo>
                  <a:cubicBezTo>
                    <a:pt x="0" y="259"/>
                    <a:pt x="0" y="259"/>
                    <a:pt x="0" y="259"/>
                  </a:cubicBezTo>
                  <a:cubicBezTo>
                    <a:pt x="0" y="272"/>
                    <a:pt x="10" y="282"/>
                    <a:pt x="23" y="282"/>
                  </a:cubicBezTo>
                  <a:cubicBezTo>
                    <a:pt x="35" y="282"/>
                    <a:pt x="45" y="272"/>
                    <a:pt x="45" y="259"/>
                  </a:cubicBezTo>
                  <a:cubicBezTo>
                    <a:pt x="45" y="93"/>
                    <a:pt x="45" y="93"/>
                    <a:pt x="45" y="93"/>
                  </a:cubicBezTo>
                  <a:cubicBezTo>
                    <a:pt x="65" y="93"/>
                    <a:pt x="65" y="93"/>
                    <a:pt x="65" y="93"/>
                  </a:cubicBezTo>
                  <a:cubicBezTo>
                    <a:pt x="65" y="252"/>
                    <a:pt x="65" y="252"/>
                    <a:pt x="65" y="252"/>
                  </a:cubicBezTo>
                  <a:cubicBezTo>
                    <a:pt x="65" y="255"/>
                    <a:pt x="65" y="257"/>
                    <a:pt x="65" y="259"/>
                  </a:cubicBezTo>
                  <a:cubicBezTo>
                    <a:pt x="65" y="543"/>
                    <a:pt x="65" y="543"/>
                    <a:pt x="65" y="543"/>
                  </a:cubicBezTo>
                  <a:cubicBezTo>
                    <a:pt x="65" y="562"/>
                    <a:pt x="79" y="577"/>
                    <a:pt x="97" y="577"/>
                  </a:cubicBezTo>
                  <a:cubicBezTo>
                    <a:pt x="114" y="577"/>
                    <a:pt x="128" y="562"/>
                    <a:pt x="128" y="543"/>
                  </a:cubicBezTo>
                  <a:cubicBezTo>
                    <a:pt x="128" y="292"/>
                    <a:pt x="128" y="292"/>
                    <a:pt x="128" y="292"/>
                  </a:cubicBezTo>
                  <a:cubicBezTo>
                    <a:pt x="144" y="292"/>
                    <a:pt x="144" y="292"/>
                    <a:pt x="144" y="292"/>
                  </a:cubicBezTo>
                  <a:cubicBezTo>
                    <a:pt x="144" y="543"/>
                    <a:pt x="144" y="543"/>
                    <a:pt x="144" y="543"/>
                  </a:cubicBezTo>
                  <a:cubicBezTo>
                    <a:pt x="144" y="562"/>
                    <a:pt x="158" y="577"/>
                    <a:pt x="176" y="577"/>
                  </a:cubicBezTo>
                  <a:cubicBezTo>
                    <a:pt x="193" y="577"/>
                    <a:pt x="207" y="562"/>
                    <a:pt x="207" y="543"/>
                  </a:cubicBezTo>
                  <a:cubicBezTo>
                    <a:pt x="207" y="252"/>
                    <a:pt x="207" y="252"/>
                    <a:pt x="207" y="252"/>
                  </a:cubicBezTo>
                  <a:cubicBezTo>
                    <a:pt x="207" y="250"/>
                    <a:pt x="207" y="250"/>
                    <a:pt x="207" y="250"/>
                  </a:cubicBezTo>
                  <a:cubicBezTo>
                    <a:pt x="207" y="93"/>
                    <a:pt x="207" y="93"/>
                    <a:pt x="207" y="93"/>
                  </a:cubicBezTo>
                  <a:cubicBezTo>
                    <a:pt x="225" y="93"/>
                    <a:pt x="225" y="93"/>
                    <a:pt x="225" y="93"/>
                  </a:cubicBezTo>
                  <a:cubicBezTo>
                    <a:pt x="225" y="259"/>
                    <a:pt x="225" y="259"/>
                    <a:pt x="225" y="259"/>
                  </a:cubicBezTo>
                  <a:cubicBezTo>
                    <a:pt x="225" y="272"/>
                    <a:pt x="235" y="282"/>
                    <a:pt x="249" y="282"/>
                  </a:cubicBezTo>
                  <a:cubicBezTo>
                    <a:pt x="262" y="282"/>
                    <a:pt x="273" y="272"/>
                    <a:pt x="273" y="259"/>
                  </a:cubicBezTo>
                  <a:cubicBezTo>
                    <a:pt x="273" y="67"/>
                    <a:pt x="273" y="67"/>
                    <a:pt x="273" y="67"/>
                  </a:cubicBezTo>
                  <a:cubicBezTo>
                    <a:pt x="273" y="58"/>
                    <a:pt x="273" y="58"/>
                    <a:pt x="273" y="58"/>
                  </a:cubicBezTo>
                  <a:cubicBezTo>
                    <a:pt x="273" y="54"/>
                    <a:pt x="273" y="54"/>
                    <a:pt x="273" y="54"/>
                  </a:cubicBezTo>
                  <a:cubicBezTo>
                    <a:pt x="273" y="36"/>
                    <a:pt x="251" y="0"/>
                    <a:pt x="207" y="0"/>
                  </a:cubicBezTo>
                  <a:close/>
                </a:path>
              </a:pathLst>
            </a:custGeom>
            <a:grp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76" name="Oval 6"/>
            <p:cNvSpPr>
              <a:spLocks noChangeArrowheads="1"/>
            </p:cNvSpPr>
            <p:nvPr/>
          </p:nvSpPr>
          <p:spPr bwMode="auto">
            <a:xfrm>
              <a:off x="6826235" y="1252165"/>
              <a:ext cx="407987" cy="412750"/>
            </a:xfrm>
            <a:prstGeom prst="ellipse">
              <a:avLst/>
            </a:prstGeom>
            <a:grp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grpSp>
      <p:grpSp>
        <p:nvGrpSpPr>
          <p:cNvPr id="77" name="组合 76"/>
          <p:cNvGrpSpPr/>
          <p:nvPr/>
        </p:nvGrpSpPr>
        <p:grpSpPr>
          <a:xfrm>
            <a:off x="4154475" y="1780367"/>
            <a:ext cx="1643074" cy="4195572"/>
            <a:chOff x="3435335" y="1252165"/>
            <a:chExt cx="1023937" cy="2614612"/>
          </a:xfrm>
        </p:grpSpPr>
        <p:sp>
          <p:nvSpPr>
            <p:cNvPr id="78" name="Freeform 9"/>
            <p:cNvSpPr>
              <a:spLocks noChangeArrowheads="1"/>
            </p:cNvSpPr>
            <p:nvPr/>
          </p:nvSpPr>
          <p:spPr bwMode="auto">
            <a:xfrm>
              <a:off x="3435335" y="2561852"/>
              <a:ext cx="168275" cy="198438"/>
            </a:xfrm>
            <a:custGeom>
              <a:avLst/>
              <a:gdLst>
                <a:gd name="T0" fmla="*/ 0 w 45"/>
                <a:gd name="T1" fmla="*/ 30 h 53"/>
                <a:gd name="T2" fmla="*/ 22 w 45"/>
                <a:gd name="T3" fmla="*/ 53 h 53"/>
                <a:gd name="T4" fmla="*/ 45 w 45"/>
                <a:gd name="T5" fmla="*/ 30 h 53"/>
                <a:gd name="T6" fmla="*/ 45 w 45"/>
                <a:gd name="T7" fmla="*/ 0 h 53"/>
                <a:gd name="T8" fmla="*/ 0 w 45"/>
                <a:gd name="T9" fmla="*/ 0 h 53"/>
                <a:gd name="T10" fmla="*/ 0 w 45"/>
                <a:gd name="T11" fmla="*/ 30 h 53"/>
                <a:gd name="T12" fmla="*/ 0 60000 65536"/>
                <a:gd name="T13" fmla="*/ 0 60000 65536"/>
                <a:gd name="T14" fmla="*/ 0 60000 65536"/>
                <a:gd name="T15" fmla="*/ 0 60000 65536"/>
                <a:gd name="T16" fmla="*/ 0 60000 65536"/>
                <a:gd name="T17" fmla="*/ 0 60000 65536"/>
                <a:gd name="T18" fmla="*/ 0 w 45"/>
                <a:gd name="T19" fmla="*/ 0 h 53"/>
                <a:gd name="T20" fmla="*/ 45 w 45"/>
                <a:gd name="T21" fmla="*/ 53 h 53"/>
              </a:gdLst>
              <a:ahLst/>
              <a:cxnLst>
                <a:cxn ang="T12">
                  <a:pos x="T0" y="T1"/>
                </a:cxn>
                <a:cxn ang="T13">
                  <a:pos x="T2" y="T3"/>
                </a:cxn>
                <a:cxn ang="T14">
                  <a:pos x="T4" y="T5"/>
                </a:cxn>
                <a:cxn ang="T15">
                  <a:pos x="T6" y="T7"/>
                </a:cxn>
                <a:cxn ang="T16">
                  <a:pos x="T8" y="T9"/>
                </a:cxn>
                <a:cxn ang="T17">
                  <a:pos x="T10" y="T11"/>
                </a:cxn>
              </a:cxnLst>
              <a:rect l="T18" t="T19" r="T20" b="T21"/>
              <a:pathLst>
                <a:path w="45" h="53">
                  <a:moveTo>
                    <a:pt x="0" y="30"/>
                  </a:moveTo>
                  <a:cubicBezTo>
                    <a:pt x="0" y="43"/>
                    <a:pt x="10" y="53"/>
                    <a:pt x="22" y="53"/>
                  </a:cubicBezTo>
                  <a:cubicBezTo>
                    <a:pt x="35" y="53"/>
                    <a:pt x="45" y="43"/>
                    <a:pt x="45" y="30"/>
                  </a:cubicBezTo>
                  <a:cubicBezTo>
                    <a:pt x="45" y="0"/>
                    <a:pt x="45" y="0"/>
                    <a:pt x="45" y="0"/>
                  </a:cubicBezTo>
                  <a:cubicBezTo>
                    <a:pt x="0" y="0"/>
                    <a:pt x="0" y="0"/>
                    <a:pt x="0" y="0"/>
                  </a:cubicBezTo>
                  <a:lnTo>
                    <a:pt x="0" y="30"/>
                  </a:lnTo>
                  <a:close/>
                </a:path>
              </a:pathLst>
            </a:custGeom>
            <a:solidFill>
              <a:srgbClr val="D5D2C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79" name="Freeform 10"/>
            <p:cNvSpPr>
              <a:spLocks noChangeArrowheads="1"/>
            </p:cNvSpPr>
            <p:nvPr/>
          </p:nvSpPr>
          <p:spPr bwMode="auto">
            <a:xfrm>
              <a:off x="3675047" y="2561852"/>
              <a:ext cx="536575" cy="1304925"/>
            </a:xfrm>
            <a:custGeom>
              <a:avLst/>
              <a:gdLst>
                <a:gd name="T0" fmla="*/ 0 w 143"/>
                <a:gd name="T1" fmla="*/ 23 h 348"/>
                <a:gd name="T2" fmla="*/ 1 w 143"/>
                <a:gd name="T3" fmla="*/ 30 h 348"/>
                <a:gd name="T4" fmla="*/ 1 w 143"/>
                <a:gd name="T5" fmla="*/ 314 h 348"/>
                <a:gd name="T6" fmla="*/ 33 w 143"/>
                <a:gd name="T7" fmla="*/ 348 h 348"/>
                <a:gd name="T8" fmla="*/ 64 w 143"/>
                <a:gd name="T9" fmla="*/ 314 h 348"/>
                <a:gd name="T10" fmla="*/ 64 w 143"/>
                <a:gd name="T11" fmla="*/ 63 h 348"/>
                <a:gd name="T12" fmla="*/ 80 w 143"/>
                <a:gd name="T13" fmla="*/ 63 h 348"/>
                <a:gd name="T14" fmla="*/ 80 w 143"/>
                <a:gd name="T15" fmla="*/ 314 h 348"/>
                <a:gd name="T16" fmla="*/ 112 w 143"/>
                <a:gd name="T17" fmla="*/ 348 h 348"/>
                <a:gd name="T18" fmla="*/ 143 w 143"/>
                <a:gd name="T19" fmla="*/ 314 h 348"/>
                <a:gd name="T20" fmla="*/ 143 w 143"/>
                <a:gd name="T21" fmla="*/ 23 h 348"/>
                <a:gd name="T22" fmla="*/ 143 w 143"/>
                <a:gd name="T23" fmla="*/ 21 h 348"/>
                <a:gd name="T24" fmla="*/ 143 w 143"/>
                <a:gd name="T25" fmla="*/ 0 h 348"/>
                <a:gd name="T26" fmla="*/ 0 w 143"/>
                <a:gd name="T27" fmla="*/ 0 h 348"/>
                <a:gd name="T28" fmla="*/ 0 w 143"/>
                <a:gd name="T29" fmla="*/ 23 h 348"/>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43"/>
                <a:gd name="T46" fmla="*/ 0 h 348"/>
                <a:gd name="T47" fmla="*/ 143 w 143"/>
                <a:gd name="T48" fmla="*/ 348 h 348"/>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43" h="348">
                  <a:moveTo>
                    <a:pt x="0" y="23"/>
                  </a:moveTo>
                  <a:cubicBezTo>
                    <a:pt x="0" y="26"/>
                    <a:pt x="1" y="28"/>
                    <a:pt x="1" y="30"/>
                  </a:cubicBezTo>
                  <a:cubicBezTo>
                    <a:pt x="1" y="314"/>
                    <a:pt x="1" y="314"/>
                    <a:pt x="1" y="314"/>
                  </a:cubicBezTo>
                  <a:cubicBezTo>
                    <a:pt x="1" y="333"/>
                    <a:pt x="15" y="348"/>
                    <a:pt x="33" y="348"/>
                  </a:cubicBezTo>
                  <a:cubicBezTo>
                    <a:pt x="50" y="348"/>
                    <a:pt x="64" y="333"/>
                    <a:pt x="64" y="314"/>
                  </a:cubicBezTo>
                  <a:cubicBezTo>
                    <a:pt x="64" y="63"/>
                    <a:pt x="64" y="63"/>
                    <a:pt x="64" y="63"/>
                  </a:cubicBezTo>
                  <a:cubicBezTo>
                    <a:pt x="80" y="63"/>
                    <a:pt x="80" y="63"/>
                    <a:pt x="80" y="63"/>
                  </a:cubicBezTo>
                  <a:cubicBezTo>
                    <a:pt x="80" y="314"/>
                    <a:pt x="80" y="314"/>
                    <a:pt x="80" y="314"/>
                  </a:cubicBezTo>
                  <a:cubicBezTo>
                    <a:pt x="80" y="333"/>
                    <a:pt x="94" y="348"/>
                    <a:pt x="112" y="348"/>
                  </a:cubicBezTo>
                  <a:cubicBezTo>
                    <a:pt x="129" y="348"/>
                    <a:pt x="143" y="333"/>
                    <a:pt x="143" y="314"/>
                  </a:cubicBezTo>
                  <a:cubicBezTo>
                    <a:pt x="143" y="23"/>
                    <a:pt x="143" y="23"/>
                    <a:pt x="143" y="23"/>
                  </a:cubicBezTo>
                  <a:cubicBezTo>
                    <a:pt x="143" y="21"/>
                    <a:pt x="143" y="21"/>
                    <a:pt x="143" y="21"/>
                  </a:cubicBezTo>
                  <a:cubicBezTo>
                    <a:pt x="143" y="0"/>
                    <a:pt x="143" y="0"/>
                    <a:pt x="143" y="0"/>
                  </a:cubicBezTo>
                  <a:cubicBezTo>
                    <a:pt x="0" y="0"/>
                    <a:pt x="0" y="0"/>
                    <a:pt x="0" y="0"/>
                  </a:cubicBezTo>
                  <a:lnTo>
                    <a:pt x="0" y="23"/>
                  </a:lnTo>
                  <a:close/>
                </a:path>
              </a:pathLst>
            </a:custGeom>
            <a:solidFill>
              <a:srgbClr val="4BACC6"/>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80" name="Freeform 11"/>
            <p:cNvSpPr>
              <a:spLocks noChangeArrowheads="1"/>
            </p:cNvSpPr>
            <p:nvPr/>
          </p:nvSpPr>
          <p:spPr bwMode="auto">
            <a:xfrm>
              <a:off x="4275122" y="2561852"/>
              <a:ext cx="184150" cy="198438"/>
            </a:xfrm>
            <a:custGeom>
              <a:avLst/>
              <a:gdLst>
                <a:gd name="T0" fmla="*/ 0 w 49"/>
                <a:gd name="T1" fmla="*/ 0 h 53"/>
                <a:gd name="T2" fmla="*/ 0 w 49"/>
                <a:gd name="T3" fmla="*/ 30 h 53"/>
                <a:gd name="T4" fmla="*/ 25 w 49"/>
                <a:gd name="T5" fmla="*/ 53 h 53"/>
                <a:gd name="T6" fmla="*/ 49 w 49"/>
                <a:gd name="T7" fmla="*/ 30 h 53"/>
                <a:gd name="T8" fmla="*/ 49 w 49"/>
                <a:gd name="T9" fmla="*/ 0 h 53"/>
                <a:gd name="T10" fmla="*/ 0 w 49"/>
                <a:gd name="T11" fmla="*/ 0 h 53"/>
                <a:gd name="T12" fmla="*/ 0 60000 65536"/>
                <a:gd name="T13" fmla="*/ 0 60000 65536"/>
                <a:gd name="T14" fmla="*/ 0 60000 65536"/>
                <a:gd name="T15" fmla="*/ 0 60000 65536"/>
                <a:gd name="T16" fmla="*/ 0 60000 65536"/>
                <a:gd name="T17" fmla="*/ 0 60000 65536"/>
                <a:gd name="T18" fmla="*/ 0 w 49"/>
                <a:gd name="T19" fmla="*/ 0 h 53"/>
                <a:gd name="T20" fmla="*/ 49 w 49"/>
                <a:gd name="T21" fmla="*/ 53 h 53"/>
              </a:gdLst>
              <a:ahLst/>
              <a:cxnLst>
                <a:cxn ang="T12">
                  <a:pos x="T0" y="T1"/>
                </a:cxn>
                <a:cxn ang="T13">
                  <a:pos x="T2" y="T3"/>
                </a:cxn>
                <a:cxn ang="T14">
                  <a:pos x="T4" y="T5"/>
                </a:cxn>
                <a:cxn ang="T15">
                  <a:pos x="T6" y="T7"/>
                </a:cxn>
                <a:cxn ang="T16">
                  <a:pos x="T8" y="T9"/>
                </a:cxn>
                <a:cxn ang="T17">
                  <a:pos x="T10" y="T11"/>
                </a:cxn>
              </a:cxnLst>
              <a:rect l="T18" t="T19" r="T20" b="T21"/>
              <a:pathLst>
                <a:path w="49" h="53">
                  <a:moveTo>
                    <a:pt x="0" y="0"/>
                  </a:moveTo>
                  <a:cubicBezTo>
                    <a:pt x="0" y="30"/>
                    <a:pt x="0" y="30"/>
                    <a:pt x="0" y="30"/>
                  </a:cubicBezTo>
                  <a:cubicBezTo>
                    <a:pt x="0" y="43"/>
                    <a:pt x="11" y="53"/>
                    <a:pt x="25" y="53"/>
                  </a:cubicBezTo>
                  <a:cubicBezTo>
                    <a:pt x="38" y="53"/>
                    <a:pt x="49" y="43"/>
                    <a:pt x="49" y="30"/>
                  </a:cubicBezTo>
                  <a:cubicBezTo>
                    <a:pt x="49" y="0"/>
                    <a:pt x="49" y="0"/>
                    <a:pt x="49" y="0"/>
                  </a:cubicBezTo>
                  <a:lnTo>
                    <a:pt x="0" y="0"/>
                  </a:lnTo>
                  <a:close/>
                </a:path>
              </a:pathLst>
            </a:custGeom>
            <a:solidFill>
              <a:srgbClr val="D5D2C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81" name="Freeform 12"/>
            <p:cNvSpPr>
              <a:spLocks noChangeArrowheads="1"/>
            </p:cNvSpPr>
            <p:nvPr/>
          </p:nvSpPr>
          <p:spPr bwMode="auto">
            <a:xfrm>
              <a:off x="3435335" y="1703015"/>
              <a:ext cx="1023937" cy="858837"/>
            </a:xfrm>
            <a:custGeom>
              <a:avLst/>
              <a:gdLst>
                <a:gd name="T0" fmla="*/ 273 w 273"/>
                <a:gd name="T1" fmla="*/ 67 h 229"/>
                <a:gd name="T2" fmla="*/ 273 w 273"/>
                <a:gd name="T3" fmla="*/ 58 h 229"/>
                <a:gd name="T4" fmla="*/ 273 w 273"/>
                <a:gd name="T5" fmla="*/ 54 h 229"/>
                <a:gd name="T6" fmla="*/ 207 w 273"/>
                <a:gd name="T7" fmla="*/ 0 h 229"/>
                <a:gd name="T8" fmla="*/ 69 w 273"/>
                <a:gd name="T9" fmla="*/ 0 h 229"/>
                <a:gd name="T10" fmla="*/ 0 w 273"/>
                <a:gd name="T11" fmla="*/ 56 h 229"/>
                <a:gd name="T12" fmla="*/ 0 w 273"/>
                <a:gd name="T13" fmla="*/ 58 h 229"/>
                <a:gd name="T14" fmla="*/ 0 w 273"/>
                <a:gd name="T15" fmla="*/ 67 h 229"/>
                <a:gd name="T16" fmla="*/ 0 w 273"/>
                <a:gd name="T17" fmla="*/ 229 h 229"/>
                <a:gd name="T18" fmla="*/ 45 w 273"/>
                <a:gd name="T19" fmla="*/ 229 h 229"/>
                <a:gd name="T20" fmla="*/ 45 w 273"/>
                <a:gd name="T21" fmla="*/ 93 h 229"/>
                <a:gd name="T22" fmla="*/ 64 w 273"/>
                <a:gd name="T23" fmla="*/ 93 h 229"/>
                <a:gd name="T24" fmla="*/ 64 w 273"/>
                <a:gd name="T25" fmla="*/ 229 h 229"/>
                <a:gd name="T26" fmla="*/ 207 w 273"/>
                <a:gd name="T27" fmla="*/ 229 h 229"/>
                <a:gd name="T28" fmla="*/ 207 w 273"/>
                <a:gd name="T29" fmla="*/ 93 h 229"/>
                <a:gd name="T30" fmla="*/ 224 w 273"/>
                <a:gd name="T31" fmla="*/ 93 h 229"/>
                <a:gd name="T32" fmla="*/ 224 w 273"/>
                <a:gd name="T33" fmla="*/ 229 h 229"/>
                <a:gd name="T34" fmla="*/ 273 w 273"/>
                <a:gd name="T35" fmla="*/ 229 h 229"/>
                <a:gd name="T36" fmla="*/ 273 w 273"/>
                <a:gd name="T37" fmla="*/ 67 h 22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73"/>
                <a:gd name="T58" fmla="*/ 0 h 229"/>
                <a:gd name="T59" fmla="*/ 273 w 273"/>
                <a:gd name="T60" fmla="*/ 229 h 22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73" h="229">
                  <a:moveTo>
                    <a:pt x="273" y="67"/>
                  </a:moveTo>
                  <a:cubicBezTo>
                    <a:pt x="273" y="58"/>
                    <a:pt x="273" y="58"/>
                    <a:pt x="273" y="58"/>
                  </a:cubicBezTo>
                  <a:cubicBezTo>
                    <a:pt x="273" y="54"/>
                    <a:pt x="273" y="54"/>
                    <a:pt x="273" y="54"/>
                  </a:cubicBezTo>
                  <a:cubicBezTo>
                    <a:pt x="273" y="36"/>
                    <a:pt x="250" y="0"/>
                    <a:pt x="207" y="0"/>
                  </a:cubicBezTo>
                  <a:cubicBezTo>
                    <a:pt x="69" y="0"/>
                    <a:pt x="69" y="0"/>
                    <a:pt x="69" y="0"/>
                  </a:cubicBezTo>
                  <a:cubicBezTo>
                    <a:pt x="19" y="1"/>
                    <a:pt x="0" y="42"/>
                    <a:pt x="0" y="56"/>
                  </a:cubicBezTo>
                  <a:cubicBezTo>
                    <a:pt x="0" y="58"/>
                    <a:pt x="0" y="58"/>
                    <a:pt x="0" y="58"/>
                  </a:cubicBezTo>
                  <a:cubicBezTo>
                    <a:pt x="0" y="67"/>
                    <a:pt x="0" y="67"/>
                    <a:pt x="0" y="67"/>
                  </a:cubicBezTo>
                  <a:cubicBezTo>
                    <a:pt x="0" y="229"/>
                    <a:pt x="0" y="229"/>
                    <a:pt x="0" y="229"/>
                  </a:cubicBezTo>
                  <a:cubicBezTo>
                    <a:pt x="45" y="229"/>
                    <a:pt x="45" y="229"/>
                    <a:pt x="45" y="229"/>
                  </a:cubicBezTo>
                  <a:cubicBezTo>
                    <a:pt x="45" y="93"/>
                    <a:pt x="45" y="93"/>
                    <a:pt x="45" y="93"/>
                  </a:cubicBezTo>
                  <a:cubicBezTo>
                    <a:pt x="64" y="93"/>
                    <a:pt x="64" y="93"/>
                    <a:pt x="64" y="93"/>
                  </a:cubicBezTo>
                  <a:cubicBezTo>
                    <a:pt x="64" y="229"/>
                    <a:pt x="64" y="229"/>
                    <a:pt x="64" y="229"/>
                  </a:cubicBezTo>
                  <a:cubicBezTo>
                    <a:pt x="207" y="229"/>
                    <a:pt x="207" y="229"/>
                    <a:pt x="207" y="229"/>
                  </a:cubicBezTo>
                  <a:cubicBezTo>
                    <a:pt x="207" y="93"/>
                    <a:pt x="207" y="93"/>
                    <a:pt x="207" y="93"/>
                  </a:cubicBezTo>
                  <a:cubicBezTo>
                    <a:pt x="224" y="93"/>
                    <a:pt x="224" y="93"/>
                    <a:pt x="224" y="93"/>
                  </a:cubicBezTo>
                  <a:cubicBezTo>
                    <a:pt x="224" y="229"/>
                    <a:pt x="224" y="229"/>
                    <a:pt x="224" y="229"/>
                  </a:cubicBezTo>
                  <a:cubicBezTo>
                    <a:pt x="273" y="229"/>
                    <a:pt x="273" y="229"/>
                    <a:pt x="273" y="229"/>
                  </a:cubicBezTo>
                  <a:lnTo>
                    <a:pt x="273" y="67"/>
                  </a:lnTo>
                  <a:close/>
                </a:path>
              </a:pathLst>
            </a:custGeom>
            <a:solidFill>
              <a:srgbClr val="D5D2C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82" name="Oval 13"/>
            <p:cNvSpPr>
              <a:spLocks noChangeArrowheads="1"/>
            </p:cNvSpPr>
            <p:nvPr/>
          </p:nvSpPr>
          <p:spPr bwMode="auto">
            <a:xfrm>
              <a:off x="3743310" y="1252165"/>
              <a:ext cx="407987" cy="412750"/>
            </a:xfrm>
            <a:prstGeom prst="ellipse">
              <a:avLst/>
            </a:prstGeom>
            <a:solidFill>
              <a:srgbClr val="D5D2C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grpSp>
      <p:grpSp>
        <p:nvGrpSpPr>
          <p:cNvPr id="83" name="组合 82"/>
          <p:cNvGrpSpPr/>
          <p:nvPr/>
        </p:nvGrpSpPr>
        <p:grpSpPr>
          <a:xfrm>
            <a:off x="6440491" y="1780366"/>
            <a:ext cx="1643076" cy="4195573"/>
            <a:chOff x="4976797" y="1252165"/>
            <a:chExt cx="1023938" cy="2614612"/>
          </a:xfrm>
        </p:grpSpPr>
        <p:sp>
          <p:nvSpPr>
            <p:cNvPr id="84" name="Freeform 14"/>
            <p:cNvSpPr>
              <a:spLocks noChangeArrowheads="1"/>
            </p:cNvSpPr>
            <p:nvPr/>
          </p:nvSpPr>
          <p:spPr bwMode="auto">
            <a:xfrm>
              <a:off x="4979972" y="1703015"/>
              <a:ext cx="1017588" cy="179387"/>
            </a:xfrm>
            <a:custGeom>
              <a:avLst/>
              <a:gdLst>
                <a:gd name="T0" fmla="*/ 206 w 271"/>
                <a:gd name="T1" fmla="*/ 0 h 48"/>
                <a:gd name="T2" fmla="*/ 69 w 271"/>
                <a:gd name="T3" fmla="*/ 0 h 48"/>
                <a:gd name="T4" fmla="*/ 0 w 271"/>
                <a:gd name="T5" fmla="*/ 48 h 48"/>
                <a:gd name="T6" fmla="*/ 271 w 271"/>
                <a:gd name="T7" fmla="*/ 48 h 48"/>
                <a:gd name="T8" fmla="*/ 206 w 271"/>
                <a:gd name="T9" fmla="*/ 0 h 48"/>
                <a:gd name="T10" fmla="*/ 0 60000 65536"/>
                <a:gd name="T11" fmla="*/ 0 60000 65536"/>
                <a:gd name="T12" fmla="*/ 0 60000 65536"/>
                <a:gd name="T13" fmla="*/ 0 60000 65536"/>
                <a:gd name="T14" fmla="*/ 0 60000 65536"/>
                <a:gd name="T15" fmla="*/ 0 w 271"/>
                <a:gd name="T16" fmla="*/ 0 h 48"/>
                <a:gd name="T17" fmla="*/ 271 w 271"/>
                <a:gd name="T18" fmla="*/ 48 h 48"/>
              </a:gdLst>
              <a:ahLst/>
              <a:cxnLst>
                <a:cxn ang="T10">
                  <a:pos x="T0" y="T1"/>
                </a:cxn>
                <a:cxn ang="T11">
                  <a:pos x="T2" y="T3"/>
                </a:cxn>
                <a:cxn ang="T12">
                  <a:pos x="T4" y="T5"/>
                </a:cxn>
                <a:cxn ang="T13">
                  <a:pos x="T6" y="T7"/>
                </a:cxn>
                <a:cxn ang="T14">
                  <a:pos x="T8" y="T9"/>
                </a:cxn>
              </a:cxnLst>
              <a:rect l="T15" t="T16" r="T17" b="T18"/>
              <a:pathLst>
                <a:path w="271" h="48">
                  <a:moveTo>
                    <a:pt x="206" y="0"/>
                  </a:moveTo>
                  <a:cubicBezTo>
                    <a:pt x="69" y="0"/>
                    <a:pt x="69" y="0"/>
                    <a:pt x="69" y="0"/>
                  </a:cubicBezTo>
                  <a:cubicBezTo>
                    <a:pt x="26" y="1"/>
                    <a:pt x="6" y="30"/>
                    <a:pt x="0" y="48"/>
                  </a:cubicBezTo>
                  <a:cubicBezTo>
                    <a:pt x="271" y="48"/>
                    <a:pt x="271" y="48"/>
                    <a:pt x="271" y="48"/>
                  </a:cubicBezTo>
                  <a:cubicBezTo>
                    <a:pt x="267" y="29"/>
                    <a:pt x="245" y="0"/>
                    <a:pt x="206" y="0"/>
                  </a:cubicBezTo>
                  <a:close/>
                </a:path>
              </a:pathLst>
            </a:custGeom>
            <a:solidFill>
              <a:srgbClr val="D5D2C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85" name="Freeform 15"/>
            <p:cNvSpPr>
              <a:spLocks noChangeArrowheads="1"/>
            </p:cNvSpPr>
            <p:nvPr/>
          </p:nvSpPr>
          <p:spPr bwMode="auto">
            <a:xfrm>
              <a:off x="4976797" y="1882402"/>
              <a:ext cx="1023938" cy="1984375"/>
            </a:xfrm>
            <a:custGeom>
              <a:avLst/>
              <a:gdLst>
                <a:gd name="T0" fmla="*/ 1 w 273"/>
                <a:gd name="T1" fmla="*/ 0 h 529"/>
                <a:gd name="T2" fmla="*/ 0 w 273"/>
                <a:gd name="T3" fmla="*/ 8 h 529"/>
                <a:gd name="T4" fmla="*/ 0 w 273"/>
                <a:gd name="T5" fmla="*/ 10 h 529"/>
                <a:gd name="T6" fmla="*/ 0 w 273"/>
                <a:gd name="T7" fmla="*/ 19 h 529"/>
                <a:gd name="T8" fmla="*/ 0 w 273"/>
                <a:gd name="T9" fmla="*/ 211 h 529"/>
                <a:gd name="T10" fmla="*/ 22 w 273"/>
                <a:gd name="T11" fmla="*/ 234 h 529"/>
                <a:gd name="T12" fmla="*/ 45 w 273"/>
                <a:gd name="T13" fmla="*/ 211 h 529"/>
                <a:gd name="T14" fmla="*/ 45 w 273"/>
                <a:gd name="T15" fmla="*/ 45 h 529"/>
                <a:gd name="T16" fmla="*/ 65 w 273"/>
                <a:gd name="T17" fmla="*/ 45 h 529"/>
                <a:gd name="T18" fmla="*/ 65 w 273"/>
                <a:gd name="T19" fmla="*/ 204 h 529"/>
                <a:gd name="T20" fmla="*/ 65 w 273"/>
                <a:gd name="T21" fmla="*/ 211 h 529"/>
                <a:gd name="T22" fmla="*/ 65 w 273"/>
                <a:gd name="T23" fmla="*/ 495 h 529"/>
                <a:gd name="T24" fmla="*/ 97 w 273"/>
                <a:gd name="T25" fmla="*/ 529 h 529"/>
                <a:gd name="T26" fmla="*/ 128 w 273"/>
                <a:gd name="T27" fmla="*/ 495 h 529"/>
                <a:gd name="T28" fmla="*/ 128 w 273"/>
                <a:gd name="T29" fmla="*/ 244 h 529"/>
                <a:gd name="T30" fmla="*/ 144 w 273"/>
                <a:gd name="T31" fmla="*/ 244 h 529"/>
                <a:gd name="T32" fmla="*/ 144 w 273"/>
                <a:gd name="T33" fmla="*/ 495 h 529"/>
                <a:gd name="T34" fmla="*/ 176 w 273"/>
                <a:gd name="T35" fmla="*/ 529 h 529"/>
                <a:gd name="T36" fmla="*/ 207 w 273"/>
                <a:gd name="T37" fmla="*/ 495 h 529"/>
                <a:gd name="T38" fmla="*/ 207 w 273"/>
                <a:gd name="T39" fmla="*/ 204 h 529"/>
                <a:gd name="T40" fmla="*/ 207 w 273"/>
                <a:gd name="T41" fmla="*/ 202 h 529"/>
                <a:gd name="T42" fmla="*/ 207 w 273"/>
                <a:gd name="T43" fmla="*/ 45 h 529"/>
                <a:gd name="T44" fmla="*/ 224 w 273"/>
                <a:gd name="T45" fmla="*/ 45 h 529"/>
                <a:gd name="T46" fmla="*/ 224 w 273"/>
                <a:gd name="T47" fmla="*/ 211 h 529"/>
                <a:gd name="T48" fmla="*/ 249 w 273"/>
                <a:gd name="T49" fmla="*/ 234 h 529"/>
                <a:gd name="T50" fmla="*/ 273 w 273"/>
                <a:gd name="T51" fmla="*/ 211 h 529"/>
                <a:gd name="T52" fmla="*/ 273 w 273"/>
                <a:gd name="T53" fmla="*/ 19 h 529"/>
                <a:gd name="T54" fmla="*/ 273 w 273"/>
                <a:gd name="T55" fmla="*/ 10 h 529"/>
                <a:gd name="T56" fmla="*/ 273 w 273"/>
                <a:gd name="T57" fmla="*/ 6 h 529"/>
                <a:gd name="T58" fmla="*/ 272 w 273"/>
                <a:gd name="T59" fmla="*/ 0 h 529"/>
                <a:gd name="T60" fmla="*/ 1 w 273"/>
                <a:gd name="T61" fmla="*/ 0 h 52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73"/>
                <a:gd name="T94" fmla="*/ 0 h 529"/>
                <a:gd name="T95" fmla="*/ 273 w 273"/>
                <a:gd name="T96" fmla="*/ 529 h 52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73" h="529">
                  <a:moveTo>
                    <a:pt x="1" y="0"/>
                  </a:moveTo>
                  <a:cubicBezTo>
                    <a:pt x="0" y="3"/>
                    <a:pt x="0" y="6"/>
                    <a:pt x="0" y="8"/>
                  </a:cubicBezTo>
                  <a:cubicBezTo>
                    <a:pt x="0" y="10"/>
                    <a:pt x="0" y="10"/>
                    <a:pt x="0" y="10"/>
                  </a:cubicBezTo>
                  <a:cubicBezTo>
                    <a:pt x="0" y="19"/>
                    <a:pt x="0" y="19"/>
                    <a:pt x="0" y="19"/>
                  </a:cubicBezTo>
                  <a:cubicBezTo>
                    <a:pt x="0" y="211"/>
                    <a:pt x="0" y="211"/>
                    <a:pt x="0" y="211"/>
                  </a:cubicBezTo>
                  <a:cubicBezTo>
                    <a:pt x="0" y="224"/>
                    <a:pt x="10" y="234"/>
                    <a:pt x="22" y="234"/>
                  </a:cubicBezTo>
                  <a:cubicBezTo>
                    <a:pt x="35" y="234"/>
                    <a:pt x="45" y="224"/>
                    <a:pt x="45" y="211"/>
                  </a:cubicBezTo>
                  <a:cubicBezTo>
                    <a:pt x="45" y="45"/>
                    <a:pt x="45" y="45"/>
                    <a:pt x="45" y="45"/>
                  </a:cubicBezTo>
                  <a:cubicBezTo>
                    <a:pt x="65" y="45"/>
                    <a:pt x="65" y="45"/>
                    <a:pt x="65" y="45"/>
                  </a:cubicBezTo>
                  <a:cubicBezTo>
                    <a:pt x="65" y="204"/>
                    <a:pt x="65" y="204"/>
                    <a:pt x="65" y="204"/>
                  </a:cubicBezTo>
                  <a:cubicBezTo>
                    <a:pt x="65" y="207"/>
                    <a:pt x="65" y="209"/>
                    <a:pt x="65" y="211"/>
                  </a:cubicBezTo>
                  <a:cubicBezTo>
                    <a:pt x="65" y="495"/>
                    <a:pt x="65" y="495"/>
                    <a:pt x="65" y="495"/>
                  </a:cubicBezTo>
                  <a:cubicBezTo>
                    <a:pt x="65" y="514"/>
                    <a:pt x="79" y="529"/>
                    <a:pt x="97" y="529"/>
                  </a:cubicBezTo>
                  <a:cubicBezTo>
                    <a:pt x="114" y="529"/>
                    <a:pt x="128" y="514"/>
                    <a:pt x="128" y="495"/>
                  </a:cubicBezTo>
                  <a:cubicBezTo>
                    <a:pt x="128" y="244"/>
                    <a:pt x="128" y="244"/>
                    <a:pt x="128" y="244"/>
                  </a:cubicBezTo>
                  <a:cubicBezTo>
                    <a:pt x="144" y="244"/>
                    <a:pt x="144" y="244"/>
                    <a:pt x="144" y="244"/>
                  </a:cubicBezTo>
                  <a:cubicBezTo>
                    <a:pt x="144" y="495"/>
                    <a:pt x="144" y="495"/>
                    <a:pt x="144" y="495"/>
                  </a:cubicBezTo>
                  <a:cubicBezTo>
                    <a:pt x="144" y="514"/>
                    <a:pt x="158" y="529"/>
                    <a:pt x="176" y="529"/>
                  </a:cubicBezTo>
                  <a:cubicBezTo>
                    <a:pt x="193" y="529"/>
                    <a:pt x="207" y="514"/>
                    <a:pt x="207" y="495"/>
                  </a:cubicBezTo>
                  <a:cubicBezTo>
                    <a:pt x="207" y="204"/>
                    <a:pt x="207" y="204"/>
                    <a:pt x="207" y="204"/>
                  </a:cubicBezTo>
                  <a:cubicBezTo>
                    <a:pt x="207" y="202"/>
                    <a:pt x="207" y="202"/>
                    <a:pt x="207" y="202"/>
                  </a:cubicBezTo>
                  <a:cubicBezTo>
                    <a:pt x="207" y="45"/>
                    <a:pt x="207" y="45"/>
                    <a:pt x="207" y="45"/>
                  </a:cubicBezTo>
                  <a:cubicBezTo>
                    <a:pt x="224" y="45"/>
                    <a:pt x="224" y="45"/>
                    <a:pt x="224" y="45"/>
                  </a:cubicBezTo>
                  <a:cubicBezTo>
                    <a:pt x="224" y="211"/>
                    <a:pt x="224" y="211"/>
                    <a:pt x="224" y="211"/>
                  </a:cubicBezTo>
                  <a:cubicBezTo>
                    <a:pt x="224" y="224"/>
                    <a:pt x="235" y="234"/>
                    <a:pt x="249" y="234"/>
                  </a:cubicBezTo>
                  <a:cubicBezTo>
                    <a:pt x="262" y="234"/>
                    <a:pt x="273" y="224"/>
                    <a:pt x="273" y="211"/>
                  </a:cubicBezTo>
                  <a:cubicBezTo>
                    <a:pt x="273" y="19"/>
                    <a:pt x="273" y="19"/>
                    <a:pt x="273" y="19"/>
                  </a:cubicBezTo>
                  <a:cubicBezTo>
                    <a:pt x="273" y="10"/>
                    <a:pt x="273" y="10"/>
                    <a:pt x="273" y="10"/>
                  </a:cubicBezTo>
                  <a:cubicBezTo>
                    <a:pt x="273" y="6"/>
                    <a:pt x="273" y="6"/>
                    <a:pt x="273" y="6"/>
                  </a:cubicBezTo>
                  <a:cubicBezTo>
                    <a:pt x="273" y="4"/>
                    <a:pt x="273" y="2"/>
                    <a:pt x="272" y="0"/>
                  </a:cubicBezTo>
                  <a:lnTo>
                    <a:pt x="1" y="0"/>
                  </a:lnTo>
                  <a:close/>
                </a:path>
              </a:pathLst>
            </a:custGeom>
            <a:solidFill>
              <a:srgbClr val="0070C0"/>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87" name="Oval 16"/>
            <p:cNvSpPr>
              <a:spLocks noChangeArrowheads="1"/>
            </p:cNvSpPr>
            <p:nvPr/>
          </p:nvSpPr>
          <p:spPr bwMode="auto">
            <a:xfrm>
              <a:off x="5284772" y="1252165"/>
              <a:ext cx="407988" cy="412750"/>
            </a:xfrm>
            <a:prstGeom prst="ellipse">
              <a:avLst/>
            </a:prstGeom>
            <a:solidFill>
              <a:srgbClr val="D5D2C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grpSp>
      <p:grpSp>
        <p:nvGrpSpPr>
          <p:cNvPr id="88" name="组合 87"/>
          <p:cNvGrpSpPr/>
          <p:nvPr/>
        </p:nvGrpSpPr>
        <p:grpSpPr>
          <a:xfrm>
            <a:off x="1868459" y="1780366"/>
            <a:ext cx="1643076" cy="4195573"/>
            <a:chOff x="1893872" y="1252165"/>
            <a:chExt cx="1023938" cy="2614612"/>
          </a:xfrm>
        </p:grpSpPr>
        <p:sp>
          <p:nvSpPr>
            <p:cNvPr id="89" name="Rectangle 17"/>
            <p:cNvSpPr>
              <a:spLocks noChangeArrowheads="1"/>
            </p:cNvSpPr>
            <p:nvPr/>
          </p:nvSpPr>
          <p:spPr bwMode="auto">
            <a:xfrm>
              <a:off x="2374885" y="2798390"/>
              <a:ext cx="58737" cy="415925"/>
            </a:xfrm>
            <a:prstGeom prst="rect">
              <a:avLst/>
            </a:prstGeom>
            <a:solidFill>
              <a:srgbClr val="D5D2C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90" name="Freeform 18"/>
            <p:cNvSpPr>
              <a:spLocks noChangeArrowheads="1"/>
            </p:cNvSpPr>
            <p:nvPr/>
          </p:nvSpPr>
          <p:spPr bwMode="auto">
            <a:xfrm>
              <a:off x="2138347" y="3214315"/>
              <a:ext cx="236538" cy="652462"/>
            </a:xfrm>
            <a:custGeom>
              <a:avLst/>
              <a:gdLst>
                <a:gd name="T0" fmla="*/ 0 w 63"/>
                <a:gd name="T1" fmla="*/ 140 h 174"/>
                <a:gd name="T2" fmla="*/ 32 w 63"/>
                <a:gd name="T3" fmla="*/ 174 h 174"/>
                <a:gd name="T4" fmla="*/ 63 w 63"/>
                <a:gd name="T5" fmla="*/ 140 h 174"/>
                <a:gd name="T6" fmla="*/ 63 w 63"/>
                <a:gd name="T7" fmla="*/ 0 h 174"/>
                <a:gd name="T8" fmla="*/ 0 w 63"/>
                <a:gd name="T9" fmla="*/ 0 h 174"/>
                <a:gd name="T10" fmla="*/ 0 w 63"/>
                <a:gd name="T11" fmla="*/ 140 h 174"/>
                <a:gd name="T12" fmla="*/ 0 60000 65536"/>
                <a:gd name="T13" fmla="*/ 0 60000 65536"/>
                <a:gd name="T14" fmla="*/ 0 60000 65536"/>
                <a:gd name="T15" fmla="*/ 0 60000 65536"/>
                <a:gd name="T16" fmla="*/ 0 60000 65536"/>
                <a:gd name="T17" fmla="*/ 0 60000 65536"/>
                <a:gd name="T18" fmla="*/ 0 w 63"/>
                <a:gd name="T19" fmla="*/ 0 h 174"/>
                <a:gd name="T20" fmla="*/ 63 w 63"/>
                <a:gd name="T21" fmla="*/ 174 h 174"/>
              </a:gdLst>
              <a:ahLst/>
              <a:cxnLst>
                <a:cxn ang="T12">
                  <a:pos x="T0" y="T1"/>
                </a:cxn>
                <a:cxn ang="T13">
                  <a:pos x="T2" y="T3"/>
                </a:cxn>
                <a:cxn ang="T14">
                  <a:pos x="T4" y="T5"/>
                </a:cxn>
                <a:cxn ang="T15">
                  <a:pos x="T6" y="T7"/>
                </a:cxn>
                <a:cxn ang="T16">
                  <a:pos x="T8" y="T9"/>
                </a:cxn>
                <a:cxn ang="T17">
                  <a:pos x="T10" y="T11"/>
                </a:cxn>
              </a:cxnLst>
              <a:rect l="T18" t="T19" r="T20" b="T21"/>
              <a:pathLst>
                <a:path w="63" h="174">
                  <a:moveTo>
                    <a:pt x="0" y="140"/>
                  </a:moveTo>
                  <a:cubicBezTo>
                    <a:pt x="0" y="159"/>
                    <a:pt x="14" y="174"/>
                    <a:pt x="32" y="174"/>
                  </a:cubicBezTo>
                  <a:cubicBezTo>
                    <a:pt x="49" y="174"/>
                    <a:pt x="63" y="159"/>
                    <a:pt x="63" y="140"/>
                  </a:cubicBezTo>
                  <a:cubicBezTo>
                    <a:pt x="63" y="0"/>
                    <a:pt x="63" y="0"/>
                    <a:pt x="63" y="0"/>
                  </a:cubicBezTo>
                  <a:cubicBezTo>
                    <a:pt x="0" y="0"/>
                    <a:pt x="0" y="0"/>
                    <a:pt x="0" y="0"/>
                  </a:cubicBezTo>
                  <a:lnTo>
                    <a:pt x="0" y="140"/>
                  </a:lnTo>
                  <a:close/>
                </a:path>
              </a:pathLst>
            </a:custGeom>
            <a:solidFill>
              <a:srgbClr val="C0504D"/>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91" name="Freeform 19"/>
            <p:cNvSpPr>
              <a:spLocks noChangeArrowheads="1"/>
            </p:cNvSpPr>
            <p:nvPr/>
          </p:nvSpPr>
          <p:spPr bwMode="auto">
            <a:xfrm>
              <a:off x="2433622" y="3214315"/>
              <a:ext cx="236538" cy="652462"/>
            </a:xfrm>
            <a:custGeom>
              <a:avLst/>
              <a:gdLst>
                <a:gd name="T0" fmla="*/ 0 w 63"/>
                <a:gd name="T1" fmla="*/ 0 h 174"/>
                <a:gd name="T2" fmla="*/ 0 w 63"/>
                <a:gd name="T3" fmla="*/ 140 h 174"/>
                <a:gd name="T4" fmla="*/ 31 w 63"/>
                <a:gd name="T5" fmla="*/ 174 h 174"/>
                <a:gd name="T6" fmla="*/ 63 w 63"/>
                <a:gd name="T7" fmla="*/ 140 h 174"/>
                <a:gd name="T8" fmla="*/ 63 w 63"/>
                <a:gd name="T9" fmla="*/ 0 h 174"/>
                <a:gd name="T10" fmla="*/ 0 w 63"/>
                <a:gd name="T11" fmla="*/ 0 h 174"/>
                <a:gd name="T12" fmla="*/ 0 60000 65536"/>
                <a:gd name="T13" fmla="*/ 0 60000 65536"/>
                <a:gd name="T14" fmla="*/ 0 60000 65536"/>
                <a:gd name="T15" fmla="*/ 0 60000 65536"/>
                <a:gd name="T16" fmla="*/ 0 60000 65536"/>
                <a:gd name="T17" fmla="*/ 0 60000 65536"/>
                <a:gd name="T18" fmla="*/ 0 w 63"/>
                <a:gd name="T19" fmla="*/ 0 h 174"/>
                <a:gd name="T20" fmla="*/ 63 w 63"/>
                <a:gd name="T21" fmla="*/ 174 h 174"/>
              </a:gdLst>
              <a:ahLst/>
              <a:cxnLst>
                <a:cxn ang="T12">
                  <a:pos x="T0" y="T1"/>
                </a:cxn>
                <a:cxn ang="T13">
                  <a:pos x="T2" y="T3"/>
                </a:cxn>
                <a:cxn ang="T14">
                  <a:pos x="T4" y="T5"/>
                </a:cxn>
                <a:cxn ang="T15">
                  <a:pos x="T6" y="T7"/>
                </a:cxn>
                <a:cxn ang="T16">
                  <a:pos x="T8" y="T9"/>
                </a:cxn>
                <a:cxn ang="T17">
                  <a:pos x="T10" y="T11"/>
                </a:cxn>
              </a:cxnLst>
              <a:rect l="T18" t="T19" r="T20" b="T21"/>
              <a:pathLst>
                <a:path w="63" h="174">
                  <a:moveTo>
                    <a:pt x="0" y="0"/>
                  </a:moveTo>
                  <a:cubicBezTo>
                    <a:pt x="0" y="140"/>
                    <a:pt x="0" y="140"/>
                    <a:pt x="0" y="140"/>
                  </a:cubicBezTo>
                  <a:cubicBezTo>
                    <a:pt x="0" y="159"/>
                    <a:pt x="14" y="174"/>
                    <a:pt x="31" y="174"/>
                  </a:cubicBezTo>
                  <a:cubicBezTo>
                    <a:pt x="49" y="174"/>
                    <a:pt x="63" y="159"/>
                    <a:pt x="63" y="140"/>
                  </a:cubicBezTo>
                  <a:cubicBezTo>
                    <a:pt x="63" y="0"/>
                    <a:pt x="63" y="0"/>
                    <a:pt x="63" y="0"/>
                  </a:cubicBezTo>
                  <a:lnTo>
                    <a:pt x="0" y="0"/>
                  </a:lnTo>
                  <a:close/>
                </a:path>
              </a:pathLst>
            </a:custGeom>
            <a:solidFill>
              <a:srgbClr val="C0504D"/>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93" name="Freeform 20"/>
            <p:cNvSpPr>
              <a:spLocks noChangeArrowheads="1"/>
            </p:cNvSpPr>
            <p:nvPr/>
          </p:nvSpPr>
          <p:spPr bwMode="auto">
            <a:xfrm>
              <a:off x="1893872" y="1703015"/>
              <a:ext cx="1023938" cy="1511300"/>
            </a:xfrm>
            <a:custGeom>
              <a:avLst/>
              <a:gdLst>
                <a:gd name="T0" fmla="*/ 207 w 273"/>
                <a:gd name="T1" fmla="*/ 252 h 403"/>
                <a:gd name="T2" fmla="*/ 207 w 273"/>
                <a:gd name="T3" fmla="*/ 250 h 403"/>
                <a:gd name="T4" fmla="*/ 207 w 273"/>
                <a:gd name="T5" fmla="*/ 93 h 403"/>
                <a:gd name="T6" fmla="*/ 224 w 273"/>
                <a:gd name="T7" fmla="*/ 93 h 403"/>
                <a:gd name="T8" fmla="*/ 224 w 273"/>
                <a:gd name="T9" fmla="*/ 259 h 403"/>
                <a:gd name="T10" fmla="*/ 249 w 273"/>
                <a:gd name="T11" fmla="*/ 282 h 403"/>
                <a:gd name="T12" fmla="*/ 273 w 273"/>
                <a:gd name="T13" fmla="*/ 259 h 403"/>
                <a:gd name="T14" fmla="*/ 273 w 273"/>
                <a:gd name="T15" fmla="*/ 67 h 403"/>
                <a:gd name="T16" fmla="*/ 273 w 273"/>
                <a:gd name="T17" fmla="*/ 58 h 403"/>
                <a:gd name="T18" fmla="*/ 273 w 273"/>
                <a:gd name="T19" fmla="*/ 54 h 403"/>
                <a:gd name="T20" fmla="*/ 207 w 273"/>
                <a:gd name="T21" fmla="*/ 0 h 403"/>
                <a:gd name="T22" fmla="*/ 69 w 273"/>
                <a:gd name="T23" fmla="*/ 0 h 403"/>
                <a:gd name="T24" fmla="*/ 0 w 273"/>
                <a:gd name="T25" fmla="*/ 56 h 403"/>
                <a:gd name="T26" fmla="*/ 0 w 273"/>
                <a:gd name="T27" fmla="*/ 58 h 403"/>
                <a:gd name="T28" fmla="*/ 0 w 273"/>
                <a:gd name="T29" fmla="*/ 67 h 403"/>
                <a:gd name="T30" fmla="*/ 0 w 273"/>
                <a:gd name="T31" fmla="*/ 259 h 403"/>
                <a:gd name="T32" fmla="*/ 22 w 273"/>
                <a:gd name="T33" fmla="*/ 282 h 403"/>
                <a:gd name="T34" fmla="*/ 45 w 273"/>
                <a:gd name="T35" fmla="*/ 259 h 403"/>
                <a:gd name="T36" fmla="*/ 45 w 273"/>
                <a:gd name="T37" fmla="*/ 93 h 403"/>
                <a:gd name="T38" fmla="*/ 64 w 273"/>
                <a:gd name="T39" fmla="*/ 93 h 403"/>
                <a:gd name="T40" fmla="*/ 64 w 273"/>
                <a:gd name="T41" fmla="*/ 252 h 403"/>
                <a:gd name="T42" fmla="*/ 65 w 273"/>
                <a:gd name="T43" fmla="*/ 259 h 403"/>
                <a:gd name="T44" fmla="*/ 65 w 273"/>
                <a:gd name="T45" fmla="*/ 403 h 403"/>
                <a:gd name="T46" fmla="*/ 128 w 273"/>
                <a:gd name="T47" fmla="*/ 403 h 403"/>
                <a:gd name="T48" fmla="*/ 128 w 273"/>
                <a:gd name="T49" fmla="*/ 292 h 403"/>
                <a:gd name="T50" fmla="*/ 144 w 273"/>
                <a:gd name="T51" fmla="*/ 292 h 403"/>
                <a:gd name="T52" fmla="*/ 144 w 273"/>
                <a:gd name="T53" fmla="*/ 403 h 403"/>
                <a:gd name="T54" fmla="*/ 207 w 273"/>
                <a:gd name="T55" fmla="*/ 403 h 403"/>
                <a:gd name="T56" fmla="*/ 207 w 273"/>
                <a:gd name="T57" fmla="*/ 252 h 403"/>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273"/>
                <a:gd name="T88" fmla="*/ 0 h 403"/>
                <a:gd name="T89" fmla="*/ 273 w 273"/>
                <a:gd name="T90" fmla="*/ 403 h 403"/>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273" h="403">
                  <a:moveTo>
                    <a:pt x="207" y="252"/>
                  </a:moveTo>
                  <a:cubicBezTo>
                    <a:pt x="207" y="250"/>
                    <a:pt x="207" y="250"/>
                    <a:pt x="207" y="250"/>
                  </a:cubicBezTo>
                  <a:cubicBezTo>
                    <a:pt x="207" y="93"/>
                    <a:pt x="207" y="93"/>
                    <a:pt x="207" y="93"/>
                  </a:cubicBezTo>
                  <a:cubicBezTo>
                    <a:pt x="224" y="93"/>
                    <a:pt x="224" y="93"/>
                    <a:pt x="224" y="93"/>
                  </a:cubicBezTo>
                  <a:cubicBezTo>
                    <a:pt x="224" y="259"/>
                    <a:pt x="224" y="259"/>
                    <a:pt x="224" y="259"/>
                  </a:cubicBezTo>
                  <a:cubicBezTo>
                    <a:pt x="224" y="272"/>
                    <a:pt x="235" y="282"/>
                    <a:pt x="249" y="282"/>
                  </a:cubicBezTo>
                  <a:cubicBezTo>
                    <a:pt x="262" y="282"/>
                    <a:pt x="273" y="272"/>
                    <a:pt x="273" y="259"/>
                  </a:cubicBezTo>
                  <a:cubicBezTo>
                    <a:pt x="273" y="67"/>
                    <a:pt x="273" y="67"/>
                    <a:pt x="273" y="67"/>
                  </a:cubicBezTo>
                  <a:cubicBezTo>
                    <a:pt x="273" y="58"/>
                    <a:pt x="273" y="58"/>
                    <a:pt x="273" y="58"/>
                  </a:cubicBezTo>
                  <a:cubicBezTo>
                    <a:pt x="273" y="54"/>
                    <a:pt x="273" y="54"/>
                    <a:pt x="273" y="54"/>
                  </a:cubicBezTo>
                  <a:cubicBezTo>
                    <a:pt x="273" y="36"/>
                    <a:pt x="250" y="0"/>
                    <a:pt x="207" y="0"/>
                  </a:cubicBezTo>
                  <a:cubicBezTo>
                    <a:pt x="69" y="0"/>
                    <a:pt x="69" y="0"/>
                    <a:pt x="69" y="0"/>
                  </a:cubicBezTo>
                  <a:cubicBezTo>
                    <a:pt x="18" y="1"/>
                    <a:pt x="0" y="42"/>
                    <a:pt x="0" y="56"/>
                  </a:cubicBezTo>
                  <a:cubicBezTo>
                    <a:pt x="0" y="58"/>
                    <a:pt x="0" y="58"/>
                    <a:pt x="0" y="58"/>
                  </a:cubicBezTo>
                  <a:cubicBezTo>
                    <a:pt x="0" y="67"/>
                    <a:pt x="0" y="67"/>
                    <a:pt x="0" y="67"/>
                  </a:cubicBezTo>
                  <a:cubicBezTo>
                    <a:pt x="0" y="259"/>
                    <a:pt x="0" y="259"/>
                    <a:pt x="0" y="259"/>
                  </a:cubicBezTo>
                  <a:cubicBezTo>
                    <a:pt x="0" y="272"/>
                    <a:pt x="10" y="282"/>
                    <a:pt x="22" y="282"/>
                  </a:cubicBezTo>
                  <a:cubicBezTo>
                    <a:pt x="35" y="282"/>
                    <a:pt x="45" y="272"/>
                    <a:pt x="45" y="259"/>
                  </a:cubicBezTo>
                  <a:cubicBezTo>
                    <a:pt x="45" y="93"/>
                    <a:pt x="45" y="93"/>
                    <a:pt x="45" y="93"/>
                  </a:cubicBezTo>
                  <a:cubicBezTo>
                    <a:pt x="64" y="93"/>
                    <a:pt x="64" y="93"/>
                    <a:pt x="64" y="93"/>
                  </a:cubicBezTo>
                  <a:cubicBezTo>
                    <a:pt x="64" y="252"/>
                    <a:pt x="64" y="252"/>
                    <a:pt x="64" y="252"/>
                  </a:cubicBezTo>
                  <a:cubicBezTo>
                    <a:pt x="64" y="255"/>
                    <a:pt x="65" y="257"/>
                    <a:pt x="65" y="259"/>
                  </a:cubicBezTo>
                  <a:cubicBezTo>
                    <a:pt x="65" y="403"/>
                    <a:pt x="65" y="403"/>
                    <a:pt x="65" y="403"/>
                  </a:cubicBezTo>
                  <a:cubicBezTo>
                    <a:pt x="128" y="403"/>
                    <a:pt x="128" y="403"/>
                    <a:pt x="128" y="403"/>
                  </a:cubicBezTo>
                  <a:cubicBezTo>
                    <a:pt x="128" y="292"/>
                    <a:pt x="128" y="292"/>
                    <a:pt x="128" y="292"/>
                  </a:cubicBezTo>
                  <a:cubicBezTo>
                    <a:pt x="144" y="292"/>
                    <a:pt x="144" y="292"/>
                    <a:pt x="144" y="292"/>
                  </a:cubicBezTo>
                  <a:cubicBezTo>
                    <a:pt x="144" y="403"/>
                    <a:pt x="144" y="403"/>
                    <a:pt x="144" y="403"/>
                  </a:cubicBezTo>
                  <a:cubicBezTo>
                    <a:pt x="207" y="403"/>
                    <a:pt x="207" y="403"/>
                    <a:pt x="207" y="403"/>
                  </a:cubicBezTo>
                  <a:lnTo>
                    <a:pt x="207" y="252"/>
                  </a:lnTo>
                  <a:close/>
                </a:path>
              </a:pathLst>
            </a:custGeom>
            <a:solidFill>
              <a:srgbClr val="D5D2C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94" name="Oval 21"/>
            <p:cNvSpPr>
              <a:spLocks noChangeArrowheads="1"/>
            </p:cNvSpPr>
            <p:nvPr/>
          </p:nvSpPr>
          <p:spPr bwMode="auto">
            <a:xfrm>
              <a:off x="2201847" y="1252165"/>
              <a:ext cx="407988" cy="412750"/>
            </a:xfrm>
            <a:prstGeom prst="ellipse">
              <a:avLst/>
            </a:prstGeom>
            <a:solidFill>
              <a:srgbClr val="D5D2C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grpSp>
      <p:sp>
        <p:nvSpPr>
          <p:cNvPr id="95" name="TextBox 94"/>
          <p:cNvSpPr txBox="1"/>
          <p:nvPr/>
        </p:nvSpPr>
        <p:spPr>
          <a:xfrm>
            <a:off x="2013137" y="6138085"/>
            <a:ext cx="1284082" cy="307777"/>
          </a:xfrm>
          <a:prstGeom prst="rect">
            <a:avLst/>
          </a:prstGeom>
          <a:noFill/>
        </p:spPr>
        <p:txBody>
          <a:bodyPr wrap="square" rtlCol="0">
            <a:spAutoFit/>
          </a:bodyPr>
          <a:lstStyle/>
          <a:p>
            <a:pPr algn="ctr"/>
            <a:r>
              <a:rPr lang="zh-CN" altLang="en-US" sz="1400" b="1" dirty="0" smtClean="0">
                <a:solidFill>
                  <a:schemeClr val="tx1">
                    <a:lumMod val="75000"/>
                    <a:lumOff val="25000"/>
                  </a:schemeClr>
                </a:solidFill>
                <a:latin typeface="微软雅黑" pitchFamily="34" charset="-122"/>
                <a:ea typeface="微软雅黑" pitchFamily="34" charset="-122"/>
              </a:rPr>
              <a:t>协调能力</a:t>
            </a:r>
            <a:endParaRPr lang="zh-CN" altLang="en-US" sz="1400" b="1" dirty="0">
              <a:solidFill>
                <a:schemeClr val="tx1">
                  <a:lumMod val="75000"/>
                  <a:lumOff val="25000"/>
                </a:schemeClr>
              </a:solidFill>
              <a:latin typeface="微软雅黑" pitchFamily="34" charset="-122"/>
              <a:ea typeface="微软雅黑" pitchFamily="34" charset="-122"/>
            </a:endParaRPr>
          </a:p>
        </p:txBody>
      </p:sp>
      <p:sp>
        <p:nvSpPr>
          <p:cNvPr id="96" name="TextBox 15"/>
          <p:cNvSpPr>
            <a:spLocks noChangeArrowheads="1"/>
          </p:cNvSpPr>
          <p:nvPr/>
        </p:nvSpPr>
        <p:spPr bwMode="auto">
          <a:xfrm>
            <a:off x="1515351" y="6423837"/>
            <a:ext cx="2424810"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50000"/>
              </a:lnSpc>
            </a:pPr>
            <a:r>
              <a:rPr lang="zh-CN" altLang="en-US" sz="1400" dirty="0">
                <a:solidFill>
                  <a:srgbClr val="595959"/>
                </a:solidFill>
                <a:latin typeface="微软雅黑" pitchFamily="34" charset="-122"/>
                <a:ea typeface="微软雅黑" pitchFamily="34" charset="-122"/>
                <a:sym typeface="宋体" pitchFamily="2" charset="-122"/>
              </a:rPr>
              <a:t>这里输入简单的文字</a:t>
            </a:r>
            <a:r>
              <a:rPr lang="zh-CN" altLang="en-US" sz="1400" dirty="0" smtClean="0">
                <a:solidFill>
                  <a:srgbClr val="595959"/>
                </a:solidFill>
                <a:latin typeface="微软雅黑" pitchFamily="34" charset="-122"/>
                <a:ea typeface="微软雅黑" pitchFamily="34" charset="-122"/>
                <a:sym typeface="宋体" pitchFamily="2" charset="-122"/>
              </a:rPr>
              <a:t>概述请在这里</a:t>
            </a:r>
            <a:r>
              <a:rPr lang="zh-CN" altLang="en-US" sz="1400" dirty="0">
                <a:solidFill>
                  <a:srgbClr val="595959"/>
                </a:solidFill>
                <a:latin typeface="微软雅黑" pitchFamily="34" charset="-122"/>
                <a:ea typeface="微软雅黑" pitchFamily="34" charset="-122"/>
                <a:sym typeface="宋体" pitchFamily="2" charset="-122"/>
              </a:rPr>
              <a:t>输入简单字</a:t>
            </a:r>
            <a:r>
              <a:rPr lang="zh-CN" altLang="en-US" sz="1400" dirty="0" smtClean="0">
                <a:solidFill>
                  <a:srgbClr val="595959"/>
                </a:solidFill>
                <a:latin typeface="微软雅黑" pitchFamily="34" charset="-122"/>
                <a:ea typeface="微软雅黑" pitchFamily="34" charset="-122"/>
                <a:sym typeface="宋体" pitchFamily="2" charset="-122"/>
              </a:rPr>
              <a:t>概述</a:t>
            </a:r>
            <a:endParaRPr lang="zh-CN" altLang="en-US" sz="1400" dirty="0">
              <a:latin typeface="微软雅黑" pitchFamily="34" charset="-122"/>
              <a:ea typeface="微软雅黑" pitchFamily="34" charset="-122"/>
            </a:endParaRPr>
          </a:p>
        </p:txBody>
      </p:sp>
      <p:sp>
        <p:nvSpPr>
          <p:cNvPr id="97" name="TextBox 96"/>
          <p:cNvSpPr txBox="1"/>
          <p:nvPr/>
        </p:nvSpPr>
        <p:spPr>
          <a:xfrm>
            <a:off x="4370591" y="6187498"/>
            <a:ext cx="1284082" cy="307777"/>
          </a:xfrm>
          <a:prstGeom prst="rect">
            <a:avLst/>
          </a:prstGeom>
          <a:noFill/>
        </p:spPr>
        <p:txBody>
          <a:bodyPr wrap="square" rtlCol="0">
            <a:spAutoFit/>
          </a:bodyPr>
          <a:lstStyle/>
          <a:p>
            <a:pPr algn="ctr"/>
            <a:r>
              <a:rPr lang="zh-CN" altLang="en-US" sz="1400" b="1" dirty="0" smtClean="0">
                <a:solidFill>
                  <a:schemeClr val="tx1">
                    <a:lumMod val="75000"/>
                    <a:lumOff val="25000"/>
                  </a:schemeClr>
                </a:solidFill>
                <a:latin typeface="微软雅黑" pitchFamily="34" charset="-122"/>
                <a:ea typeface="微软雅黑" pitchFamily="34" charset="-122"/>
              </a:rPr>
              <a:t>管理能力</a:t>
            </a:r>
            <a:endParaRPr lang="zh-CN" altLang="en-US" sz="1400" b="1" dirty="0">
              <a:solidFill>
                <a:schemeClr val="tx1">
                  <a:lumMod val="75000"/>
                  <a:lumOff val="25000"/>
                </a:schemeClr>
              </a:solidFill>
              <a:latin typeface="微软雅黑" pitchFamily="34" charset="-122"/>
              <a:ea typeface="微软雅黑" pitchFamily="34" charset="-122"/>
            </a:endParaRPr>
          </a:p>
        </p:txBody>
      </p:sp>
      <p:sp>
        <p:nvSpPr>
          <p:cNvPr id="99" name="TextBox 15"/>
          <p:cNvSpPr>
            <a:spLocks noChangeArrowheads="1"/>
          </p:cNvSpPr>
          <p:nvPr/>
        </p:nvSpPr>
        <p:spPr bwMode="auto">
          <a:xfrm>
            <a:off x="3868723" y="6470991"/>
            <a:ext cx="2424810"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50000"/>
              </a:lnSpc>
            </a:pPr>
            <a:r>
              <a:rPr lang="zh-CN" altLang="en-US" sz="1400" dirty="0">
                <a:solidFill>
                  <a:srgbClr val="595959"/>
                </a:solidFill>
                <a:latin typeface="微软雅黑" pitchFamily="34" charset="-122"/>
                <a:ea typeface="微软雅黑" pitchFamily="34" charset="-122"/>
                <a:sym typeface="宋体" pitchFamily="2" charset="-122"/>
              </a:rPr>
              <a:t>这里输入简单的文字</a:t>
            </a:r>
            <a:r>
              <a:rPr lang="zh-CN" altLang="en-US" sz="1400" dirty="0" smtClean="0">
                <a:solidFill>
                  <a:srgbClr val="595959"/>
                </a:solidFill>
                <a:latin typeface="微软雅黑" pitchFamily="34" charset="-122"/>
                <a:ea typeface="微软雅黑" pitchFamily="34" charset="-122"/>
                <a:sym typeface="宋体" pitchFamily="2" charset="-122"/>
              </a:rPr>
              <a:t>概述请在这里</a:t>
            </a:r>
            <a:r>
              <a:rPr lang="zh-CN" altLang="en-US" sz="1400" dirty="0">
                <a:solidFill>
                  <a:srgbClr val="595959"/>
                </a:solidFill>
                <a:latin typeface="微软雅黑" pitchFamily="34" charset="-122"/>
                <a:ea typeface="微软雅黑" pitchFamily="34" charset="-122"/>
                <a:sym typeface="宋体" pitchFamily="2" charset="-122"/>
              </a:rPr>
              <a:t>输入简单字</a:t>
            </a:r>
            <a:r>
              <a:rPr lang="zh-CN" altLang="en-US" sz="1400" dirty="0" smtClean="0">
                <a:solidFill>
                  <a:srgbClr val="595959"/>
                </a:solidFill>
                <a:latin typeface="微软雅黑" pitchFamily="34" charset="-122"/>
                <a:ea typeface="微软雅黑" pitchFamily="34" charset="-122"/>
                <a:sym typeface="宋体" pitchFamily="2" charset="-122"/>
              </a:rPr>
              <a:t>概述</a:t>
            </a:r>
            <a:endParaRPr lang="zh-CN" altLang="en-US" sz="1400" dirty="0">
              <a:latin typeface="微软雅黑" pitchFamily="34" charset="-122"/>
              <a:ea typeface="微软雅黑" pitchFamily="34" charset="-122"/>
            </a:endParaRPr>
          </a:p>
        </p:txBody>
      </p:sp>
      <p:sp>
        <p:nvSpPr>
          <p:cNvPr id="101" name="TextBox 100"/>
          <p:cNvSpPr txBox="1"/>
          <p:nvPr/>
        </p:nvSpPr>
        <p:spPr>
          <a:xfrm>
            <a:off x="6656607" y="6187498"/>
            <a:ext cx="1284082" cy="307777"/>
          </a:xfrm>
          <a:prstGeom prst="rect">
            <a:avLst/>
          </a:prstGeom>
          <a:noFill/>
        </p:spPr>
        <p:txBody>
          <a:bodyPr wrap="square" rtlCol="0">
            <a:spAutoFit/>
          </a:bodyPr>
          <a:lstStyle/>
          <a:p>
            <a:pPr algn="ctr"/>
            <a:r>
              <a:rPr lang="zh-CN" altLang="en-US" sz="1400" b="1" dirty="0" smtClean="0">
                <a:solidFill>
                  <a:schemeClr val="tx1">
                    <a:lumMod val="75000"/>
                    <a:lumOff val="25000"/>
                  </a:schemeClr>
                </a:solidFill>
                <a:latin typeface="微软雅黑" pitchFamily="34" charset="-122"/>
                <a:ea typeface="微软雅黑" pitchFamily="34" charset="-122"/>
              </a:rPr>
              <a:t>执行能力</a:t>
            </a:r>
            <a:endParaRPr lang="zh-CN" altLang="en-US" sz="1400" b="1" dirty="0">
              <a:solidFill>
                <a:schemeClr val="tx1">
                  <a:lumMod val="75000"/>
                  <a:lumOff val="25000"/>
                </a:schemeClr>
              </a:solidFill>
              <a:latin typeface="微软雅黑" pitchFamily="34" charset="-122"/>
              <a:ea typeface="微软雅黑" pitchFamily="34" charset="-122"/>
            </a:endParaRPr>
          </a:p>
        </p:txBody>
      </p:sp>
      <p:sp>
        <p:nvSpPr>
          <p:cNvPr id="102" name="TextBox 15"/>
          <p:cNvSpPr>
            <a:spLocks noChangeArrowheads="1"/>
          </p:cNvSpPr>
          <p:nvPr/>
        </p:nvSpPr>
        <p:spPr bwMode="auto">
          <a:xfrm>
            <a:off x="6087383" y="6423837"/>
            <a:ext cx="2424810"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50000"/>
              </a:lnSpc>
            </a:pPr>
            <a:r>
              <a:rPr lang="zh-CN" altLang="en-US" sz="1400" dirty="0">
                <a:solidFill>
                  <a:srgbClr val="595959"/>
                </a:solidFill>
                <a:latin typeface="微软雅黑" pitchFamily="34" charset="-122"/>
                <a:ea typeface="微软雅黑" pitchFamily="34" charset="-122"/>
                <a:sym typeface="宋体" pitchFamily="2" charset="-122"/>
              </a:rPr>
              <a:t>这里输入简单的文字</a:t>
            </a:r>
            <a:r>
              <a:rPr lang="zh-CN" altLang="en-US" sz="1400" dirty="0" smtClean="0">
                <a:solidFill>
                  <a:srgbClr val="595959"/>
                </a:solidFill>
                <a:latin typeface="微软雅黑" pitchFamily="34" charset="-122"/>
                <a:ea typeface="微软雅黑" pitchFamily="34" charset="-122"/>
                <a:sym typeface="宋体" pitchFamily="2" charset="-122"/>
              </a:rPr>
              <a:t>概述请在这里</a:t>
            </a:r>
            <a:r>
              <a:rPr lang="zh-CN" altLang="en-US" sz="1400" dirty="0">
                <a:solidFill>
                  <a:srgbClr val="595959"/>
                </a:solidFill>
                <a:latin typeface="微软雅黑" pitchFamily="34" charset="-122"/>
                <a:ea typeface="微软雅黑" pitchFamily="34" charset="-122"/>
                <a:sym typeface="宋体" pitchFamily="2" charset="-122"/>
              </a:rPr>
              <a:t>输入简单字</a:t>
            </a:r>
            <a:r>
              <a:rPr lang="zh-CN" altLang="en-US" sz="1400" dirty="0" smtClean="0">
                <a:solidFill>
                  <a:srgbClr val="595959"/>
                </a:solidFill>
                <a:latin typeface="微软雅黑" pitchFamily="34" charset="-122"/>
                <a:ea typeface="微软雅黑" pitchFamily="34" charset="-122"/>
                <a:sym typeface="宋体" pitchFamily="2" charset="-122"/>
              </a:rPr>
              <a:t>概述</a:t>
            </a:r>
            <a:endParaRPr lang="zh-CN" altLang="en-US" sz="1400" dirty="0">
              <a:latin typeface="微软雅黑" pitchFamily="34" charset="-122"/>
              <a:ea typeface="微软雅黑" pitchFamily="34" charset="-122"/>
            </a:endParaRPr>
          </a:p>
        </p:txBody>
      </p:sp>
      <p:sp>
        <p:nvSpPr>
          <p:cNvPr id="103" name="TextBox 102"/>
          <p:cNvSpPr txBox="1"/>
          <p:nvPr/>
        </p:nvSpPr>
        <p:spPr>
          <a:xfrm>
            <a:off x="8871185" y="6187498"/>
            <a:ext cx="1284082" cy="307777"/>
          </a:xfrm>
          <a:prstGeom prst="rect">
            <a:avLst/>
          </a:prstGeom>
          <a:noFill/>
        </p:spPr>
        <p:txBody>
          <a:bodyPr wrap="square" rtlCol="0">
            <a:spAutoFit/>
          </a:bodyPr>
          <a:lstStyle/>
          <a:p>
            <a:pPr algn="ctr"/>
            <a:r>
              <a:rPr lang="zh-CN" altLang="en-US" sz="1400" b="1" dirty="0" smtClean="0">
                <a:solidFill>
                  <a:schemeClr val="tx1">
                    <a:lumMod val="75000"/>
                    <a:lumOff val="25000"/>
                  </a:schemeClr>
                </a:solidFill>
                <a:latin typeface="微软雅黑" pitchFamily="34" charset="-122"/>
                <a:ea typeface="微软雅黑" pitchFamily="34" charset="-122"/>
              </a:rPr>
              <a:t>合作能力</a:t>
            </a:r>
            <a:endParaRPr lang="zh-CN" altLang="en-US" sz="1400" b="1" dirty="0">
              <a:solidFill>
                <a:schemeClr val="tx1">
                  <a:lumMod val="75000"/>
                  <a:lumOff val="25000"/>
                </a:schemeClr>
              </a:solidFill>
              <a:latin typeface="微软雅黑" pitchFamily="34" charset="-122"/>
              <a:ea typeface="微软雅黑" pitchFamily="34" charset="-122"/>
            </a:endParaRPr>
          </a:p>
        </p:txBody>
      </p:sp>
      <p:sp>
        <p:nvSpPr>
          <p:cNvPr id="104" name="TextBox 15"/>
          <p:cNvSpPr>
            <a:spLocks noChangeArrowheads="1"/>
          </p:cNvSpPr>
          <p:nvPr/>
        </p:nvSpPr>
        <p:spPr bwMode="auto">
          <a:xfrm>
            <a:off x="8301961" y="6423837"/>
            <a:ext cx="2424810"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50000"/>
              </a:lnSpc>
            </a:pPr>
            <a:r>
              <a:rPr lang="zh-CN" altLang="en-US" sz="1400" dirty="0">
                <a:solidFill>
                  <a:srgbClr val="595959"/>
                </a:solidFill>
                <a:latin typeface="微软雅黑" pitchFamily="34" charset="-122"/>
                <a:ea typeface="微软雅黑" pitchFamily="34" charset="-122"/>
                <a:sym typeface="宋体" pitchFamily="2" charset="-122"/>
              </a:rPr>
              <a:t>这里输入简单的文字</a:t>
            </a:r>
            <a:r>
              <a:rPr lang="zh-CN" altLang="en-US" sz="1400" dirty="0" smtClean="0">
                <a:solidFill>
                  <a:srgbClr val="595959"/>
                </a:solidFill>
                <a:latin typeface="微软雅黑" pitchFamily="34" charset="-122"/>
                <a:ea typeface="微软雅黑" pitchFamily="34" charset="-122"/>
                <a:sym typeface="宋体" pitchFamily="2" charset="-122"/>
              </a:rPr>
              <a:t>概述请在这里</a:t>
            </a:r>
            <a:r>
              <a:rPr lang="zh-CN" altLang="en-US" sz="1400" dirty="0">
                <a:solidFill>
                  <a:srgbClr val="595959"/>
                </a:solidFill>
                <a:latin typeface="微软雅黑" pitchFamily="34" charset="-122"/>
                <a:ea typeface="微软雅黑" pitchFamily="34" charset="-122"/>
                <a:sym typeface="宋体" pitchFamily="2" charset="-122"/>
              </a:rPr>
              <a:t>输入简单字</a:t>
            </a:r>
            <a:r>
              <a:rPr lang="zh-CN" altLang="en-US" sz="1400" dirty="0" smtClean="0">
                <a:solidFill>
                  <a:srgbClr val="595959"/>
                </a:solidFill>
                <a:latin typeface="微软雅黑" pitchFamily="34" charset="-122"/>
                <a:ea typeface="微软雅黑" pitchFamily="34" charset="-122"/>
                <a:sym typeface="宋体" pitchFamily="2" charset="-122"/>
              </a:rPr>
              <a:t>概述</a:t>
            </a:r>
            <a:endParaRPr lang="zh-CN" altLang="en-US" sz="1400" dirty="0">
              <a:latin typeface="微软雅黑" pitchFamily="34" charset="-122"/>
              <a:ea typeface="微软雅黑"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left)">
                                      <p:cBhvr>
                                        <p:cTn id="7" dur="300"/>
                                        <p:tgtEl>
                                          <p:spTgt spid="29"/>
                                        </p:tgtEl>
                                      </p:cBhvr>
                                    </p:animEffect>
                                  </p:childTnLst>
                                </p:cTn>
                              </p:par>
                            </p:childTnLst>
                          </p:cTn>
                        </p:par>
                        <p:par>
                          <p:cTn id="8" fill="hold">
                            <p:stCondLst>
                              <p:cond delay="300"/>
                            </p:stCondLst>
                            <p:childTnLst>
                              <p:par>
                                <p:cTn id="9" presetID="22" presetClass="entr" presetSubtype="8" fill="hold" grpId="0" nodeType="afterEffect">
                                  <p:stCondLst>
                                    <p:cond delay="0"/>
                                  </p:stCondLst>
                                  <p:childTnLst>
                                    <p:set>
                                      <p:cBhvr>
                                        <p:cTn id="10" dur="1" fill="hold">
                                          <p:stCondLst>
                                            <p:cond delay="0"/>
                                          </p:stCondLst>
                                        </p:cTn>
                                        <p:tgtEl>
                                          <p:spTgt spid="151"/>
                                        </p:tgtEl>
                                        <p:attrNameLst>
                                          <p:attrName>style.visibility</p:attrName>
                                        </p:attrNameLst>
                                      </p:cBhvr>
                                      <p:to>
                                        <p:strVal val="visible"/>
                                      </p:to>
                                    </p:set>
                                    <p:animEffect transition="in" filter="wipe(left)">
                                      <p:cBhvr>
                                        <p:cTn id="11" dur="500"/>
                                        <p:tgtEl>
                                          <p:spTgt spid="151"/>
                                        </p:tgtEl>
                                      </p:cBhvr>
                                    </p:animEffect>
                                  </p:childTnLst>
                                </p:cTn>
                              </p:par>
                            </p:childTnLst>
                          </p:cTn>
                        </p:par>
                        <p:par>
                          <p:cTn id="12" fill="hold">
                            <p:stCondLst>
                              <p:cond delay="800"/>
                            </p:stCondLst>
                            <p:childTnLst>
                              <p:par>
                                <p:cTn id="13" presetID="2" presetClass="entr" presetSubtype="8" fill="hold" nodeType="afterEffect">
                                  <p:stCondLst>
                                    <p:cond delay="0"/>
                                  </p:stCondLst>
                                  <p:childTnLst>
                                    <p:set>
                                      <p:cBhvr>
                                        <p:cTn id="14" dur="1" fill="hold">
                                          <p:stCondLst>
                                            <p:cond delay="0"/>
                                          </p:stCondLst>
                                        </p:cTn>
                                        <p:tgtEl>
                                          <p:spTgt spid="88"/>
                                        </p:tgtEl>
                                        <p:attrNameLst>
                                          <p:attrName>style.visibility</p:attrName>
                                        </p:attrNameLst>
                                      </p:cBhvr>
                                      <p:to>
                                        <p:strVal val="visible"/>
                                      </p:to>
                                    </p:set>
                                    <p:anim calcmode="lin" valueType="num">
                                      <p:cBhvr additive="base">
                                        <p:cTn id="15" dur="500" fill="hold"/>
                                        <p:tgtEl>
                                          <p:spTgt spid="88"/>
                                        </p:tgtEl>
                                        <p:attrNameLst>
                                          <p:attrName>ppt_x</p:attrName>
                                        </p:attrNameLst>
                                      </p:cBhvr>
                                      <p:tavLst>
                                        <p:tav tm="0">
                                          <p:val>
                                            <p:strVal val="0-#ppt_w/2"/>
                                          </p:val>
                                        </p:tav>
                                        <p:tav tm="100000">
                                          <p:val>
                                            <p:strVal val="#ppt_x"/>
                                          </p:val>
                                        </p:tav>
                                      </p:tavLst>
                                    </p:anim>
                                    <p:anim calcmode="lin" valueType="num">
                                      <p:cBhvr additive="base">
                                        <p:cTn id="16" dur="500" fill="hold"/>
                                        <p:tgtEl>
                                          <p:spTgt spid="88"/>
                                        </p:tgtEl>
                                        <p:attrNameLst>
                                          <p:attrName>ppt_y</p:attrName>
                                        </p:attrNameLst>
                                      </p:cBhvr>
                                      <p:tavLst>
                                        <p:tav tm="0">
                                          <p:val>
                                            <p:strVal val="#ppt_y"/>
                                          </p:val>
                                        </p:tav>
                                        <p:tav tm="100000">
                                          <p:val>
                                            <p:strVal val="#ppt_y"/>
                                          </p:val>
                                        </p:tav>
                                      </p:tavLst>
                                    </p:anim>
                                  </p:childTnLst>
                                </p:cTn>
                              </p:par>
                            </p:childTnLst>
                          </p:cTn>
                        </p:par>
                        <p:par>
                          <p:cTn id="17" fill="hold">
                            <p:stCondLst>
                              <p:cond delay="1300"/>
                            </p:stCondLst>
                            <p:childTnLst>
                              <p:par>
                                <p:cTn id="18" presetID="1" presetClass="entr" presetSubtype="0" fill="hold" nodeType="afterEffect">
                                  <p:stCondLst>
                                    <p:cond delay="250"/>
                                  </p:stCondLst>
                                  <p:childTnLst>
                                    <p:set>
                                      <p:cBhvr>
                                        <p:cTn id="19" dur="1" fill="hold">
                                          <p:stCondLst>
                                            <p:cond delay="0"/>
                                          </p:stCondLst>
                                        </p:cTn>
                                        <p:tgtEl>
                                          <p:spTgt spid="77"/>
                                        </p:tgtEl>
                                        <p:attrNameLst>
                                          <p:attrName>style.visibility</p:attrName>
                                        </p:attrNameLst>
                                      </p:cBhvr>
                                      <p:to>
                                        <p:strVal val="visible"/>
                                      </p:to>
                                    </p:set>
                                  </p:childTnLst>
                                </p:cTn>
                              </p:par>
                              <p:par>
                                <p:cTn id="20" presetID="1" presetClass="entr" presetSubtype="0" fill="hold" nodeType="withEffect">
                                  <p:stCondLst>
                                    <p:cond delay="250"/>
                                  </p:stCondLst>
                                  <p:childTnLst>
                                    <p:set>
                                      <p:cBhvr>
                                        <p:cTn id="21" dur="1" fill="hold">
                                          <p:stCondLst>
                                            <p:cond delay="0"/>
                                          </p:stCondLst>
                                        </p:cTn>
                                        <p:tgtEl>
                                          <p:spTgt spid="83"/>
                                        </p:tgtEl>
                                        <p:attrNameLst>
                                          <p:attrName>style.visibility</p:attrName>
                                        </p:attrNameLst>
                                      </p:cBhvr>
                                      <p:to>
                                        <p:strVal val="visible"/>
                                      </p:to>
                                    </p:set>
                                  </p:childTnLst>
                                </p:cTn>
                              </p:par>
                              <p:par>
                                <p:cTn id="22" presetID="1" presetClass="entr" presetSubtype="0" fill="hold" nodeType="withEffect">
                                  <p:stCondLst>
                                    <p:cond delay="250"/>
                                  </p:stCondLst>
                                  <p:childTnLst>
                                    <p:set>
                                      <p:cBhvr>
                                        <p:cTn id="23" dur="1" fill="hold">
                                          <p:stCondLst>
                                            <p:cond delay="0"/>
                                          </p:stCondLst>
                                        </p:cTn>
                                        <p:tgtEl>
                                          <p:spTgt spid="72"/>
                                        </p:tgtEl>
                                        <p:attrNameLst>
                                          <p:attrName>style.visibility</p:attrName>
                                        </p:attrNameLst>
                                      </p:cBhvr>
                                      <p:to>
                                        <p:strVal val="visible"/>
                                      </p:to>
                                    </p:set>
                                  </p:childTnLst>
                                </p:cTn>
                              </p:par>
                            </p:childTnLst>
                          </p:cTn>
                        </p:par>
                        <p:par>
                          <p:cTn id="24" fill="hold">
                            <p:stCondLst>
                              <p:cond delay="1550"/>
                            </p:stCondLst>
                            <p:childTnLst>
                              <p:par>
                                <p:cTn id="25" presetID="63" presetClass="path" presetSubtype="0" fill="hold" nodeType="afterEffect">
                                  <p:stCondLst>
                                    <p:cond delay="0"/>
                                  </p:stCondLst>
                                  <p:childTnLst>
                                    <p:animMotion origin="layout" path="M -0.16788 -8.64198E-7 L 2.77778E-6 -8.64198E-7 " pathEditMode="relative" rAng="0" ptsTypes="AA">
                                      <p:cBhvr>
                                        <p:cTn id="26" dur="500" fill="hold"/>
                                        <p:tgtEl>
                                          <p:spTgt spid="77"/>
                                        </p:tgtEl>
                                        <p:attrNameLst>
                                          <p:attrName>ppt_x</p:attrName>
                                          <p:attrName>ppt_y</p:attrName>
                                        </p:attrNameLst>
                                      </p:cBhvr>
                                      <p:rCtr x="8385" y="0"/>
                                    </p:animMotion>
                                  </p:childTnLst>
                                </p:cTn>
                              </p:par>
                              <p:par>
                                <p:cTn id="27" presetID="63" presetClass="path" presetSubtype="0" fill="hold" nodeType="withEffect">
                                  <p:stCondLst>
                                    <p:cond delay="0"/>
                                  </p:stCondLst>
                                  <p:childTnLst>
                                    <p:animMotion origin="layout" path="M -0.33645 -8.64198E-7 L -3.61111E-6 -8.64198E-7 " pathEditMode="relative" rAng="0" ptsTypes="AA">
                                      <p:cBhvr>
                                        <p:cTn id="28" dur="500" fill="hold"/>
                                        <p:tgtEl>
                                          <p:spTgt spid="83"/>
                                        </p:tgtEl>
                                        <p:attrNameLst>
                                          <p:attrName>ppt_x</p:attrName>
                                          <p:attrName>ppt_y</p:attrName>
                                        </p:attrNameLst>
                                      </p:cBhvr>
                                      <p:rCtr x="16823" y="0"/>
                                    </p:animMotion>
                                  </p:childTnLst>
                                </p:cTn>
                              </p:par>
                              <p:par>
                                <p:cTn id="29" presetID="63" presetClass="path" presetSubtype="0" fill="hold" nodeType="withEffect">
                                  <p:stCondLst>
                                    <p:cond delay="0"/>
                                  </p:stCondLst>
                                  <p:childTnLst>
                                    <p:animMotion origin="layout" path="M -0.50503 -8.64198E-7 L 1.11022E-16 -8.64198E-7 " pathEditMode="relative" rAng="0" ptsTypes="AA">
                                      <p:cBhvr>
                                        <p:cTn id="30" dur="500" fill="hold"/>
                                        <p:tgtEl>
                                          <p:spTgt spid="72"/>
                                        </p:tgtEl>
                                        <p:attrNameLst>
                                          <p:attrName>ppt_x</p:attrName>
                                          <p:attrName>ppt_y</p:attrName>
                                        </p:attrNameLst>
                                      </p:cBhvr>
                                      <p:rCtr x="25243" y="0"/>
                                    </p:animMotion>
                                  </p:childTnLst>
                                </p:cTn>
                              </p:par>
                            </p:childTnLst>
                          </p:cTn>
                        </p:par>
                        <p:par>
                          <p:cTn id="31" fill="hold">
                            <p:stCondLst>
                              <p:cond delay="2050"/>
                            </p:stCondLst>
                            <p:childTnLst>
                              <p:par>
                                <p:cTn id="32" presetID="2" presetClass="entr" presetSubtype="4" fill="hold" grpId="0" nodeType="afterEffect">
                                  <p:stCondLst>
                                    <p:cond delay="0"/>
                                  </p:stCondLst>
                                  <p:childTnLst>
                                    <p:set>
                                      <p:cBhvr>
                                        <p:cTn id="33" dur="1" fill="hold">
                                          <p:stCondLst>
                                            <p:cond delay="0"/>
                                          </p:stCondLst>
                                        </p:cTn>
                                        <p:tgtEl>
                                          <p:spTgt spid="95"/>
                                        </p:tgtEl>
                                        <p:attrNameLst>
                                          <p:attrName>style.visibility</p:attrName>
                                        </p:attrNameLst>
                                      </p:cBhvr>
                                      <p:to>
                                        <p:strVal val="visible"/>
                                      </p:to>
                                    </p:set>
                                    <p:anim calcmode="lin" valueType="num">
                                      <p:cBhvr additive="base">
                                        <p:cTn id="34" dur="250" fill="hold"/>
                                        <p:tgtEl>
                                          <p:spTgt spid="95"/>
                                        </p:tgtEl>
                                        <p:attrNameLst>
                                          <p:attrName>ppt_x</p:attrName>
                                        </p:attrNameLst>
                                      </p:cBhvr>
                                      <p:tavLst>
                                        <p:tav tm="0">
                                          <p:val>
                                            <p:strVal val="#ppt_x"/>
                                          </p:val>
                                        </p:tav>
                                        <p:tav tm="100000">
                                          <p:val>
                                            <p:strVal val="#ppt_x"/>
                                          </p:val>
                                        </p:tav>
                                      </p:tavLst>
                                    </p:anim>
                                    <p:anim calcmode="lin" valueType="num">
                                      <p:cBhvr additive="base">
                                        <p:cTn id="35" dur="250" fill="hold"/>
                                        <p:tgtEl>
                                          <p:spTgt spid="95"/>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0"/>
                                  </p:stCondLst>
                                  <p:childTnLst>
                                    <p:set>
                                      <p:cBhvr>
                                        <p:cTn id="37" dur="1" fill="hold">
                                          <p:stCondLst>
                                            <p:cond delay="0"/>
                                          </p:stCondLst>
                                        </p:cTn>
                                        <p:tgtEl>
                                          <p:spTgt spid="97"/>
                                        </p:tgtEl>
                                        <p:attrNameLst>
                                          <p:attrName>style.visibility</p:attrName>
                                        </p:attrNameLst>
                                      </p:cBhvr>
                                      <p:to>
                                        <p:strVal val="visible"/>
                                      </p:to>
                                    </p:set>
                                    <p:anim calcmode="lin" valueType="num">
                                      <p:cBhvr additive="base">
                                        <p:cTn id="38" dur="250" fill="hold"/>
                                        <p:tgtEl>
                                          <p:spTgt spid="97"/>
                                        </p:tgtEl>
                                        <p:attrNameLst>
                                          <p:attrName>ppt_x</p:attrName>
                                        </p:attrNameLst>
                                      </p:cBhvr>
                                      <p:tavLst>
                                        <p:tav tm="0">
                                          <p:val>
                                            <p:strVal val="#ppt_x"/>
                                          </p:val>
                                        </p:tav>
                                        <p:tav tm="100000">
                                          <p:val>
                                            <p:strVal val="#ppt_x"/>
                                          </p:val>
                                        </p:tav>
                                      </p:tavLst>
                                    </p:anim>
                                    <p:anim calcmode="lin" valueType="num">
                                      <p:cBhvr additive="base">
                                        <p:cTn id="39" dur="250" fill="hold"/>
                                        <p:tgtEl>
                                          <p:spTgt spid="97"/>
                                        </p:tgtEl>
                                        <p:attrNameLst>
                                          <p:attrName>ppt_y</p:attrName>
                                        </p:attrNameLst>
                                      </p:cBhvr>
                                      <p:tavLst>
                                        <p:tav tm="0">
                                          <p:val>
                                            <p:strVal val="1+#ppt_h/2"/>
                                          </p:val>
                                        </p:tav>
                                        <p:tav tm="100000">
                                          <p:val>
                                            <p:strVal val="#ppt_y"/>
                                          </p:val>
                                        </p:tav>
                                      </p:tavLst>
                                    </p:anim>
                                  </p:childTnLst>
                                </p:cTn>
                              </p:par>
                              <p:par>
                                <p:cTn id="40" presetID="2" presetClass="entr" presetSubtype="4" fill="hold" grpId="0" nodeType="withEffect">
                                  <p:stCondLst>
                                    <p:cond delay="0"/>
                                  </p:stCondLst>
                                  <p:childTnLst>
                                    <p:set>
                                      <p:cBhvr>
                                        <p:cTn id="41" dur="1" fill="hold">
                                          <p:stCondLst>
                                            <p:cond delay="0"/>
                                          </p:stCondLst>
                                        </p:cTn>
                                        <p:tgtEl>
                                          <p:spTgt spid="101"/>
                                        </p:tgtEl>
                                        <p:attrNameLst>
                                          <p:attrName>style.visibility</p:attrName>
                                        </p:attrNameLst>
                                      </p:cBhvr>
                                      <p:to>
                                        <p:strVal val="visible"/>
                                      </p:to>
                                    </p:set>
                                    <p:anim calcmode="lin" valueType="num">
                                      <p:cBhvr additive="base">
                                        <p:cTn id="42" dur="250" fill="hold"/>
                                        <p:tgtEl>
                                          <p:spTgt spid="101"/>
                                        </p:tgtEl>
                                        <p:attrNameLst>
                                          <p:attrName>ppt_x</p:attrName>
                                        </p:attrNameLst>
                                      </p:cBhvr>
                                      <p:tavLst>
                                        <p:tav tm="0">
                                          <p:val>
                                            <p:strVal val="#ppt_x"/>
                                          </p:val>
                                        </p:tav>
                                        <p:tav tm="100000">
                                          <p:val>
                                            <p:strVal val="#ppt_x"/>
                                          </p:val>
                                        </p:tav>
                                      </p:tavLst>
                                    </p:anim>
                                    <p:anim calcmode="lin" valueType="num">
                                      <p:cBhvr additive="base">
                                        <p:cTn id="43" dur="250" fill="hold"/>
                                        <p:tgtEl>
                                          <p:spTgt spid="101"/>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0"/>
                                  </p:stCondLst>
                                  <p:childTnLst>
                                    <p:set>
                                      <p:cBhvr>
                                        <p:cTn id="45" dur="1" fill="hold">
                                          <p:stCondLst>
                                            <p:cond delay="0"/>
                                          </p:stCondLst>
                                        </p:cTn>
                                        <p:tgtEl>
                                          <p:spTgt spid="103"/>
                                        </p:tgtEl>
                                        <p:attrNameLst>
                                          <p:attrName>style.visibility</p:attrName>
                                        </p:attrNameLst>
                                      </p:cBhvr>
                                      <p:to>
                                        <p:strVal val="visible"/>
                                      </p:to>
                                    </p:set>
                                    <p:anim calcmode="lin" valueType="num">
                                      <p:cBhvr additive="base">
                                        <p:cTn id="46" dur="250" fill="hold"/>
                                        <p:tgtEl>
                                          <p:spTgt spid="103"/>
                                        </p:tgtEl>
                                        <p:attrNameLst>
                                          <p:attrName>ppt_x</p:attrName>
                                        </p:attrNameLst>
                                      </p:cBhvr>
                                      <p:tavLst>
                                        <p:tav tm="0">
                                          <p:val>
                                            <p:strVal val="#ppt_x"/>
                                          </p:val>
                                        </p:tav>
                                        <p:tav tm="100000">
                                          <p:val>
                                            <p:strVal val="#ppt_x"/>
                                          </p:val>
                                        </p:tav>
                                      </p:tavLst>
                                    </p:anim>
                                    <p:anim calcmode="lin" valueType="num">
                                      <p:cBhvr additive="base">
                                        <p:cTn id="47" dur="250" fill="hold"/>
                                        <p:tgtEl>
                                          <p:spTgt spid="103"/>
                                        </p:tgtEl>
                                        <p:attrNameLst>
                                          <p:attrName>ppt_y</p:attrName>
                                        </p:attrNameLst>
                                      </p:cBhvr>
                                      <p:tavLst>
                                        <p:tav tm="0">
                                          <p:val>
                                            <p:strVal val="1+#ppt_h/2"/>
                                          </p:val>
                                        </p:tav>
                                        <p:tav tm="100000">
                                          <p:val>
                                            <p:strVal val="#ppt_y"/>
                                          </p:val>
                                        </p:tav>
                                      </p:tavLst>
                                    </p:anim>
                                  </p:childTnLst>
                                </p:cTn>
                              </p:par>
                            </p:childTnLst>
                          </p:cTn>
                        </p:par>
                        <p:par>
                          <p:cTn id="48" fill="hold">
                            <p:stCondLst>
                              <p:cond delay="2300"/>
                            </p:stCondLst>
                            <p:childTnLst>
                              <p:par>
                                <p:cTn id="49" presetID="2" presetClass="entr" presetSubtype="4" fill="hold" grpId="0" nodeType="afterEffect">
                                  <p:stCondLst>
                                    <p:cond delay="0"/>
                                  </p:stCondLst>
                                  <p:childTnLst>
                                    <p:set>
                                      <p:cBhvr>
                                        <p:cTn id="50" dur="1" fill="hold">
                                          <p:stCondLst>
                                            <p:cond delay="0"/>
                                          </p:stCondLst>
                                        </p:cTn>
                                        <p:tgtEl>
                                          <p:spTgt spid="96"/>
                                        </p:tgtEl>
                                        <p:attrNameLst>
                                          <p:attrName>style.visibility</p:attrName>
                                        </p:attrNameLst>
                                      </p:cBhvr>
                                      <p:to>
                                        <p:strVal val="visible"/>
                                      </p:to>
                                    </p:set>
                                    <p:anim calcmode="lin" valueType="num">
                                      <p:cBhvr>
                                        <p:cTn id="51" dur="500" fill="hold"/>
                                        <p:tgtEl>
                                          <p:spTgt spid="96"/>
                                        </p:tgtEl>
                                        <p:attrNameLst>
                                          <p:attrName>ppt_x</p:attrName>
                                        </p:attrNameLst>
                                      </p:cBhvr>
                                      <p:tavLst>
                                        <p:tav tm="0">
                                          <p:val>
                                            <p:strVal val="#ppt_x"/>
                                          </p:val>
                                        </p:tav>
                                        <p:tav tm="100000">
                                          <p:val>
                                            <p:strVal val="#ppt_x"/>
                                          </p:val>
                                        </p:tav>
                                      </p:tavLst>
                                    </p:anim>
                                    <p:anim calcmode="lin" valueType="num">
                                      <p:cBhvr>
                                        <p:cTn id="52" dur="500" fill="hold"/>
                                        <p:tgtEl>
                                          <p:spTgt spid="96"/>
                                        </p:tgtEl>
                                        <p:attrNameLst>
                                          <p:attrName>ppt_y</p:attrName>
                                        </p:attrNameLst>
                                      </p:cBhvr>
                                      <p:tavLst>
                                        <p:tav tm="0">
                                          <p:val>
                                            <p:strVal val="1+#ppt_h/2"/>
                                          </p:val>
                                        </p:tav>
                                        <p:tav tm="100000">
                                          <p:val>
                                            <p:strVal val="#ppt_y"/>
                                          </p:val>
                                        </p:tav>
                                      </p:tavLst>
                                    </p:anim>
                                  </p:childTnLst>
                                </p:cTn>
                              </p:par>
                            </p:childTnLst>
                          </p:cTn>
                        </p:par>
                        <p:par>
                          <p:cTn id="53" fill="hold">
                            <p:stCondLst>
                              <p:cond delay="2800"/>
                            </p:stCondLst>
                            <p:childTnLst>
                              <p:par>
                                <p:cTn id="54" presetID="2" presetClass="entr" presetSubtype="4" fill="hold" grpId="0" nodeType="afterEffect">
                                  <p:stCondLst>
                                    <p:cond delay="0"/>
                                  </p:stCondLst>
                                  <p:childTnLst>
                                    <p:set>
                                      <p:cBhvr>
                                        <p:cTn id="55" dur="1" fill="hold">
                                          <p:stCondLst>
                                            <p:cond delay="0"/>
                                          </p:stCondLst>
                                        </p:cTn>
                                        <p:tgtEl>
                                          <p:spTgt spid="99"/>
                                        </p:tgtEl>
                                        <p:attrNameLst>
                                          <p:attrName>style.visibility</p:attrName>
                                        </p:attrNameLst>
                                      </p:cBhvr>
                                      <p:to>
                                        <p:strVal val="visible"/>
                                      </p:to>
                                    </p:set>
                                    <p:anim calcmode="lin" valueType="num">
                                      <p:cBhvr>
                                        <p:cTn id="56" dur="500" fill="hold"/>
                                        <p:tgtEl>
                                          <p:spTgt spid="99"/>
                                        </p:tgtEl>
                                        <p:attrNameLst>
                                          <p:attrName>ppt_x</p:attrName>
                                        </p:attrNameLst>
                                      </p:cBhvr>
                                      <p:tavLst>
                                        <p:tav tm="0">
                                          <p:val>
                                            <p:strVal val="#ppt_x"/>
                                          </p:val>
                                        </p:tav>
                                        <p:tav tm="100000">
                                          <p:val>
                                            <p:strVal val="#ppt_x"/>
                                          </p:val>
                                        </p:tav>
                                      </p:tavLst>
                                    </p:anim>
                                    <p:anim calcmode="lin" valueType="num">
                                      <p:cBhvr>
                                        <p:cTn id="57" dur="500" fill="hold"/>
                                        <p:tgtEl>
                                          <p:spTgt spid="99"/>
                                        </p:tgtEl>
                                        <p:attrNameLst>
                                          <p:attrName>ppt_y</p:attrName>
                                        </p:attrNameLst>
                                      </p:cBhvr>
                                      <p:tavLst>
                                        <p:tav tm="0">
                                          <p:val>
                                            <p:strVal val="1+#ppt_h/2"/>
                                          </p:val>
                                        </p:tav>
                                        <p:tav tm="100000">
                                          <p:val>
                                            <p:strVal val="#ppt_y"/>
                                          </p:val>
                                        </p:tav>
                                      </p:tavLst>
                                    </p:anim>
                                  </p:childTnLst>
                                </p:cTn>
                              </p:par>
                            </p:childTnLst>
                          </p:cTn>
                        </p:par>
                        <p:par>
                          <p:cTn id="58" fill="hold">
                            <p:stCondLst>
                              <p:cond delay="3300"/>
                            </p:stCondLst>
                            <p:childTnLst>
                              <p:par>
                                <p:cTn id="59" presetID="2" presetClass="entr" presetSubtype="4" fill="hold" grpId="0" nodeType="afterEffect">
                                  <p:stCondLst>
                                    <p:cond delay="0"/>
                                  </p:stCondLst>
                                  <p:childTnLst>
                                    <p:set>
                                      <p:cBhvr>
                                        <p:cTn id="60" dur="1" fill="hold">
                                          <p:stCondLst>
                                            <p:cond delay="0"/>
                                          </p:stCondLst>
                                        </p:cTn>
                                        <p:tgtEl>
                                          <p:spTgt spid="102"/>
                                        </p:tgtEl>
                                        <p:attrNameLst>
                                          <p:attrName>style.visibility</p:attrName>
                                        </p:attrNameLst>
                                      </p:cBhvr>
                                      <p:to>
                                        <p:strVal val="visible"/>
                                      </p:to>
                                    </p:set>
                                    <p:anim calcmode="lin" valueType="num">
                                      <p:cBhvr>
                                        <p:cTn id="61" dur="500" fill="hold"/>
                                        <p:tgtEl>
                                          <p:spTgt spid="102"/>
                                        </p:tgtEl>
                                        <p:attrNameLst>
                                          <p:attrName>ppt_x</p:attrName>
                                        </p:attrNameLst>
                                      </p:cBhvr>
                                      <p:tavLst>
                                        <p:tav tm="0">
                                          <p:val>
                                            <p:strVal val="#ppt_x"/>
                                          </p:val>
                                        </p:tav>
                                        <p:tav tm="100000">
                                          <p:val>
                                            <p:strVal val="#ppt_x"/>
                                          </p:val>
                                        </p:tav>
                                      </p:tavLst>
                                    </p:anim>
                                    <p:anim calcmode="lin" valueType="num">
                                      <p:cBhvr>
                                        <p:cTn id="62" dur="500" fill="hold"/>
                                        <p:tgtEl>
                                          <p:spTgt spid="102"/>
                                        </p:tgtEl>
                                        <p:attrNameLst>
                                          <p:attrName>ppt_y</p:attrName>
                                        </p:attrNameLst>
                                      </p:cBhvr>
                                      <p:tavLst>
                                        <p:tav tm="0">
                                          <p:val>
                                            <p:strVal val="1+#ppt_h/2"/>
                                          </p:val>
                                        </p:tav>
                                        <p:tav tm="100000">
                                          <p:val>
                                            <p:strVal val="#ppt_y"/>
                                          </p:val>
                                        </p:tav>
                                      </p:tavLst>
                                    </p:anim>
                                  </p:childTnLst>
                                </p:cTn>
                              </p:par>
                            </p:childTnLst>
                          </p:cTn>
                        </p:par>
                        <p:par>
                          <p:cTn id="63" fill="hold">
                            <p:stCondLst>
                              <p:cond delay="3800"/>
                            </p:stCondLst>
                            <p:childTnLst>
                              <p:par>
                                <p:cTn id="64" presetID="2" presetClass="entr" presetSubtype="4" fill="hold" grpId="0" nodeType="afterEffect">
                                  <p:stCondLst>
                                    <p:cond delay="0"/>
                                  </p:stCondLst>
                                  <p:childTnLst>
                                    <p:set>
                                      <p:cBhvr>
                                        <p:cTn id="65" dur="1" fill="hold">
                                          <p:stCondLst>
                                            <p:cond delay="0"/>
                                          </p:stCondLst>
                                        </p:cTn>
                                        <p:tgtEl>
                                          <p:spTgt spid="104"/>
                                        </p:tgtEl>
                                        <p:attrNameLst>
                                          <p:attrName>style.visibility</p:attrName>
                                        </p:attrNameLst>
                                      </p:cBhvr>
                                      <p:to>
                                        <p:strVal val="visible"/>
                                      </p:to>
                                    </p:set>
                                    <p:anim calcmode="lin" valueType="num">
                                      <p:cBhvr>
                                        <p:cTn id="66" dur="500" fill="hold"/>
                                        <p:tgtEl>
                                          <p:spTgt spid="104"/>
                                        </p:tgtEl>
                                        <p:attrNameLst>
                                          <p:attrName>ppt_x</p:attrName>
                                        </p:attrNameLst>
                                      </p:cBhvr>
                                      <p:tavLst>
                                        <p:tav tm="0">
                                          <p:val>
                                            <p:strVal val="#ppt_x"/>
                                          </p:val>
                                        </p:tav>
                                        <p:tav tm="100000">
                                          <p:val>
                                            <p:strVal val="#ppt_x"/>
                                          </p:val>
                                        </p:tav>
                                      </p:tavLst>
                                    </p:anim>
                                    <p:anim calcmode="lin" valueType="num">
                                      <p:cBhvr>
                                        <p:cTn id="67" dur="500" fill="hold"/>
                                        <p:tgtEl>
                                          <p:spTgt spid="10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1" grpId="0"/>
      <p:bldP spid="95" grpId="0"/>
      <p:bldP spid="96" grpId="0" bldLvl="0" autoUpdateAnimBg="0"/>
      <p:bldP spid="97" grpId="0"/>
      <p:bldP spid="99" grpId="0" bldLvl="0" autoUpdateAnimBg="0"/>
      <p:bldP spid="101" grpId="0"/>
      <p:bldP spid="102" grpId="0" bldLvl="0" autoUpdateAnimBg="0"/>
      <p:bldP spid="103" grpId="0"/>
      <p:bldP spid="104" grpId="0" bldLvl="0" autoUpdateAnimBg="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9"/>
          <p:cNvGrpSpPr/>
          <p:nvPr/>
        </p:nvGrpSpPr>
        <p:grpSpPr>
          <a:xfrm>
            <a:off x="1011203" y="208731"/>
            <a:ext cx="553964" cy="558108"/>
            <a:chOff x="304800" y="673100"/>
            <a:chExt cx="4000500" cy="4000500"/>
          </a:xfrm>
          <a:effectLst>
            <a:outerShdw blurRad="444500" dist="254000" dir="8100000" algn="tr" rotWithShape="0">
              <a:prstClr val="black">
                <a:alpha val="24000"/>
              </a:prstClr>
            </a:outerShdw>
          </a:effectLst>
        </p:grpSpPr>
        <p:sp>
          <p:nvSpPr>
            <p:cNvPr id="21" name="同心圆 2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2" name="椭圆 21"/>
            <p:cNvSpPr/>
            <p:nvPr/>
          </p:nvSpPr>
          <p:spPr>
            <a:xfrm>
              <a:off x="392109" y="760409"/>
              <a:ext cx="3825870" cy="382587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3" name="组合 22"/>
          <p:cNvGrpSpPr/>
          <p:nvPr/>
        </p:nvGrpSpPr>
        <p:grpSpPr>
          <a:xfrm>
            <a:off x="796889" y="851674"/>
            <a:ext cx="357190" cy="359864"/>
            <a:chOff x="304800" y="673100"/>
            <a:chExt cx="4000500" cy="4000500"/>
          </a:xfrm>
          <a:effectLst>
            <a:outerShdw blurRad="444500" dist="254000" dir="8100000" algn="tr" rotWithShape="0">
              <a:prstClr val="black">
                <a:alpha val="24000"/>
              </a:prstClr>
            </a:outerShdw>
          </a:effectLst>
        </p:grpSpPr>
        <p:sp>
          <p:nvSpPr>
            <p:cNvPr id="24" name="同心圆 2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5" name="椭圆 24"/>
            <p:cNvSpPr/>
            <p:nvPr/>
          </p:nvSpPr>
          <p:spPr>
            <a:xfrm>
              <a:off x="392109" y="760409"/>
              <a:ext cx="3825870" cy="3825870"/>
            </a:xfrm>
            <a:prstGeom prst="ellipse">
              <a:avLst/>
            </a:prstGeom>
            <a:ln/>
          </p:spPr>
          <p:style>
            <a:lnRef idx="3">
              <a:schemeClr val="lt1"/>
            </a:lnRef>
            <a:fillRef idx="1">
              <a:schemeClr val="accent1"/>
            </a:fillRef>
            <a:effectRef idx="1">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4" name="组合 25"/>
          <p:cNvGrpSpPr/>
          <p:nvPr/>
        </p:nvGrpSpPr>
        <p:grpSpPr>
          <a:xfrm>
            <a:off x="-203243" y="-230052"/>
            <a:ext cx="1357322" cy="1367477"/>
            <a:chOff x="304800" y="673100"/>
            <a:chExt cx="4000500" cy="4000500"/>
          </a:xfrm>
          <a:effectLst>
            <a:outerShdw blurRad="444500" dist="254000" dir="8100000" algn="tr" rotWithShape="0">
              <a:prstClr val="black">
                <a:alpha val="24000"/>
              </a:prstClr>
            </a:outerShdw>
          </a:effectLst>
        </p:grpSpPr>
        <p:sp>
          <p:nvSpPr>
            <p:cNvPr id="27" name="同心圆 2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8" name="椭圆 27"/>
            <p:cNvSpPr/>
            <p:nvPr/>
          </p:nvSpPr>
          <p:spPr>
            <a:xfrm>
              <a:off x="392100" y="760400"/>
              <a:ext cx="3825879" cy="3825879"/>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cxnSp>
        <p:nvCxnSpPr>
          <p:cNvPr id="29" name="直接连接符 28"/>
          <p:cNvCxnSpPr/>
          <p:nvPr/>
        </p:nvCxnSpPr>
        <p:spPr>
          <a:xfrm>
            <a:off x="1797021" y="827749"/>
            <a:ext cx="8286808" cy="23924"/>
          </a:xfrm>
          <a:prstGeom prst="line">
            <a:avLst/>
          </a:prstGeom>
          <a:ln/>
        </p:spPr>
        <p:style>
          <a:lnRef idx="3">
            <a:schemeClr val="accent5"/>
          </a:lnRef>
          <a:fillRef idx="0">
            <a:schemeClr val="accent5"/>
          </a:fillRef>
          <a:effectRef idx="2">
            <a:schemeClr val="accent5"/>
          </a:effectRef>
          <a:fontRef idx="minor">
            <a:schemeClr val="tx1"/>
          </a:fontRef>
        </p:style>
      </p:cxnSp>
      <p:sp>
        <p:nvSpPr>
          <p:cNvPr id="14" name="矩形 13"/>
          <p:cNvSpPr/>
          <p:nvPr/>
        </p:nvSpPr>
        <p:spPr>
          <a:xfrm>
            <a:off x="0" y="2351871"/>
            <a:ext cx="9144000" cy="2592288"/>
          </a:xfrm>
          <a:prstGeom prst="rect">
            <a:avLst/>
          </a:prstGeom>
          <a:solidFill>
            <a:srgbClr val="0070C0">
              <a:alpha val="7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070C0"/>
              </a:solidFill>
            </a:endParaRPr>
          </a:p>
        </p:txBody>
      </p:sp>
      <p:sp>
        <p:nvSpPr>
          <p:cNvPr id="15" name="TextBox 14"/>
          <p:cNvSpPr txBox="1"/>
          <p:nvPr/>
        </p:nvSpPr>
        <p:spPr>
          <a:xfrm>
            <a:off x="3851922" y="2711911"/>
            <a:ext cx="2954655" cy="1077218"/>
          </a:xfrm>
          <a:prstGeom prst="rect">
            <a:avLst/>
          </a:prstGeom>
          <a:noFill/>
        </p:spPr>
        <p:txBody>
          <a:bodyPr wrap="none" rtlCol="0">
            <a:spAutoFit/>
          </a:bodyPr>
          <a:lstStyle/>
          <a:p>
            <a:pPr marL="0" lvl="1"/>
            <a:r>
              <a:rPr lang="zh-CN" altLang="en-US" sz="1400" b="1" dirty="0" smtClean="0">
                <a:solidFill>
                  <a:schemeClr val="bg1"/>
                </a:solidFill>
                <a:latin typeface="微软雅黑" pitchFamily="34" charset="-122"/>
                <a:ea typeface="微软雅黑" pitchFamily="34" charset="-122"/>
              </a:rPr>
              <a:t> </a:t>
            </a:r>
            <a:r>
              <a:rPr lang="zh-CN" altLang="en-US" sz="2800" b="1" dirty="0" smtClean="0">
                <a:solidFill>
                  <a:schemeClr val="bg1"/>
                </a:solidFill>
                <a:latin typeface="微软雅黑" pitchFamily="34" charset="-122"/>
                <a:ea typeface="微软雅黑" pitchFamily="34" charset="-122"/>
              </a:rPr>
              <a:t>第五部分</a:t>
            </a:r>
            <a:endParaRPr lang="en-US" altLang="zh-CN" sz="2800" b="1" dirty="0">
              <a:solidFill>
                <a:schemeClr val="bg1"/>
              </a:solidFill>
              <a:latin typeface="微软雅黑" pitchFamily="34" charset="-122"/>
              <a:ea typeface="微软雅黑" pitchFamily="34" charset="-122"/>
            </a:endParaRPr>
          </a:p>
          <a:p>
            <a:pPr marL="0" lvl="1" algn="ctr"/>
            <a:r>
              <a:rPr lang="zh-CN" altLang="en-US" sz="3600" b="1" dirty="0" smtClean="0">
                <a:solidFill>
                  <a:schemeClr val="bg1"/>
                </a:solidFill>
                <a:latin typeface="微软雅黑" pitchFamily="34" charset="-122"/>
                <a:ea typeface="微软雅黑" pitchFamily="34" charset="-122"/>
              </a:rPr>
              <a:t>明年工作计划</a:t>
            </a:r>
            <a:endParaRPr lang="en-US" altLang="zh-CN" sz="3600" b="1" dirty="0" smtClean="0">
              <a:solidFill>
                <a:schemeClr val="bg1"/>
              </a:solidFill>
              <a:latin typeface="微软雅黑" pitchFamily="34" charset="-122"/>
              <a:ea typeface="微软雅黑" pitchFamily="34" charset="-122"/>
            </a:endParaRPr>
          </a:p>
        </p:txBody>
      </p:sp>
      <p:cxnSp>
        <p:nvCxnSpPr>
          <p:cNvPr id="16" name="直接连接符 15"/>
          <p:cNvCxnSpPr/>
          <p:nvPr/>
        </p:nvCxnSpPr>
        <p:spPr>
          <a:xfrm flipV="1">
            <a:off x="3635896" y="2639903"/>
            <a:ext cx="0" cy="1924424"/>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2317896" y="4233987"/>
            <a:ext cx="902846" cy="246221"/>
          </a:xfrm>
          <a:prstGeom prst="rect">
            <a:avLst/>
          </a:prstGeom>
          <a:noFill/>
        </p:spPr>
        <p:txBody>
          <a:bodyPr wrap="square" lIns="0" tIns="0" rIns="0" bIns="0" rtlCol="0">
            <a:spAutoFit/>
          </a:bodyPr>
          <a:lstStyle/>
          <a:p>
            <a:r>
              <a:rPr lang="en-US" altLang="zh-CN" sz="1600" dirty="0" smtClean="0">
                <a:solidFill>
                  <a:schemeClr val="bg1"/>
                </a:solidFill>
                <a:latin typeface="微软雅黑" pitchFamily="34" charset="-122"/>
                <a:ea typeface="微软雅黑" pitchFamily="34" charset="-122"/>
              </a:rPr>
              <a:t>PART 05</a:t>
            </a:r>
            <a:endParaRPr lang="zh-CN" altLang="en-US" sz="1600" dirty="0" smtClean="0">
              <a:solidFill>
                <a:schemeClr val="bg1"/>
              </a:solidFill>
              <a:latin typeface="微软雅黑" pitchFamily="34" charset="-122"/>
              <a:ea typeface="微软雅黑" pitchFamily="34" charset="-122"/>
            </a:endParaRPr>
          </a:p>
        </p:txBody>
      </p:sp>
      <p:grpSp>
        <p:nvGrpSpPr>
          <p:cNvPr id="18" name="组合 17"/>
          <p:cNvGrpSpPr/>
          <p:nvPr/>
        </p:nvGrpSpPr>
        <p:grpSpPr>
          <a:xfrm>
            <a:off x="2123728" y="2711913"/>
            <a:ext cx="1197175" cy="1197175"/>
            <a:chOff x="1068965" y="491752"/>
            <a:chExt cx="1197175" cy="1197175"/>
          </a:xfrm>
        </p:grpSpPr>
        <p:grpSp>
          <p:nvGrpSpPr>
            <p:cNvPr id="19" name="组合 15"/>
            <p:cNvGrpSpPr/>
            <p:nvPr/>
          </p:nvGrpSpPr>
          <p:grpSpPr>
            <a:xfrm>
              <a:off x="1068965" y="491752"/>
              <a:ext cx="1197175" cy="1197175"/>
              <a:chOff x="304800" y="673100"/>
              <a:chExt cx="4000500" cy="4000500"/>
            </a:xfrm>
            <a:effectLst>
              <a:outerShdw blurRad="444500" dist="254000" dir="8100000" algn="tr" rotWithShape="0">
                <a:prstClr val="black">
                  <a:alpha val="50000"/>
                </a:prstClr>
              </a:outerShdw>
            </a:effectLst>
          </p:grpSpPr>
          <p:sp>
            <p:nvSpPr>
              <p:cNvPr id="23" name="同心圆 2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6" name="椭圆 25"/>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0" name="KSO_Shape"/>
            <p:cNvSpPr>
              <a:spLocks/>
            </p:cNvSpPr>
            <p:nvPr/>
          </p:nvSpPr>
          <p:spPr bwMode="auto">
            <a:xfrm>
              <a:off x="1288029" y="829734"/>
              <a:ext cx="759046" cy="521208"/>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rgbClr val="0070C0"/>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latin typeface="+mn-lt"/>
                <a:ea typeface="+mn-ea"/>
              </a:endParaRPr>
            </a:p>
          </p:txBody>
        </p:sp>
      </p:grpSp>
      <p:sp>
        <p:nvSpPr>
          <p:cNvPr id="31" name="TextBox 30"/>
          <p:cNvSpPr txBox="1"/>
          <p:nvPr/>
        </p:nvSpPr>
        <p:spPr>
          <a:xfrm>
            <a:off x="3923928" y="3864039"/>
            <a:ext cx="1078332" cy="245726"/>
          </a:xfrm>
          <a:prstGeom prst="rect">
            <a:avLst/>
          </a:prstGeom>
          <a:noFill/>
        </p:spPr>
        <p:txBody>
          <a:bodyPr wrap="square" lIns="60469" tIns="30235" rIns="60469" bIns="30235"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 营业额提升</a:t>
            </a:r>
          </a:p>
        </p:txBody>
      </p:sp>
      <p:sp>
        <p:nvSpPr>
          <p:cNvPr id="32" name="TextBox 31"/>
          <p:cNvSpPr txBox="1"/>
          <p:nvPr/>
        </p:nvSpPr>
        <p:spPr>
          <a:xfrm>
            <a:off x="5002260" y="3864039"/>
            <a:ext cx="985236" cy="245726"/>
          </a:xfrm>
          <a:prstGeom prst="rect">
            <a:avLst/>
          </a:prstGeom>
          <a:noFill/>
        </p:spPr>
        <p:txBody>
          <a:bodyPr wrap="square" lIns="60469" tIns="30235" rIns="60469" bIns="30235"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 团队扩大</a:t>
            </a:r>
          </a:p>
        </p:txBody>
      </p:sp>
      <p:sp>
        <p:nvSpPr>
          <p:cNvPr id="33" name="TextBox 32"/>
          <p:cNvSpPr txBox="1"/>
          <p:nvPr/>
        </p:nvSpPr>
        <p:spPr>
          <a:xfrm>
            <a:off x="6084168" y="3864039"/>
            <a:ext cx="1027882" cy="245726"/>
          </a:xfrm>
          <a:prstGeom prst="rect">
            <a:avLst/>
          </a:prstGeom>
          <a:noFill/>
        </p:spPr>
        <p:txBody>
          <a:bodyPr wrap="square" lIns="60469" tIns="30235" rIns="60469" bIns="30235"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 管理提高</a:t>
            </a:r>
          </a:p>
        </p:txBody>
      </p:sp>
      <p:sp>
        <p:nvSpPr>
          <p:cNvPr id="35" name="TextBox 34"/>
          <p:cNvSpPr txBox="1"/>
          <p:nvPr/>
        </p:nvSpPr>
        <p:spPr>
          <a:xfrm>
            <a:off x="3923928" y="4176845"/>
            <a:ext cx="1231570" cy="245726"/>
          </a:xfrm>
          <a:prstGeom prst="rect">
            <a:avLst/>
          </a:prstGeom>
          <a:noFill/>
        </p:spPr>
        <p:txBody>
          <a:bodyPr wrap="square" lIns="60469" tIns="30235" rIns="60469" bIns="30235"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 利益最大化</a:t>
            </a:r>
          </a:p>
        </p:txBody>
      </p:sp>
      <p:sp>
        <p:nvSpPr>
          <p:cNvPr id="36" name="TextBox 35"/>
          <p:cNvSpPr txBox="1"/>
          <p:nvPr/>
        </p:nvSpPr>
        <p:spPr>
          <a:xfrm>
            <a:off x="5004684" y="4176845"/>
            <a:ext cx="1231570" cy="245726"/>
          </a:xfrm>
          <a:prstGeom prst="rect">
            <a:avLst/>
          </a:prstGeom>
          <a:noFill/>
        </p:spPr>
        <p:txBody>
          <a:bodyPr wrap="square" lIns="60469" tIns="30235" rIns="60469" bIns="30235"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 结束语</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left)">
                                      <p:cBhvr>
                                        <p:cTn id="7" dur="300"/>
                                        <p:tgtEl>
                                          <p:spTgt spid="29"/>
                                        </p:tgtEl>
                                      </p:cBhvr>
                                    </p:animEffect>
                                  </p:childTnLst>
                                </p:cTn>
                              </p:par>
                            </p:childTnLst>
                          </p:cTn>
                        </p:par>
                        <p:par>
                          <p:cTn id="8" fill="hold">
                            <p:stCondLst>
                              <p:cond delay="300"/>
                            </p:stCondLst>
                            <p:childTnLst>
                              <p:par>
                                <p:cTn id="9" presetID="16" presetClass="entr" presetSubtype="42"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barn(outHorizontal)">
                                      <p:cBhvr>
                                        <p:cTn id="11" dur="500"/>
                                        <p:tgtEl>
                                          <p:spTgt spid="14"/>
                                        </p:tgtEl>
                                      </p:cBhvr>
                                    </p:animEffect>
                                  </p:childTnLst>
                                </p:cTn>
                              </p:par>
                              <p:par>
                                <p:cTn id="12" presetID="2" presetClass="entr" presetSubtype="8" accel="35000" fill="hold" nodeType="withEffect">
                                  <p:stCondLst>
                                    <p:cond delay="0"/>
                                  </p:stCondLst>
                                  <p:childTnLst>
                                    <p:set>
                                      <p:cBhvr>
                                        <p:cTn id="13" dur="1" fill="hold">
                                          <p:stCondLst>
                                            <p:cond delay="0"/>
                                          </p:stCondLst>
                                        </p:cTn>
                                        <p:tgtEl>
                                          <p:spTgt spid="18"/>
                                        </p:tgtEl>
                                        <p:attrNameLst>
                                          <p:attrName>style.visibility</p:attrName>
                                        </p:attrNameLst>
                                      </p:cBhvr>
                                      <p:to>
                                        <p:strVal val="visible"/>
                                      </p:to>
                                    </p:set>
                                    <p:anim calcmode="lin" valueType="num">
                                      <p:cBhvr additive="base">
                                        <p:cTn id="14" dur="1500" fill="hold"/>
                                        <p:tgtEl>
                                          <p:spTgt spid="18"/>
                                        </p:tgtEl>
                                        <p:attrNameLst>
                                          <p:attrName>ppt_x</p:attrName>
                                        </p:attrNameLst>
                                      </p:cBhvr>
                                      <p:tavLst>
                                        <p:tav tm="0">
                                          <p:val>
                                            <p:strVal val="0-#ppt_w/2"/>
                                          </p:val>
                                        </p:tav>
                                        <p:tav tm="100000">
                                          <p:val>
                                            <p:strVal val="#ppt_x"/>
                                          </p:val>
                                        </p:tav>
                                      </p:tavLst>
                                    </p:anim>
                                    <p:anim calcmode="lin" valueType="num">
                                      <p:cBhvr additive="base">
                                        <p:cTn id="15" dur="1500" fill="hold"/>
                                        <p:tgtEl>
                                          <p:spTgt spid="18"/>
                                        </p:tgtEl>
                                        <p:attrNameLst>
                                          <p:attrName>ppt_y</p:attrName>
                                        </p:attrNameLst>
                                      </p:cBhvr>
                                      <p:tavLst>
                                        <p:tav tm="0">
                                          <p:val>
                                            <p:strVal val="#ppt_y"/>
                                          </p:val>
                                        </p:tav>
                                        <p:tav tm="100000">
                                          <p:val>
                                            <p:strVal val="#ppt_y"/>
                                          </p:val>
                                        </p:tav>
                                      </p:tavLst>
                                    </p:anim>
                                  </p:childTnLst>
                                </p:cTn>
                              </p:par>
                            </p:childTnLst>
                          </p:cTn>
                        </p:par>
                        <p:par>
                          <p:cTn id="16" fill="hold">
                            <p:stCondLst>
                              <p:cond delay="1800"/>
                            </p:stCondLst>
                            <p:childTnLst>
                              <p:par>
                                <p:cTn id="17" presetID="22" presetClass="entr" presetSubtype="4" fill="hold" nodeType="after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wipe(down)">
                                      <p:cBhvr>
                                        <p:cTn id="19" dur="500"/>
                                        <p:tgtEl>
                                          <p:spTgt spid="16"/>
                                        </p:tgtEl>
                                      </p:cBhvr>
                                    </p:animEffect>
                                  </p:childTnLst>
                                </p:cTn>
                              </p:par>
                            </p:childTnLst>
                          </p:cTn>
                        </p:par>
                        <p:par>
                          <p:cTn id="20" fill="hold">
                            <p:stCondLst>
                              <p:cond delay="2300"/>
                            </p:stCondLst>
                            <p:childTnLst>
                              <p:par>
                                <p:cTn id="21" presetID="12" presetClass="entr" presetSubtype="8" fill="hold" grpId="0" nodeType="afterEffect">
                                  <p:stCondLst>
                                    <p:cond delay="0"/>
                                  </p:stCondLst>
                                  <p:childTnLst>
                                    <p:set>
                                      <p:cBhvr>
                                        <p:cTn id="22" dur="1" fill="hold">
                                          <p:stCondLst>
                                            <p:cond delay="0"/>
                                          </p:stCondLst>
                                        </p:cTn>
                                        <p:tgtEl>
                                          <p:spTgt spid="15"/>
                                        </p:tgtEl>
                                        <p:attrNameLst>
                                          <p:attrName>style.visibility</p:attrName>
                                        </p:attrNameLst>
                                      </p:cBhvr>
                                      <p:to>
                                        <p:strVal val="visible"/>
                                      </p:to>
                                    </p:set>
                                    <p:anim calcmode="lin" valueType="num">
                                      <p:cBhvr additive="base">
                                        <p:cTn id="23" dur="500"/>
                                        <p:tgtEl>
                                          <p:spTgt spid="15"/>
                                        </p:tgtEl>
                                        <p:attrNameLst>
                                          <p:attrName>ppt_x</p:attrName>
                                        </p:attrNameLst>
                                      </p:cBhvr>
                                      <p:tavLst>
                                        <p:tav tm="0">
                                          <p:val>
                                            <p:strVal val="#ppt_x-#ppt_w*1.125000"/>
                                          </p:val>
                                        </p:tav>
                                        <p:tav tm="100000">
                                          <p:val>
                                            <p:strVal val="#ppt_x"/>
                                          </p:val>
                                        </p:tav>
                                      </p:tavLst>
                                    </p:anim>
                                    <p:animEffect transition="in" filter="wipe(right)">
                                      <p:cBhvr>
                                        <p:cTn id="24" dur="500"/>
                                        <p:tgtEl>
                                          <p:spTgt spid="15"/>
                                        </p:tgtEl>
                                      </p:cBhvr>
                                    </p:animEffect>
                                  </p:childTnLst>
                                </p:cTn>
                              </p:par>
                            </p:childTnLst>
                          </p:cTn>
                        </p:par>
                        <p:par>
                          <p:cTn id="25" fill="hold">
                            <p:stCondLst>
                              <p:cond delay="2800"/>
                            </p:stCondLst>
                            <p:childTnLst>
                              <p:par>
                                <p:cTn id="26" presetID="47" presetClass="entr" presetSubtype="0" fill="hold" grpId="0" nodeType="after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fade">
                                      <p:cBhvr>
                                        <p:cTn id="28" dur="500"/>
                                        <p:tgtEl>
                                          <p:spTgt spid="17"/>
                                        </p:tgtEl>
                                      </p:cBhvr>
                                    </p:animEffect>
                                    <p:anim calcmode="lin" valueType="num">
                                      <p:cBhvr>
                                        <p:cTn id="29" dur="500" fill="hold"/>
                                        <p:tgtEl>
                                          <p:spTgt spid="17"/>
                                        </p:tgtEl>
                                        <p:attrNameLst>
                                          <p:attrName>ppt_x</p:attrName>
                                        </p:attrNameLst>
                                      </p:cBhvr>
                                      <p:tavLst>
                                        <p:tav tm="0">
                                          <p:val>
                                            <p:strVal val="#ppt_x"/>
                                          </p:val>
                                        </p:tav>
                                        <p:tav tm="100000">
                                          <p:val>
                                            <p:strVal val="#ppt_x"/>
                                          </p:val>
                                        </p:tav>
                                      </p:tavLst>
                                    </p:anim>
                                    <p:anim calcmode="lin" valueType="num">
                                      <p:cBhvr>
                                        <p:cTn id="30" dur="500" fill="hold"/>
                                        <p:tgtEl>
                                          <p:spTgt spid="17"/>
                                        </p:tgtEl>
                                        <p:attrNameLst>
                                          <p:attrName>ppt_y</p:attrName>
                                        </p:attrNameLst>
                                      </p:cBhvr>
                                      <p:tavLst>
                                        <p:tav tm="0">
                                          <p:val>
                                            <p:strVal val="#ppt_y-.1"/>
                                          </p:val>
                                        </p:tav>
                                        <p:tav tm="100000">
                                          <p:val>
                                            <p:strVal val="#ppt_y"/>
                                          </p:val>
                                        </p:tav>
                                      </p:tavLst>
                                    </p:anim>
                                  </p:childTnLst>
                                </p:cTn>
                              </p:par>
                            </p:childTnLst>
                          </p:cTn>
                        </p:par>
                        <p:par>
                          <p:cTn id="31" fill="hold">
                            <p:stCondLst>
                              <p:cond delay="3300"/>
                            </p:stCondLst>
                            <p:childTnLst>
                              <p:par>
                                <p:cTn id="32" presetID="2" presetClass="entr" presetSubtype="4" fill="hold" grpId="0" nodeType="afterEffect">
                                  <p:stCondLst>
                                    <p:cond delay="0"/>
                                  </p:stCondLst>
                                  <p:childTnLst>
                                    <p:set>
                                      <p:cBhvr>
                                        <p:cTn id="33" dur="1" fill="hold">
                                          <p:stCondLst>
                                            <p:cond delay="0"/>
                                          </p:stCondLst>
                                        </p:cTn>
                                        <p:tgtEl>
                                          <p:spTgt spid="31"/>
                                        </p:tgtEl>
                                        <p:attrNameLst>
                                          <p:attrName>style.visibility</p:attrName>
                                        </p:attrNameLst>
                                      </p:cBhvr>
                                      <p:to>
                                        <p:strVal val="visible"/>
                                      </p:to>
                                    </p:set>
                                    <p:anim calcmode="lin" valueType="num">
                                      <p:cBhvr additive="base">
                                        <p:cTn id="34" dur="500" fill="hold"/>
                                        <p:tgtEl>
                                          <p:spTgt spid="31"/>
                                        </p:tgtEl>
                                        <p:attrNameLst>
                                          <p:attrName>ppt_x</p:attrName>
                                        </p:attrNameLst>
                                      </p:cBhvr>
                                      <p:tavLst>
                                        <p:tav tm="0">
                                          <p:val>
                                            <p:strVal val="#ppt_x"/>
                                          </p:val>
                                        </p:tav>
                                        <p:tav tm="100000">
                                          <p:val>
                                            <p:strVal val="#ppt_x"/>
                                          </p:val>
                                        </p:tav>
                                      </p:tavLst>
                                    </p:anim>
                                    <p:anim calcmode="lin" valueType="num">
                                      <p:cBhvr additive="base">
                                        <p:cTn id="35" dur="500" fill="hold"/>
                                        <p:tgtEl>
                                          <p:spTgt spid="31"/>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200"/>
                                  </p:stCondLst>
                                  <p:childTnLst>
                                    <p:set>
                                      <p:cBhvr>
                                        <p:cTn id="37" dur="1" fill="hold">
                                          <p:stCondLst>
                                            <p:cond delay="0"/>
                                          </p:stCondLst>
                                        </p:cTn>
                                        <p:tgtEl>
                                          <p:spTgt spid="32"/>
                                        </p:tgtEl>
                                        <p:attrNameLst>
                                          <p:attrName>style.visibility</p:attrName>
                                        </p:attrNameLst>
                                      </p:cBhvr>
                                      <p:to>
                                        <p:strVal val="visible"/>
                                      </p:to>
                                    </p:set>
                                    <p:anim calcmode="lin" valueType="num">
                                      <p:cBhvr additive="base">
                                        <p:cTn id="38" dur="500" fill="hold"/>
                                        <p:tgtEl>
                                          <p:spTgt spid="32"/>
                                        </p:tgtEl>
                                        <p:attrNameLst>
                                          <p:attrName>ppt_x</p:attrName>
                                        </p:attrNameLst>
                                      </p:cBhvr>
                                      <p:tavLst>
                                        <p:tav tm="0">
                                          <p:val>
                                            <p:strVal val="#ppt_x"/>
                                          </p:val>
                                        </p:tav>
                                        <p:tav tm="100000">
                                          <p:val>
                                            <p:strVal val="#ppt_x"/>
                                          </p:val>
                                        </p:tav>
                                      </p:tavLst>
                                    </p:anim>
                                    <p:anim calcmode="lin" valueType="num">
                                      <p:cBhvr additive="base">
                                        <p:cTn id="39" dur="500" fill="hold"/>
                                        <p:tgtEl>
                                          <p:spTgt spid="32"/>
                                        </p:tgtEl>
                                        <p:attrNameLst>
                                          <p:attrName>ppt_y</p:attrName>
                                        </p:attrNameLst>
                                      </p:cBhvr>
                                      <p:tavLst>
                                        <p:tav tm="0">
                                          <p:val>
                                            <p:strVal val="1+#ppt_h/2"/>
                                          </p:val>
                                        </p:tav>
                                        <p:tav tm="100000">
                                          <p:val>
                                            <p:strVal val="#ppt_y"/>
                                          </p:val>
                                        </p:tav>
                                      </p:tavLst>
                                    </p:anim>
                                  </p:childTnLst>
                                </p:cTn>
                              </p:par>
                              <p:par>
                                <p:cTn id="40" presetID="2" presetClass="entr" presetSubtype="4" fill="hold" grpId="0" nodeType="withEffect">
                                  <p:stCondLst>
                                    <p:cond delay="400"/>
                                  </p:stCondLst>
                                  <p:childTnLst>
                                    <p:set>
                                      <p:cBhvr>
                                        <p:cTn id="41" dur="1" fill="hold">
                                          <p:stCondLst>
                                            <p:cond delay="0"/>
                                          </p:stCondLst>
                                        </p:cTn>
                                        <p:tgtEl>
                                          <p:spTgt spid="33"/>
                                        </p:tgtEl>
                                        <p:attrNameLst>
                                          <p:attrName>style.visibility</p:attrName>
                                        </p:attrNameLst>
                                      </p:cBhvr>
                                      <p:to>
                                        <p:strVal val="visible"/>
                                      </p:to>
                                    </p:set>
                                    <p:anim calcmode="lin" valueType="num">
                                      <p:cBhvr additive="base">
                                        <p:cTn id="42" dur="500" fill="hold"/>
                                        <p:tgtEl>
                                          <p:spTgt spid="33"/>
                                        </p:tgtEl>
                                        <p:attrNameLst>
                                          <p:attrName>ppt_x</p:attrName>
                                        </p:attrNameLst>
                                      </p:cBhvr>
                                      <p:tavLst>
                                        <p:tav tm="0">
                                          <p:val>
                                            <p:strVal val="#ppt_x"/>
                                          </p:val>
                                        </p:tav>
                                        <p:tav tm="100000">
                                          <p:val>
                                            <p:strVal val="#ppt_x"/>
                                          </p:val>
                                        </p:tav>
                                      </p:tavLst>
                                    </p:anim>
                                    <p:anim calcmode="lin" valueType="num">
                                      <p:cBhvr additive="base">
                                        <p:cTn id="43" dur="500" fill="hold"/>
                                        <p:tgtEl>
                                          <p:spTgt spid="33"/>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600"/>
                                  </p:stCondLst>
                                  <p:childTnLst>
                                    <p:set>
                                      <p:cBhvr>
                                        <p:cTn id="45" dur="1" fill="hold">
                                          <p:stCondLst>
                                            <p:cond delay="0"/>
                                          </p:stCondLst>
                                        </p:cTn>
                                        <p:tgtEl>
                                          <p:spTgt spid="35"/>
                                        </p:tgtEl>
                                        <p:attrNameLst>
                                          <p:attrName>style.visibility</p:attrName>
                                        </p:attrNameLst>
                                      </p:cBhvr>
                                      <p:to>
                                        <p:strVal val="visible"/>
                                      </p:to>
                                    </p:set>
                                    <p:anim calcmode="lin" valueType="num">
                                      <p:cBhvr additive="base">
                                        <p:cTn id="46" dur="500" fill="hold"/>
                                        <p:tgtEl>
                                          <p:spTgt spid="35"/>
                                        </p:tgtEl>
                                        <p:attrNameLst>
                                          <p:attrName>ppt_x</p:attrName>
                                        </p:attrNameLst>
                                      </p:cBhvr>
                                      <p:tavLst>
                                        <p:tav tm="0">
                                          <p:val>
                                            <p:strVal val="#ppt_x"/>
                                          </p:val>
                                        </p:tav>
                                        <p:tav tm="100000">
                                          <p:val>
                                            <p:strVal val="#ppt_x"/>
                                          </p:val>
                                        </p:tav>
                                      </p:tavLst>
                                    </p:anim>
                                    <p:anim calcmode="lin" valueType="num">
                                      <p:cBhvr additive="base">
                                        <p:cTn id="47" dur="500" fill="hold"/>
                                        <p:tgtEl>
                                          <p:spTgt spid="35"/>
                                        </p:tgtEl>
                                        <p:attrNameLst>
                                          <p:attrName>ppt_y</p:attrName>
                                        </p:attrNameLst>
                                      </p:cBhvr>
                                      <p:tavLst>
                                        <p:tav tm="0">
                                          <p:val>
                                            <p:strVal val="1+#ppt_h/2"/>
                                          </p:val>
                                        </p:tav>
                                        <p:tav tm="100000">
                                          <p:val>
                                            <p:strVal val="#ppt_y"/>
                                          </p:val>
                                        </p:tav>
                                      </p:tavLst>
                                    </p:anim>
                                  </p:childTnLst>
                                </p:cTn>
                              </p:par>
                              <p:par>
                                <p:cTn id="48" presetID="2" presetClass="entr" presetSubtype="4" fill="hold" grpId="0" nodeType="withEffect">
                                  <p:stCondLst>
                                    <p:cond delay="800"/>
                                  </p:stCondLst>
                                  <p:childTnLst>
                                    <p:set>
                                      <p:cBhvr>
                                        <p:cTn id="49" dur="1" fill="hold">
                                          <p:stCondLst>
                                            <p:cond delay="0"/>
                                          </p:stCondLst>
                                        </p:cTn>
                                        <p:tgtEl>
                                          <p:spTgt spid="36"/>
                                        </p:tgtEl>
                                        <p:attrNameLst>
                                          <p:attrName>style.visibility</p:attrName>
                                        </p:attrNameLst>
                                      </p:cBhvr>
                                      <p:to>
                                        <p:strVal val="visible"/>
                                      </p:to>
                                    </p:set>
                                    <p:anim calcmode="lin" valueType="num">
                                      <p:cBhvr additive="base">
                                        <p:cTn id="50" dur="500" fill="hold"/>
                                        <p:tgtEl>
                                          <p:spTgt spid="36"/>
                                        </p:tgtEl>
                                        <p:attrNameLst>
                                          <p:attrName>ppt_x</p:attrName>
                                        </p:attrNameLst>
                                      </p:cBhvr>
                                      <p:tavLst>
                                        <p:tav tm="0">
                                          <p:val>
                                            <p:strVal val="#ppt_x"/>
                                          </p:val>
                                        </p:tav>
                                        <p:tav tm="100000">
                                          <p:val>
                                            <p:strVal val="#ppt_x"/>
                                          </p:val>
                                        </p:tav>
                                      </p:tavLst>
                                    </p:anim>
                                    <p:anim calcmode="lin" valueType="num">
                                      <p:cBhvr additive="base">
                                        <p:cTn id="51" dur="500" fill="hold"/>
                                        <p:tgtEl>
                                          <p:spTgt spid="3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p:bldP spid="17" grpId="0"/>
      <p:bldP spid="31" grpId="0"/>
      <p:bldP spid="32" grpId="0"/>
      <p:bldP spid="33" grpId="0"/>
      <p:bldP spid="35" grpId="0"/>
      <p:bldP spid="36"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9"/>
          <p:cNvGrpSpPr/>
          <p:nvPr/>
        </p:nvGrpSpPr>
        <p:grpSpPr>
          <a:xfrm>
            <a:off x="1011203" y="208731"/>
            <a:ext cx="553964" cy="558108"/>
            <a:chOff x="304800" y="673100"/>
            <a:chExt cx="4000500" cy="4000500"/>
          </a:xfrm>
          <a:effectLst>
            <a:outerShdw blurRad="444500" dist="254000" dir="8100000" algn="tr" rotWithShape="0">
              <a:prstClr val="black">
                <a:alpha val="24000"/>
              </a:prstClr>
            </a:outerShdw>
          </a:effectLst>
        </p:grpSpPr>
        <p:sp>
          <p:nvSpPr>
            <p:cNvPr id="21" name="同心圆 2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2" name="椭圆 21"/>
            <p:cNvSpPr/>
            <p:nvPr/>
          </p:nvSpPr>
          <p:spPr>
            <a:xfrm>
              <a:off x="392109" y="760409"/>
              <a:ext cx="3825870" cy="382587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3" name="组合 22"/>
          <p:cNvGrpSpPr/>
          <p:nvPr/>
        </p:nvGrpSpPr>
        <p:grpSpPr>
          <a:xfrm>
            <a:off x="796889" y="851674"/>
            <a:ext cx="357190" cy="359864"/>
            <a:chOff x="304800" y="673100"/>
            <a:chExt cx="4000500" cy="4000500"/>
          </a:xfrm>
          <a:effectLst>
            <a:outerShdw blurRad="444500" dist="254000" dir="8100000" algn="tr" rotWithShape="0">
              <a:prstClr val="black">
                <a:alpha val="24000"/>
              </a:prstClr>
            </a:outerShdw>
          </a:effectLst>
        </p:grpSpPr>
        <p:sp>
          <p:nvSpPr>
            <p:cNvPr id="24" name="同心圆 2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5" name="椭圆 24"/>
            <p:cNvSpPr/>
            <p:nvPr/>
          </p:nvSpPr>
          <p:spPr>
            <a:xfrm>
              <a:off x="392109" y="760409"/>
              <a:ext cx="3825870" cy="3825870"/>
            </a:xfrm>
            <a:prstGeom prst="ellipse">
              <a:avLst/>
            </a:prstGeom>
            <a:ln/>
          </p:spPr>
          <p:style>
            <a:lnRef idx="3">
              <a:schemeClr val="lt1"/>
            </a:lnRef>
            <a:fillRef idx="1">
              <a:schemeClr val="accent1"/>
            </a:fillRef>
            <a:effectRef idx="1">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4" name="组合 25"/>
          <p:cNvGrpSpPr/>
          <p:nvPr/>
        </p:nvGrpSpPr>
        <p:grpSpPr>
          <a:xfrm>
            <a:off x="-203243" y="-230052"/>
            <a:ext cx="1357322" cy="1367477"/>
            <a:chOff x="304800" y="673100"/>
            <a:chExt cx="4000500" cy="4000500"/>
          </a:xfrm>
          <a:effectLst>
            <a:outerShdw blurRad="444500" dist="254000" dir="8100000" algn="tr" rotWithShape="0">
              <a:prstClr val="black">
                <a:alpha val="24000"/>
              </a:prstClr>
            </a:outerShdw>
          </a:effectLst>
        </p:grpSpPr>
        <p:sp>
          <p:nvSpPr>
            <p:cNvPr id="27" name="同心圆 2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8" name="椭圆 27"/>
            <p:cNvSpPr/>
            <p:nvPr/>
          </p:nvSpPr>
          <p:spPr>
            <a:xfrm>
              <a:off x="392100" y="760400"/>
              <a:ext cx="3825879" cy="3825879"/>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cxnSp>
        <p:nvCxnSpPr>
          <p:cNvPr id="29" name="直接连接符 28"/>
          <p:cNvCxnSpPr/>
          <p:nvPr/>
        </p:nvCxnSpPr>
        <p:spPr>
          <a:xfrm>
            <a:off x="1797021" y="827749"/>
            <a:ext cx="8286808" cy="23924"/>
          </a:xfrm>
          <a:prstGeom prst="line">
            <a:avLst/>
          </a:prstGeom>
          <a:ln/>
        </p:spPr>
        <p:style>
          <a:lnRef idx="3">
            <a:schemeClr val="accent5"/>
          </a:lnRef>
          <a:fillRef idx="0">
            <a:schemeClr val="accent5"/>
          </a:fillRef>
          <a:effectRef idx="2">
            <a:schemeClr val="accent5"/>
          </a:effectRef>
          <a:fontRef idx="minor">
            <a:schemeClr val="tx1"/>
          </a:fontRef>
        </p:style>
      </p:cxnSp>
      <p:sp>
        <p:nvSpPr>
          <p:cNvPr id="37" name="标题 1"/>
          <p:cNvSpPr txBox="1">
            <a:spLocks/>
          </p:cNvSpPr>
          <p:nvPr/>
        </p:nvSpPr>
        <p:spPr>
          <a:xfrm>
            <a:off x="1725583" y="351607"/>
            <a:ext cx="2928958" cy="571504"/>
          </a:xfrm>
          <a:prstGeom prst="rect">
            <a:avLst/>
          </a:prstGeom>
        </p:spPr>
        <p:txBody>
          <a:bodyPr/>
          <a:lstStyle/>
          <a:p>
            <a:pPr marL="0" marR="0" lvl="0" indent="0" algn="l" defTabSz="1110905" rtl="0" eaLnBrk="1" fontAlgn="auto" latinLnBrk="0" hangingPunct="1">
              <a:lnSpc>
                <a:spcPct val="100000"/>
              </a:lnSpc>
              <a:spcBef>
                <a:spcPct val="0"/>
              </a:spcBef>
              <a:spcAft>
                <a:spcPts val="0"/>
              </a:spcAft>
              <a:buClrTx/>
              <a:buSzTx/>
              <a:buFontTx/>
              <a:buNone/>
              <a:tabLst/>
              <a:defRPr/>
            </a:pPr>
            <a:r>
              <a:rPr kumimoji="0" lang="zh-CN" altLang="en-US" sz="2800" b="0" i="0" u="none" strike="noStrike" kern="1200" cap="none" spc="0" normalizeH="0" baseline="0" noProof="0" dirty="0" smtClean="0">
                <a:ln>
                  <a:noFill/>
                </a:ln>
                <a:solidFill>
                  <a:srgbClr val="0070C0"/>
                </a:solidFill>
                <a:effectLst/>
                <a:uLnTx/>
                <a:uFillTx/>
                <a:latin typeface="方正粗倩简体" pitchFamily="65" charset="-122"/>
                <a:ea typeface="方正粗倩简体" pitchFamily="65" charset="-122"/>
                <a:cs typeface="+mj-cs"/>
              </a:rPr>
              <a:t>营业额提升方法</a:t>
            </a:r>
            <a:endParaRPr kumimoji="0" lang="zh-CN" altLang="en-US" sz="2800" b="0" i="0" u="none" strike="noStrike" kern="1200" cap="none" spc="0" normalizeH="0" baseline="0" noProof="0" dirty="0">
              <a:ln>
                <a:noFill/>
              </a:ln>
              <a:solidFill>
                <a:srgbClr val="0070C0"/>
              </a:solidFill>
              <a:effectLst/>
              <a:uLnTx/>
              <a:uFillTx/>
              <a:latin typeface="方正粗倩简体" pitchFamily="65" charset="-122"/>
              <a:ea typeface="方正粗倩简体" pitchFamily="65" charset="-122"/>
              <a:cs typeface="+mj-cs"/>
            </a:endParaRPr>
          </a:p>
        </p:txBody>
      </p:sp>
      <p:grpSp>
        <p:nvGrpSpPr>
          <p:cNvPr id="38" name="组合 37"/>
          <p:cNvGrpSpPr/>
          <p:nvPr/>
        </p:nvGrpSpPr>
        <p:grpSpPr>
          <a:xfrm>
            <a:off x="1725583" y="1923243"/>
            <a:ext cx="1925466" cy="1925466"/>
            <a:chOff x="3481448" y="2338049"/>
            <a:chExt cx="2181104" cy="2181104"/>
          </a:xfrm>
        </p:grpSpPr>
        <p:grpSp>
          <p:nvGrpSpPr>
            <p:cNvPr id="39" name="组合 40"/>
            <p:cNvGrpSpPr/>
            <p:nvPr/>
          </p:nvGrpSpPr>
          <p:grpSpPr>
            <a:xfrm>
              <a:off x="3481448" y="2338049"/>
              <a:ext cx="2181104" cy="2181104"/>
              <a:chOff x="304800" y="673100"/>
              <a:chExt cx="4000500" cy="4000500"/>
            </a:xfrm>
            <a:effectLst>
              <a:outerShdw blurRad="444500" dist="254000" dir="8100000" algn="tr" rotWithShape="0">
                <a:prstClr val="black">
                  <a:alpha val="50000"/>
                </a:prstClr>
              </a:outerShdw>
            </a:effectLst>
          </p:grpSpPr>
          <p:sp>
            <p:nvSpPr>
              <p:cNvPr id="41" name="同心圆 40"/>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1">
                      <a:lumMod val="85000"/>
                      <a:lumOff val="15000"/>
                    </a:schemeClr>
                  </a:solidFill>
                  <a:effectLst/>
                  <a:uLnTx/>
                  <a:uFillTx/>
                  <a:latin typeface="+mj-ea"/>
                  <a:ea typeface="+mj-ea"/>
                  <a:cs typeface="+mn-cs"/>
                </a:endParaRPr>
              </a:p>
            </p:txBody>
          </p:sp>
          <p:sp>
            <p:nvSpPr>
              <p:cNvPr id="42" name="椭圆 41"/>
              <p:cNvSpPr/>
              <p:nvPr/>
            </p:nvSpPr>
            <p:spPr>
              <a:xfrm>
                <a:off x="392112" y="760412"/>
                <a:ext cx="3825873" cy="3825873"/>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1">
                      <a:lumMod val="85000"/>
                      <a:lumOff val="15000"/>
                    </a:schemeClr>
                  </a:solidFill>
                  <a:effectLst/>
                  <a:uLnTx/>
                  <a:uFillTx/>
                  <a:latin typeface="+mj-ea"/>
                  <a:ea typeface="+mj-ea"/>
                  <a:cs typeface="+mn-cs"/>
                </a:endParaRPr>
              </a:p>
            </p:txBody>
          </p:sp>
        </p:grpSp>
        <p:sp>
          <p:nvSpPr>
            <p:cNvPr id="40" name="TextBox 39"/>
            <p:cNvSpPr txBox="1"/>
            <p:nvPr/>
          </p:nvSpPr>
          <p:spPr>
            <a:xfrm>
              <a:off x="3958974" y="3215490"/>
              <a:ext cx="1186100" cy="45323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dirty="0" smtClean="0">
                  <a:ln>
                    <a:noFill/>
                  </a:ln>
                  <a:solidFill>
                    <a:srgbClr val="0070C0"/>
                  </a:solidFill>
                  <a:effectLst/>
                  <a:uLnTx/>
                  <a:uFillTx/>
                  <a:latin typeface="方正粗倩简体" pitchFamily="65" charset="-122"/>
                  <a:ea typeface="方正粗倩简体" pitchFamily="65" charset="-122"/>
                </a:rPr>
                <a:t>方案</a:t>
              </a:r>
              <a:r>
                <a:rPr kumimoji="0" lang="en-US" altLang="zh-CN" sz="2000" b="0" i="0" u="none" strike="noStrike" kern="0" cap="none" spc="0" normalizeH="0" baseline="0" noProof="0" dirty="0" smtClean="0">
                  <a:ln>
                    <a:noFill/>
                  </a:ln>
                  <a:solidFill>
                    <a:srgbClr val="0070C0"/>
                  </a:solidFill>
                  <a:effectLst/>
                  <a:uLnTx/>
                  <a:uFillTx/>
                  <a:latin typeface="方正粗倩简体" pitchFamily="65" charset="-122"/>
                  <a:ea typeface="方正粗倩简体" pitchFamily="65" charset="-122"/>
                </a:rPr>
                <a:t>01</a:t>
              </a:r>
              <a:endParaRPr kumimoji="0" lang="zh-CN" altLang="en-US" sz="2000" b="0" i="0" u="none" strike="noStrike" kern="0" cap="none" spc="0" normalizeH="0" baseline="0" noProof="0" dirty="0">
                <a:ln>
                  <a:noFill/>
                </a:ln>
                <a:solidFill>
                  <a:srgbClr val="0070C0"/>
                </a:solidFill>
                <a:effectLst/>
                <a:uLnTx/>
                <a:uFillTx/>
                <a:latin typeface="方正粗倩简体" pitchFamily="65" charset="-122"/>
                <a:ea typeface="方正粗倩简体" pitchFamily="65" charset="-122"/>
              </a:endParaRPr>
            </a:p>
          </p:txBody>
        </p:sp>
      </p:grpSp>
      <p:sp>
        <p:nvSpPr>
          <p:cNvPr id="43" name="矩形 42"/>
          <p:cNvSpPr/>
          <p:nvPr/>
        </p:nvSpPr>
        <p:spPr>
          <a:xfrm>
            <a:off x="1942483" y="4137821"/>
            <a:ext cx="1567209" cy="1454234"/>
          </a:xfrm>
          <a:prstGeom prst="rect">
            <a:avLst/>
          </a:prstGeom>
          <a:noFill/>
          <a:ln>
            <a:noFill/>
          </a:ln>
        </p:spPr>
        <p:txBody>
          <a:bodyPr wrap="square" lIns="68571" tIns="34285" rIns="68571" bIns="34285">
            <a:spAutoFit/>
          </a:bodyPr>
          <a:lstStyle/>
          <a:p>
            <a:pPr marL="0" marR="0" lvl="0" indent="0" algn="just"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chemeClr val="accent3">
                    <a:lumMod val="50000"/>
                  </a:schemeClr>
                </a:solidFill>
                <a:effectLst/>
                <a:uLnTx/>
                <a:uFillTx/>
                <a:latin typeface="微软雅黑" pitchFamily="34" charset="-122"/>
                <a:ea typeface="微软雅黑" pitchFamily="34" charset="-122"/>
              </a:rPr>
              <a:t>请在这里输入您的</a:t>
            </a:r>
            <a:r>
              <a:rPr kumimoji="0" lang="zh-CN" altLang="en-US" sz="12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文字；请在这里输入您的文字</a:t>
            </a:r>
            <a:r>
              <a:rPr kumimoji="0" lang="zh-CN" altLang="en-US" sz="1200" b="0" i="0" u="none" strike="noStrike" kern="0" cap="none" spc="0" normalizeH="0" baseline="0" noProof="0" dirty="0" smtClean="0">
                <a:ln>
                  <a:noFill/>
                </a:ln>
                <a:solidFill>
                  <a:schemeClr val="accent3">
                    <a:lumMod val="50000"/>
                  </a:schemeClr>
                </a:solidFill>
                <a:effectLst/>
                <a:uLnTx/>
                <a:uFillTx/>
                <a:latin typeface="微软雅黑" pitchFamily="34" charset="-122"/>
                <a:ea typeface="微软雅黑" pitchFamily="34" charset="-122"/>
              </a:rPr>
              <a:t>；</a:t>
            </a:r>
            <a:r>
              <a:rPr kumimoji="0" lang="zh-CN" altLang="en-US" sz="12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请在这里输入您的文字</a:t>
            </a:r>
            <a:r>
              <a:rPr kumimoji="0" lang="zh-CN" altLang="en-US" sz="1200" b="0" i="0" u="none" strike="noStrike" kern="0" cap="none" spc="0" normalizeH="0" baseline="0" noProof="0" dirty="0" smtClean="0">
                <a:ln>
                  <a:noFill/>
                </a:ln>
                <a:solidFill>
                  <a:schemeClr val="accent3">
                    <a:lumMod val="50000"/>
                  </a:schemeClr>
                </a:solidFill>
                <a:effectLst/>
                <a:uLnTx/>
                <a:uFillTx/>
                <a:latin typeface="微软雅黑" pitchFamily="34" charset="-122"/>
                <a:ea typeface="微软雅黑" pitchFamily="34" charset="-122"/>
              </a:rPr>
              <a:t>；请</a:t>
            </a:r>
            <a:r>
              <a:rPr kumimoji="0" lang="zh-CN" altLang="en-US" sz="12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在这里输入您的</a:t>
            </a:r>
            <a:r>
              <a:rPr kumimoji="0" lang="zh-CN" altLang="en-US" sz="1200" b="0" i="0" u="none" strike="noStrike" kern="0" cap="none" spc="0" normalizeH="0" baseline="0" noProof="0" dirty="0" smtClean="0">
                <a:ln>
                  <a:noFill/>
                </a:ln>
                <a:solidFill>
                  <a:schemeClr val="accent3">
                    <a:lumMod val="50000"/>
                  </a:schemeClr>
                </a:solidFill>
                <a:effectLst/>
                <a:uLnTx/>
                <a:uFillTx/>
                <a:latin typeface="微软雅黑" pitchFamily="34" charset="-122"/>
                <a:ea typeface="微软雅黑" pitchFamily="34" charset="-122"/>
              </a:rPr>
              <a:t>文字。</a:t>
            </a:r>
            <a:endParaRPr kumimoji="0" lang="zh-CN" altLang="en-US" sz="12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endParaRPr>
          </a:p>
        </p:txBody>
      </p:sp>
      <p:grpSp>
        <p:nvGrpSpPr>
          <p:cNvPr id="44" name="组合 43"/>
          <p:cNvGrpSpPr/>
          <p:nvPr/>
        </p:nvGrpSpPr>
        <p:grpSpPr>
          <a:xfrm>
            <a:off x="3576409" y="4219836"/>
            <a:ext cx="473766" cy="477588"/>
            <a:chOff x="3041651" y="3326606"/>
            <a:chExt cx="631825" cy="636588"/>
          </a:xfrm>
        </p:grpSpPr>
        <p:sp>
          <p:nvSpPr>
            <p:cNvPr id="45" name="Oval 9"/>
            <p:cNvSpPr>
              <a:spLocks noChangeArrowheads="1"/>
            </p:cNvSpPr>
            <p:nvPr/>
          </p:nvSpPr>
          <p:spPr bwMode="auto">
            <a:xfrm>
              <a:off x="3041651" y="3326606"/>
              <a:ext cx="631825" cy="636588"/>
            </a:xfrm>
            <a:prstGeom prst="ellipse">
              <a:avLst/>
            </a:prstGeom>
            <a:solidFill>
              <a:schemeClr val="accent2"/>
            </a:solidFill>
            <a:ln>
              <a:solidFill>
                <a:srgbClr val="FFFFFF"/>
              </a:solid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6" name="Freeform 10"/>
            <p:cNvSpPr>
              <a:spLocks/>
            </p:cNvSpPr>
            <p:nvPr/>
          </p:nvSpPr>
          <p:spPr bwMode="auto">
            <a:xfrm>
              <a:off x="3378201" y="3469481"/>
              <a:ext cx="206375" cy="342900"/>
            </a:xfrm>
            <a:custGeom>
              <a:avLst/>
              <a:gdLst>
                <a:gd name="T0" fmla="*/ 216 w 252"/>
                <a:gd name="T1" fmla="*/ 252 h 418"/>
                <a:gd name="T2" fmla="*/ 136 w 252"/>
                <a:gd name="T3" fmla="*/ 321 h 418"/>
                <a:gd name="T4" fmla="*/ 58 w 252"/>
                <a:gd name="T5" fmla="*/ 388 h 418"/>
                <a:gd name="T6" fmla="*/ 0 w 252"/>
                <a:gd name="T7" fmla="*/ 350 h 418"/>
                <a:gd name="T8" fmla="*/ 34 w 252"/>
                <a:gd name="T9" fmla="*/ 321 h 418"/>
                <a:gd name="T10" fmla="*/ 115 w 252"/>
                <a:gd name="T11" fmla="*/ 252 h 418"/>
                <a:gd name="T12" fmla="*/ 112 w 252"/>
                <a:gd name="T13" fmla="*/ 154 h 418"/>
                <a:gd name="T14" fmla="*/ 34 w 252"/>
                <a:gd name="T15" fmla="*/ 88 h 418"/>
                <a:gd name="T16" fmla="*/ 0 w 252"/>
                <a:gd name="T17" fmla="*/ 58 h 418"/>
                <a:gd name="T18" fmla="*/ 55 w 252"/>
                <a:gd name="T19" fmla="*/ 19 h 418"/>
                <a:gd name="T20" fmla="*/ 136 w 252"/>
                <a:gd name="T21" fmla="*/ 88 h 418"/>
                <a:gd name="T22" fmla="*/ 213 w 252"/>
                <a:gd name="T23" fmla="*/ 154 h 418"/>
                <a:gd name="T24" fmla="*/ 216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6" y="252"/>
                  </a:moveTo>
                  <a:lnTo>
                    <a:pt x="136" y="321"/>
                  </a:lnTo>
                  <a:cubicBezTo>
                    <a:pt x="110" y="343"/>
                    <a:pt x="84" y="365"/>
                    <a:pt x="58" y="388"/>
                  </a:cubicBezTo>
                  <a:cubicBezTo>
                    <a:pt x="21" y="418"/>
                    <a:pt x="5" y="397"/>
                    <a:pt x="0" y="350"/>
                  </a:cubicBezTo>
                  <a:lnTo>
                    <a:pt x="34" y="321"/>
                  </a:lnTo>
                  <a:lnTo>
                    <a:pt x="115" y="252"/>
                  </a:lnTo>
                  <a:cubicBezTo>
                    <a:pt x="143" y="221"/>
                    <a:pt x="150" y="189"/>
                    <a:pt x="112" y="154"/>
                  </a:cubicBezTo>
                  <a:cubicBezTo>
                    <a:pt x="86" y="132"/>
                    <a:pt x="60" y="110"/>
                    <a:pt x="34" y="88"/>
                  </a:cubicBezTo>
                  <a:lnTo>
                    <a:pt x="0" y="58"/>
                  </a:lnTo>
                  <a:cubicBezTo>
                    <a:pt x="4" y="4"/>
                    <a:pt x="25" y="0"/>
                    <a:pt x="55" y="19"/>
                  </a:cubicBezTo>
                  <a:lnTo>
                    <a:pt x="136" y="88"/>
                  </a:lnTo>
                  <a:cubicBezTo>
                    <a:pt x="162" y="110"/>
                    <a:pt x="188" y="132"/>
                    <a:pt x="213" y="154"/>
                  </a:cubicBezTo>
                  <a:cubicBezTo>
                    <a:pt x="252" y="189"/>
                    <a:pt x="244" y="221"/>
                    <a:pt x="216"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7" name="Freeform 11"/>
            <p:cNvSpPr>
              <a:spLocks/>
            </p:cNvSpPr>
            <p:nvPr/>
          </p:nvSpPr>
          <p:spPr bwMode="auto">
            <a:xfrm>
              <a:off x="3182938" y="3469481"/>
              <a:ext cx="206375" cy="342900"/>
            </a:xfrm>
            <a:custGeom>
              <a:avLst/>
              <a:gdLst>
                <a:gd name="T0" fmla="*/ 217 w 252"/>
                <a:gd name="T1" fmla="*/ 252 h 418"/>
                <a:gd name="T2" fmla="*/ 136 w 252"/>
                <a:gd name="T3" fmla="*/ 321 h 418"/>
                <a:gd name="T4" fmla="*/ 59 w 252"/>
                <a:gd name="T5" fmla="*/ 388 h 418"/>
                <a:gd name="T6" fmla="*/ 0 w 252"/>
                <a:gd name="T7" fmla="*/ 350 h 418"/>
                <a:gd name="T8" fmla="*/ 35 w 252"/>
                <a:gd name="T9" fmla="*/ 321 h 418"/>
                <a:gd name="T10" fmla="*/ 115 w 252"/>
                <a:gd name="T11" fmla="*/ 252 h 418"/>
                <a:gd name="T12" fmla="*/ 112 w 252"/>
                <a:gd name="T13" fmla="*/ 154 h 418"/>
                <a:gd name="T14" fmla="*/ 35 w 252"/>
                <a:gd name="T15" fmla="*/ 88 h 418"/>
                <a:gd name="T16" fmla="*/ 0 w 252"/>
                <a:gd name="T17" fmla="*/ 58 h 418"/>
                <a:gd name="T18" fmla="*/ 56 w 252"/>
                <a:gd name="T19" fmla="*/ 19 h 418"/>
                <a:gd name="T20" fmla="*/ 136 w 252"/>
                <a:gd name="T21" fmla="*/ 88 h 418"/>
                <a:gd name="T22" fmla="*/ 214 w 252"/>
                <a:gd name="T23" fmla="*/ 154 h 418"/>
                <a:gd name="T24" fmla="*/ 217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7" y="252"/>
                  </a:moveTo>
                  <a:lnTo>
                    <a:pt x="136" y="321"/>
                  </a:lnTo>
                  <a:cubicBezTo>
                    <a:pt x="110" y="343"/>
                    <a:pt x="84" y="365"/>
                    <a:pt x="59" y="388"/>
                  </a:cubicBezTo>
                  <a:cubicBezTo>
                    <a:pt x="21" y="418"/>
                    <a:pt x="6" y="397"/>
                    <a:pt x="0" y="350"/>
                  </a:cubicBezTo>
                  <a:lnTo>
                    <a:pt x="35" y="321"/>
                  </a:lnTo>
                  <a:lnTo>
                    <a:pt x="115" y="252"/>
                  </a:lnTo>
                  <a:cubicBezTo>
                    <a:pt x="143" y="221"/>
                    <a:pt x="150" y="189"/>
                    <a:pt x="112" y="154"/>
                  </a:cubicBezTo>
                  <a:cubicBezTo>
                    <a:pt x="86" y="132"/>
                    <a:pt x="60" y="110"/>
                    <a:pt x="35" y="88"/>
                  </a:cubicBezTo>
                  <a:lnTo>
                    <a:pt x="0" y="58"/>
                  </a:lnTo>
                  <a:cubicBezTo>
                    <a:pt x="4" y="4"/>
                    <a:pt x="26" y="0"/>
                    <a:pt x="56" y="19"/>
                  </a:cubicBezTo>
                  <a:lnTo>
                    <a:pt x="136" y="88"/>
                  </a:lnTo>
                  <a:cubicBezTo>
                    <a:pt x="162" y="110"/>
                    <a:pt x="188" y="132"/>
                    <a:pt x="214"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48" name="组合 47"/>
          <p:cNvGrpSpPr/>
          <p:nvPr/>
        </p:nvGrpSpPr>
        <p:grpSpPr>
          <a:xfrm>
            <a:off x="3963711" y="1923243"/>
            <a:ext cx="1925466" cy="1925466"/>
            <a:chOff x="3481448" y="2338049"/>
            <a:chExt cx="2181104" cy="2181104"/>
          </a:xfrm>
        </p:grpSpPr>
        <p:grpSp>
          <p:nvGrpSpPr>
            <p:cNvPr id="49" name="组合 50"/>
            <p:cNvGrpSpPr/>
            <p:nvPr/>
          </p:nvGrpSpPr>
          <p:grpSpPr>
            <a:xfrm>
              <a:off x="3481448" y="2338049"/>
              <a:ext cx="2181104" cy="2181104"/>
              <a:chOff x="304800" y="673100"/>
              <a:chExt cx="4000500" cy="4000500"/>
            </a:xfrm>
            <a:effectLst>
              <a:outerShdw blurRad="444500" dist="254000" dir="8100000" algn="tr" rotWithShape="0">
                <a:prstClr val="black">
                  <a:alpha val="50000"/>
                </a:prstClr>
              </a:outerShdw>
            </a:effectLst>
          </p:grpSpPr>
          <p:sp>
            <p:nvSpPr>
              <p:cNvPr id="51" name="同心圆 50"/>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1">
                      <a:lumMod val="85000"/>
                      <a:lumOff val="15000"/>
                    </a:schemeClr>
                  </a:solidFill>
                  <a:effectLst/>
                  <a:uLnTx/>
                  <a:uFillTx/>
                  <a:latin typeface="+mj-ea"/>
                  <a:ea typeface="+mj-ea"/>
                  <a:cs typeface="+mn-cs"/>
                </a:endParaRPr>
              </a:p>
            </p:txBody>
          </p:sp>
          <p:sp>
            <p:nvSpPr>
              <p:cNvPr id="52" name="椭圆 51"/>
              <p:cNvSpPr/>
              <p:nvPr/>
            </p:nvSpPr>
            <p:spPr>
              <a:xfrm>
                <a:off x="392112" y="760412"/>
                <a:ext cx="3825873" cy="3825873"/>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1">
                      <a:lumMod val="85000"/>
                      <a:lumOff val="15000"/>
                    </a:schemeClr>
                  </a:solidFill>
                  <a:effectLst/>
                  <a:uLnTx/>
                  <a:uFillTx/>
                  <a:latin typeface="+mj-ea"/>
                  <a:ea typeface="+mj-ea"/>
                  <a:cs typeface="+mn-cs"/>
                </a:endParaRPr>
              </a:p>
            </p:txBody>
          </p:sp>
        </p:grpSp>
        <p:sp>
          <p:nvSpPr>
            <p:cNvPr id="50" name="TextBox 49"/>
            <p:cNvSpPr txBox="1"/>
            <p:nvPr/>
          </p:nvSpPr>
          <p:spPr>
            <a:xfrm>
              <a:off x="3940307" y="3215490"/>
              <a:ext cx="1177021" cy="45323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dirty="0" smtClean="0">
                  <a:ln>
                    <a:noFill/>
                  </a:ln>
                  <a:solidFill>
                    <a:srgbClr val="0070C0"/>
                  </a:solidFill>
                  <a:effectLst/>
                  <a:uLnTx/>
                  <a:uFillTx/>
                  <a:latin typeface="方正粗倩简体" pitchFamily="65" charset="-122"/>
                  <a:ea typeface="方正粗倩简体" pitchFamily="65" charset="-122"/>
                </a:rPr>
                <a:t>方案</a:t>
              </a:r>
              <a:r>
                <a:rPr kumimoji="0" lang="en-US" altLang="zh-CN" sz="2000" b="0" i="0" u="none" strike="noStrike" kern="0" cap="none" spc="0" normalizeH="0" baseline="0" noProof="0" dirty="0" smtClean="0">
                  <a:ln>
                    <a:noFill/>
                  </a:ln>
                  <a:solidFill>
                    <a:srgbClr val="0070C0"/>
                  </a:solidFill>
                  <a:effectLst/>
                  <a:uLnTx/>
                  <a:uFillTx/>
                  <a:latin typeface="方正粗倩简体" pitchFamily="65" charset="-122"/>
                  <a:ea typeface="方正粗倩简体" pitchFamily="65" charset="-122"/>
                </a:rPr>
                <a:t>02</a:t>
              </a:r>
              <a:endParaRPr kumimoji="0" lang="zh-CN" altLang="en-US" sz="2000" b="0" i="0" u="none" strike="noStrike" kern="0" cap="none" spc="0" normalizeH="0" baseline="0" noProof="0" dirty="0">
                <a:ln>
                  <a:noFill/>
                </a:ln>
                <a:solidFill>
                  <a:srgbClr val="0070C0"/>
                </a:solidFill>
                <a:effectLst/>
                <a:uLnTx/>
                <a:uFillTx/>
                <a:latin typeface="方正粗倩简体" pitchFamily="65" charset="-122"/>
                <a:ea typeface="方正粗倩简体" pitchFamily="65" charset="-122"/>
              </a:endParaRPr>
            </a:p>
          </p:txBody>
        </p:sp>
      </p:grpSp>
      <p:sp>
        <p:nvSpPr>
          <p:cNvPr id="53" name="矩形 52"/>
          <p:cNvSpPr/>
          <p:nvPr/>
        </p:nvSpPr>
        <p:spPr>
          <a:xfrm>
            <a:off x="4150402" y="4137821"/>
            <a:ext cx="1567209" cy="1454234"/>
          </a:xfrm>
          <a:prstGeom prst="rect">
            <a:avLst/>
          </a:prstGeom>
          <a:noFill/>
          <a:ln>
            <a:noFill/>
          </a:ln>
        </p:spPr>
        <p:txBody>
          <a:bodyPr wrap="square" lIns="68571" tIns="34285" rIns="68571" bIns="34285">
            <a:spAutoFit/>
          </a:bodyPr>
          <a:lstStyle/>
          <a:p>
            <a:pPr marL="0" marR="0" lvl="0" indent="0" algn="just"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chemeClr val="accent3">
                    <a:lumMod val="50000"/>
                  </a:schemeClr>
                </a:solidFill>
                <a:effectLst/>
                <a:uLnTx/>
                <a:uFillTx/>
                <a:latin typeface="微软雅黑" pitchFamily="34" charset="-122"/>
                <a:ea typeface="微软雅黑" pitchFamily="34" charset="-122"/>
              </a:rPr>
              <a:t>请在这里输入您的</a:t>
            </a:r>
            <a:r>
              <a:rPr kumimoji="0" lang="zh-CN" altLang="en-US" sz="12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文字；请在这里输入您的文字</a:t>
            </a:r>
            <a:r>
              <a:rPr kumimoji="0" lang="zh-CN" altLang="en-US" sz="1200" b="0" i="0" u="none" strike="noStrike" kern="0" cap="none" spc="0" normalizeH="0" baseline="0" noProof="0" dirty="0" smtClean="0">
                <a:ln>
                  <a:noFill/>
                </a:ln>
                <a:solidFill>
                  <a:schemeClr val="accent3">
                    <a:lumMod val="50000"/>
                  </a:schemeClr>
                </a:solidFill>
                <a:effectLst/>
                <a:uLnTx/>
                <a:uFillTx/>
                <a:latin typeface="微软雅黑" pitchFamily="34" charset="-122"/>
                <a:ea typeface="微软雅黑" pitchFamily="34" charset="-122"/>
              </a:rPr>
              <a:t>；</a:t>
            </a:r>
            <a:r>
              <a:rPr kumimoji="0" lang="zh-CN" altLang="en-US" sz="12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请在这里输入您的文字</a:t>
            </a:r>
            <a:r>
              <a:rPr kumimoji="0" lang="zh-CN" altLang="en-US" sz="1200" b="0" i="0" u="none" strike="noStrike" kern="0" cap="none" spc="0" normalizeH="0" baseline="0" noProof="0" dirty="0" smtClean="0">
                <a:ln>
                  <a:noFill/>
                </a:ln>
                <a:solidFill>
                  <a:schemeClr val="accent3">
                    <a:lumMod val="50000"/>
                  </a:schemeClr>
                </a:solidFill>
                <a:effectLst/>
                <a:uLnTx/>
                <a:uFillTx/>
                <a:latin typeface="微软雅黑" pitchFamily="34" charset="-122"/>
                <a:ea typeface="微软雅黑" pitchFamily="34" charset="-122"/>
              </a:rPr>
              <a:t>；请</a:t>
            </a:r>
            <a:r>
              <a:rPr kumimoji="0" lang="zh-CN" altLang="en-US" sz="12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在这里输入您的</a:t>
            </a:r>
            <a:r>
              <a:rPr kumimoji="0" lang="zh-CN" altLang="en-US" sz="1200" b="0" i="0" u="none" strike="noStrike" kern="0" cap="none" spc="0" normalizeH="0" baseline="0" noProof="0" dirty="0" smtClean="0">
                <a:ln>
                  <a:noFill/>
                </a:ln>
                <a:solidFill>
                  <a:schemeClr val="accent3">
                    <a:lumMod val="50000"/>
                  </a:schemeClr>
                </a:solidFill>
                <a:effectLst/>
                <a:uLnTx/>
                <a:uFillTx/>
                <a:latin typeface="微软雅黑" pitchFamily="34" charset="-122"/>
                <a:ea typeface="微软雅黑" pitchFamily="34" charset="-122"/>
              </a:rPr>
              <a:t>文字。</a:t>
            </a:r>
            <a:endParaRPr kumimoji="0" lang="zh-CN" altLang="en-US" sz="12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endParaRPr>
          </a:p>
        </p:txBody>
      </p:sp>
      <p:grpSp>
        <p:nvGrpSpPr>
          <p:cNvPr id="54" name="组合 53"/>
          <p:cNvGrpSpPr/>
          <p:nvPr/>
        </p:nvGrpSpPr>
        <p:grpSpPr>
          <a:xfrm>
            <a:off x="5811609" y="4219836"/>
            <a:ext cx="473766" cy="477588"/>
            <a:chOff x="3041651" y="3326606"/>
            <a:chExt cx="631825" cy="636588"/>
          </a:xfrm>
        </p:grpSpPr>
        <p:sp>
          <p:nvSpPr>
            <p:cNvPr id="55" name="Oval 9"/>
            <p:cNvSpPr>
              <a:spLocks noChangeArrowheads="1"/>
            </p:cNvSpPr>
            <p:nvPr/>
          </p:nvSpPr>
          <p:spPr bwMode="auto">
            <a:xfrm>
              <a:off x="3041651" y="3326606"/>
              <a:ext cx="631825" cy="636588"/>
            </a:xfrm>
            <a:prstGeom prst="ellipse">
              <a:avLst/>
            </a:prstGeom>
            <a:solidFill>
              <a:schemeClr val="accent1"/>
            </a:solidFill>
            <a:ln>
              <a:solidFill>
                <a:srgbClr val="FFFFFF"/>
              </a:solid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6" name="Freeform 10"/>
            <p:cNvSpPr>
              <a:spLocks/>
            </p:cNvSpPr>
            <p:nvPr/>
          </p:nvSpPr>
          <p:spPr bwMode="auto">
            <a:xfrm>
              <a:off x="3378201" y="3469481"/>
              <a:ext cx="206375" cy="342900"/>
            </a:xfrm>
            <a:custGeom>
              <a:avLst/>
              <a:gdLst>
                <a:gd name="T0" fmla="*/ 216 w 252"/>
                <a:gd name="T1" fmla="*/ 252 h 418"/>
                <a:gd name="T2" fmla="*/ 136 w 252"/>
                <a:gd name="T3" fmla="*/ 321 h 418"/>
                <a:gd name="T4" fmla="*/ 58 w 252"/>
                <a:gd name="T5" fmla="*/ 388 h 418"/>
                <a:gd name="T6" fmla="*/ 0 w 252"/>
                <a:gd name="T7" fmla="*/ 350 h 418"/>
                <a:gd name="T8" fmla="*/ 34 w 252"/>
                <a:gd name="T9" fmla="*/ 321 h 418"/>
                <a:gd name="T10" fmla="*/ 115 w 252"/>
                <a:gd name="T11" fmla="*/ 252 h 418"/>
                <a:gd name="T12" fmla="*/ 112 w 252"/>
                <a:gd name="T13" fmla="*/ 154 h 418"/>
                <a:gd name="T14" fmla="*/ 34 w 252"/>
                <a:gd name="T15" fmla="*/ 88 h 418"/>
                <a:gd name="T16" fmla="*/ 0 w 252"/>
                <a:gd name="T17" fmla="*/ 58 h 418"/>
                <a:gd name="T18" fmla="*/ 55 w 252"/>
                <a:gd name="T19" fmla="*/ 19 h 418"/>
                <a:gd name="T20" fmla="*/ 136 w 252"/>
                <a:gd name="T21" fmla="*/ 88 h 418"/>
                <a:gd name="T22" fmla="*/ 213 w 252"/>
                <a:gd name="T23" fmla="*/ 154 h 418"/>
                <a:gd name="T24" fmla="*/ 216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6" y="252"/>
                  </a:moveTo>
                  <a:lnTo>
                    <a:pt x="136" y="321"/>
                  </a:lnTo>
                  <a:cubicBezTo>
                    <a:pt x="110" y="343"/>
                    <a:pt x="84" y="365"/>
                    <a:pt x="58" y="388"/>
                  </a:cubicBezTo>
                  <a:cubicBezTo>
                    <a:pt x="21" y="418"/>
                    <a:pt x="5" y="397"/>
                    <a:pt x="0" y="350"/>
                  </a:cubicBezTo>
                  <a:lnTo>
                    <a:pt x="34" y="321"/>
                  </a:lnTo>
                  <a:lnTo>
                    <a:pt x="115" y="252"/>
                  </a:lnTo>
                  <a:cubicBezTo>
                    <a:pt x="143" y="221"/>
                    <a:pt x="150" y="189"/>
                    <a:pt x="112" y="154"/>
                  </a:cubicBezTo>
                  <a:cubicBezTo>
                    <a:pt x="86" y="132"/>
                    <a:pt x="60" y="110"/>
                    <a:pt x="34" y="88"/>
                  </a:cubicBezTo>
                  <a:lnTo>
                    <a:pt x="0" y="58"/>
                  </a:lnTo>
                  <a:cubicBezTo>
                    <a:pt x="4" y="4"/>
                    <a:pt x="25" y="0"/>
                    <a:pt x="55" y="19"/>
                  </a:cubicBezTo>
                  <a:lnTo>
                    <a:pt x="136" y="88"/>
                  </a:lnTo>
                  <a:cubicBezTo>
                    <a:pt x="162" y="110"/>
                    <a:pt x="188" y="132"/>
                    <a:pt x="213" y="154"/>
                  </a:cubicBezTo>
                  <a:cubicBezTo>
                    <a:pt x="252" y="189"/>
                    <a:pt x="244" y="221"/>
                    <a:pt x="216"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7" name="Freeform 11"/>
            <p:cNvSpPr>
              <a:spLocks/>
            </p:cNvSpPr>
            <p:nvPr/>
          </p:nvSpPr>
          <p:spPr bwMode="auto">
            <a:xfrm>
              <a:off x="3182938" y="3469481"/>
              <a:ext cx="206375" cy="342900"/>
            </a:xfrm>
            <a:custGeom>
              <a:avLst/>
              <a:gdLst>
                <a:gd name="T0" fmla="*/ 217 w 252"/>
                <a:gd name="T1" fmla="*/ 252 h 418"/>
                <a:gd name="T2" fmla="*/ 136 w 252"/>
                <a:gd name="T3" fmla="*/ 321 h 418"/>
                <a:gd name="T4" fmla="*/ 59 w 252"/>
                <a:gd name="T5" fmla="*/ 388 h 418"/>
                <a:gd name="T6" fmla="*/ 0 w 252"/>
                <a:gd name="T7" fmla="*/ 350 h 418"/>
                <a:gd name="T8" fmla="*/ 35 w 252"/>
                <a:gd name="T9" fmla="*/ 321 h 418"/>
                <a:gd name="T10" fmla="*/ 115 w 252"/>
                <a:gd name="T11" fmla="*/ 252 h 418"/>
                <a:gd name="T12" fmla="*/ 112 w 252"/>
                <a:gd name="T13" fmla="*/ 154 h 418"/>
                <a:gd name="T14" fmla="*/ 35 w 252"/>
                <a:gd name="T15" fmla="*/ 88 h 418"/>
                <a:gd name="T16" fmla="*/ 0 w 252"/>
                <a:gd name="T17" fmla="*/ 58 h 418"/>
                <a:gd name="T18" fmla="*/ 56 w 252"/>
                <a:gd name="T19" fmla="*/ 19 h 418"/>
                <a:gd name="T20" fmla="*/ 136 w 252"/>
                <a:gd name="T21" fmla="*/ 88 h 418"/>
                <a:gd name="T22" fmla="*/ 214 w 252"/>
                <a:gd name="T23" fmla="*/ 154 h 418"/>
                <a:gd name="T24" fmla="*/ 217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7" y="252"/>
                  </a:moveTo>
                  <a:lnTo>
                    <a:pt x="136" y="321"/>
                  </a:lnTo>
                  <a:cubicBezTo>
                    <a:pt x="110" y="343"/>
                    <a:pt x="84" y="365"/>
                    <a:pt x="59" y="388"/>
                  </a:cubicBezTo>
                  <a:cubicBezTo>
                    <a:pt x="21" y="418"/>
                    <a:pt x="6" y="397"/>
                    <a:pt x="0" y="350"/>
                  </a:cubicBezTo>
                  <a:lnTo>
                    <a:pt x="35" y="321"/>
                  </a:lnTo>
                  <a:lnTo>
                    <a:pt x="115" y="252"/>
                  </a:lnTo>
                  <a:cubicBezTo>
                    <a:pt x="143" y="221"/>
                    <a:pt x="150" y="189"/>
                    <a:pt x="112" y="154"/>
                  </a:cubicBezTo>
                  <a:cubicBezTo>
                    <a:pt x="86" y="132"/>
                    <a:pt x="60" y="110"/>
                    <a:pt x="35" y="88"/>
                  </a:cubicBezTo>
                  <a:lnTo>
                    <a:pt x="0" y="58"/>
                  </a:lnTo>
                  <a:cubicBezTo>
                    <a:pt x="4" y="4"/>
                    <a:pt x="26" y="0"/>
                    <a:pt x="56" y="19"/>
                  </a:cubicBezTo>
                  <a:lnTo>
                    <a:pt x="136" y="88"/>
                  </a:lnTo>
                  <a:cubicBezTo>
                    <a:pt x="162" y="110"/>
                    <a:pt x="188" y="132"/>
                    <a:pt x="214"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58" name="组合 57"/>
          <p:cNvGrpSpPr/>
          <p:nvPr/>
        </p:nvGrpSpPr>
        <p:grpSpPr>
          <a:xfrm>
            <a:off x="6156303" y="1923243"/>
            <a:ext cx="1925466" cy="1925466"/>
            <a:chOff x="3481448" y="2338049"/>
            <a:chExt cx="2181104" cy="2181104"/>
          </a:xfrm>
        </p:grpSpPr>
        <p:grpSp>
          <p:nvGrpSpPr>
            <p:cNvPr id="59" name="组合 60"/>
            <p:cNvGrpSpPr/>
            <p:nvPr/>
          </p:nvGrpSpPr>
          <p:grpSpPr>
            <a:xfrm>
              <a:off x="3481448" y="2338049"/>
              <a:ext cx="2181104" cy="2181104"/>
              <a:chOff x="304800" y="673100"/>
              <a:chExt cx="4000500" cy="4000500"/>
            </a:xfrm>
            <a:effectLst>
              <a:outerShdw blurRad="444500" dist="254000" dir="8100000" algn="tr" rotWithShape="0">
                <a:prstClr val="black">
                  <a:alpha val="50000"/>
                </a:prstClr>
              </a:outerShdw>
            </a:effectLst>
          </p:grpSpPr>
          <p:sp>
            <p:nvSpPr>
              <p:cNvPr id="61" name="同心圆 60"/>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1">
                      <a:lumMod val="85000"/>
                      <a:lumOff val="15000"/>
                    </a:schemeClr>
                  </a:solidFill>
                  <a:effectLst/>
                  <a:uLnTx/>
                  <a:uFillTx/>
                  <a:latin typeface="+mj-ea"/>
                  <a:ea typeface="+mj-ea"/>
                  <a:cs typeface="+mn-cs"/>
                </a:endParaRPr>
              </a:p>
            </p:txBody>
          </p:sp>
          <p:sp>
            <p:nvSpPr>
              <p:cNvPr id="62" name="椭圆 61"/>
              <p:cNvSpPr/>
              <p:nvPr/>
            </p:nvSpPr>
            <p:spPr>
              <a:xfrm>
                <a:off x="392112" y="760412"/>
                <a:ext cx="3825873" cy="3825873"/>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1">
                      <a:lumMod val="85000"/>
                      <a:lumOff val="15000"/>
                    </a:schemeClr>
                  </a:solidFill>
                  <a:effectLst/>
                  <a:uLnTx/>
                  <a:uFillTx/>
                  <a:latin typeface="+mj-ea"/>
                  <a:ea typeface="+mj-ea"/>
                  <a:cs typeface="+mn-cs"/>
                </a:endParaRPr>
              </a:p>
            </p:txBody>
          </p:sp>
        </p:grpSp>
        <p:sp>
          <p:nvSpPr>
            <p:cNvPr id="60" name="TextBox 59"/>
            <p:cNvSpPr txBox="1"/>
            <p:nvPr/>
          </p:nvSpPr>
          <p:spPr>
            <a:xfrm>
              <a:off x="4007479" y="3215490"/>
              <a:ext cx="1171572" cy="45323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dirty="0" smtClean="0">
                  <a:ln>
                    <a:noFill/>
                  </a:ln>
                  <a:solidFill>
                    <a:srgbClr val="0070C0"/>
                  </a:solidFill>
                  <a:effectLst/>
                  <a:uLnTx/>
                  <a:uFillTx/>
                  <a:latin typeface="方正粗倩简体" pitchFamily="65" charset="-122"/>
                  <a:ea typeface="方正粗倩简体" pitchFamily="65" charset="-122"/>
                </a:rPr>
                <a:t>方案</a:t>
              </a:r>
              <a:r>
                <a:rPr kumimoji="0" lang="en-US" altLang="zh-CN" sz="2000" b="0" i="0" u="none" strike="noStrike" kern="0" cap="none" spc="0" normalizeH="0" baseline="0" noProof="0" dirty="0" smtClean="0">
                  <a:ln>
                    <a:noFill/>
                  </a:ln>
                  <a:solidFill>
                    <a:srgbClr val="0070C0"/>
                  </a:solidFill>
                  <a:effectLst/>
                  <a:uLnTx/>
                  <a:uFillTx/>
                  <a:latin typeface="方正粗倩简体" pitchFamily="65" charset="-122"/>
                  <a:ea typeface="方正粗倩简体" pitchFamily="65" charset="-122"/>
                </a:rPr>
                <a:t>03</a:t>
              </a:r>
              <a:endParaRPr kumimoji="0" lang="zh-CN" altLang="en-US" sz="2000" b="0" i="0" u="none" strike="noStrike" kern="0" cap="none" spc="0" normalizeH="0" baseline="0" noProof="0" dirty="0">
                <a:ln>
                  <a:noFill/>
                </a:ln>
                <a:solidFill>
                  <a:srgbClr val="0070C0"/>
                </a:solidFill>
                <a:effectLst/>
                <a:uLnTx/>
                <a:uFillTx/>
                <a:latin typeface="方正粗倩简体" pitchFamily="65" charset="-122"/>
                <a:ea typeface="方正粗倩简体" pitchFamily="65" charset="-122"/>
              </a:endParaRPr>
            </a:p>
          </p:txBody>
        </p:sp>
      </p:grpSp>
      <p:sp>
        <p:nvSpPr>
          <p:cNvPr id="63" name="矩形 62"/>
          <p:cNvSpPr/>
          <p:nvPr/>
        </p:nvSpPr>
        <p:spPr>
          <a:xfrm>
            <a:off x="6327211" y="4137821"/>
            <a:ext cx="1567209" cy="1454234"/>
          </a:xfrm>
          <a:prstGeom prst="rect">
            <a:avLst/>
          </a:prstGeom>
          <a:noFill/>
          <a:ln>
            <a:noFill/>
          </a:ln>
        </p:spPr>
        <p:txBody>
          <a:bodyPr wrap="square" lIns="68571" tIns="34285" rIns="68571" bIns="34285">
            <a:spAutoFit/>
          </a:bodyPr>
          <a:lstStyle/>
          <a:p>
            <a:pPr marL="0" marR="0" lvl="0" indent="0" algn="just"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chemeClr val="accent3">
                    <a:lumMod val="50000"/>
                  </a:schemeClr>
                </a:solidFill>
                <a:effectLst/>
                <a:uLnTx/>
                <a:uFillTx/>
                <a:latin typeface="微软雅黑" pitchFamily="34" charset="-122"/>
                <a:ea typeface="微软雅黑" pitchFamily="34" charset="-122"/>
              </a:rPr>
              <a:t>请在这里输入您的</a:t>
            </a:r>
            <a:r>
              <a:rPr kumimoji="0" lang="zh-CN" altLang="en-US" sz="12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文字；请在这里输入您的文字</a:t>
            </a:r>
            <a:r>
              <a:rPr kumimoji="0" lang="zh-CN" altLang="en-US" sz="1200" b="0" i="0" u="none" strike="noStrike" kern="0" cap="none" spc="0" normalizeH="0" baseline="0" noProof="0" dirty="0" smtClean="0">
                <a:ln>
                  <a:noFill/>
                </a:ln>
                <a:solidFill>
                  <a:schemeClr val="accent3">
                    <a:lumMod val="50000"/>
                  </a:schemeClr>
                </a:solidFill>
                <a:effectLst/>
                <a:uLnTx/>
                <a:uFillTx/>
                <a:latin typeface="微软雅黑" pitchFamily="34" charset="-122"/>
                <a:ea typeface="微软雅黑" pitchFamily="34" charset="-122"/>
              </a:rPr>
              <a:t>；</a:t>
            </a:r>
            <a:r>
              <a:rPr kumimoji="0" lang="zh-CN" altLang="en-US" sz="12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请在这里输入您的文字</a:t>
            </a:r>
            <a:r>
              <a:rPr kumimoji="0" lang="zh-CN" altLang="en-US" sz="1200" b="0" i="0" u="none" strike="noStrike" kern="0" cap="none" spc="0" normalizeH="0" baseline="0" noProof="0" dirty="0" smtClean="0">
                <a:ln>
                  <a:noFill/>
                </a:ln>
                <a:solidFill>
                  <a:schemeClr val="accent3">
                    <a:lumMod val="50000"/>
                  </a:schemeClr>
                </a:solidFill>
                <a:effectLst/>
                <a:uLnTx/>
                <a:uFillTx/>
                <a:latin typeface="微软雅黑" pitchFamily="34" charset="-122"/>
                <a:ea typeface="微软雅黑" pitchFamily="34" charset="-122"/>
              </a:rPr>
              <a:t>；请</a:t>
            </a:r>
            <a:r>
              <a:rPr kumimoji="0" lang="zh-CN" altLang="en-US" sz="12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在这里输入您的</a:t>
            </a:r>
            <a:r>
              <a:rPr kumimoji="0" lang="zh-CN" altLang="en-US" sz="1200" b="0" i="0" u="none" strike="noStrike" kern="0" cap="none" spc="0" normalizeH="0" baseline="0" noProof="0" dirty="0" smtClean="0">
                <a:ln>
                  <a:noFill/>
                </a:ln>
                <a:solidFill>
                  <a:schemeClr val="accent3">
                    <a:lumMod val="50000"/>
                  </a:schemeClr>
                </a:solidFill>
                <a:effectLst/>
                <a:uLnTx/>
                <a:uFillTx/>
                <a:latin typeface="微软雅黑" pitchFamily="34" charset="-122"/>
                <a:ea typeface="微软雅黑" pitchFamily="34" charset="-122"/>
              </a:rPr>
              <a:t>文字。</a:t>
            </a:r>
            <a:endParaRPr kumimoji="0" lang="zh-CN" altLang="en-US" sz="12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endParaRPr>
          </a:p>
        </p:txBody>
      </p:sp>
      <p:grpSp>
        <p:nvGrpSpPr>
          <p:cNvPr id="64" name="组合 63"/>
          <p:cNvGrpSpPr/>
          <p:nvPr/>
        </p:nvGrpSpPr>
        <p:grpSpPr>
          <a:xfrm>
            <a:off x="7975260" y="4219836"/>
            <a:ext cx="473766" cy="477588"/>
            <a:chOff x="3041651" y="3326606"/>
            <a:chExt cx="631825" cy="636588"/>
          </a:xfrm>
        </p:grpSpPr>
        <p:sp>
          <p:nvSpPr>
            <p:cNvPr id="65" name="Oval 9"/>
            <p:cNvSpPr>
              <a:spLocks noChangeArrowheads="1"/>
            </p:cNvSpPr>
            <p:nvPr/>
          </p:nvSpPr>
          <p:spPr bwMode="auto">
            <a:xfrm>
              <a:off x="3041651" y="3326606"/>
              <a:ext cx="631825" cy="636588"/>
            </a:xfrm>
            <a:prstGeom prst="ellipse">
              <a:avLst/>
            </a:prstGeom>
            <a:solidFill>
              <a:schemeClr val="accent4"/>
            </a:solidFill>
            <a:ln>
              <a:solidFill>
                <a:srgbClr val="FFFFFF"/>
              </a:solid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6" name="Freeform 10"/>
            <p:cNvSpPr>
              <a:spLocks/>
            </p:cNvSpPr>
            <p:nvPr/>
          </p:nvSpPr>
          <p:spPr bwMode="auto">
            <a:xfrm>
              <a:off x="3378201" y="3469481"/>
              <a:ext cx="206375" cy="342900"/>
            </a:xfrm>
            <a:custGeom>
              <a:avLst/>
              <a:gdLst>
                <a:gd name="T0" fmla="*/ 216 w 252"/>
                <a:gd name="T1" fmla="*/ 252 h 418"/>
                <a:gd name="T2" fmla="*/ 136 w 252"/>
                <a:gd name="T3" fmla="*/ 321 h 418"/>
                <a:gd name="T4" fmla="*/ 58 w 252"/>
                <a:gd name="T5" fmla="*/ 388 h 418"/>
                <a:gd name="T6" fmla="*/ 0 w 252"/>
                <a:gd name="T7" fmla="*/ 350 h 418"/>
                <a:gd name="T8" fmla="*/ 34 w 252"/>
                <a:gd name="T9" fmla="*/ 321 h 418"/>
                <a:gd name="T10" fmla="*/ 115 w 252"/>
                <a:gd name="T11" fmla="*/ 252 h 418"/>
                <a:gd name="T12" fmla="*/ 112 w 252"/>
                <a:gd name="T13" fmla="*/ 154 h 418"/>
                <a:gd name="T14" fmla="*/ 34 w 252"/>
                <a:gd name="T15" fmla="*/ 88 h 418"/>
                <a:gd name="T16" fmla="*/ 0 w 252"/>
                <a:gd name="T17" fmla="*/ 58 h 418"/>
                <a:gd name="T18" fmla="*/ 55 w 252"/>
                <a:gd name="T19" fmla="*/ 19 h 418"/>
                <a:gd name="T20" fmla="*/ 136 w 252"/>
                <a:gd name="T21" fmla="*/ 88 h 418"/>
                <a:gd name="T22" fmla="*/ 213 w 252"/>
                <a:gd name="T23" fmla="*/ 154 h 418"/>
                <a:gd name="T24" fmla="*/ 216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6" y="252"/>
                  </a:moveTo>
                  <a:lnTo>
                    <a:pt x="136" y="321"/>
                  </a:lnTo>
                  <a:cubicBezTo>
                    <a:pt x="110" y="343"/>
                    <a:pt x="84" y="365"/>
                    <a:pt x="58" y="388"/>
                  </a:cubicBezTo>
                  <a:cubicBezTo>
                    <a:pt x="21" y="418"/>
                    <a:pt x="5" y="397"/>
                    <a:pt x="0" y="350"/>
                  </a:cubicBezTo>
                  <a:lnTo>
                    <a:pt x="34" y="321"/>
                  </a:lnTo>
                  <a:lnTo>
                    <a:pt x="115" y="252"/>
                  </a:lnTo>
                  <a:cubicBezTo>
                    <a:pt x="143" y="221"/>
                    <a:pt x="150" y="189"/>
                    <a:pt x="112" y="154"/>
                  </a:cubicBezTo>
                  <a:cubicBezTo>
                    <a:pt x="86" y="132"/>
                    <a:pt x="60" y="110"/>
                    <a:pt x="34" y="88"/>
                  </a:cubicBezTo>
                  <a:lnTo>
                    <a:pt x="0" y="58"/>
                  </a:lnTo>
                  <a:cubicBezTo>
                    <a:pt x="4" y="4"/>
                    <a:pt x="25" y="0"/>
                    <a:pt x="55" y="19"/>
                  </a:cubicBezTo>
                  <a:lnTo>
                    <a:pt x="136" y="88"/>
                  </a:lnTo>
                  <a:cubicBezTo>
                    <a:pt x="162" y="110"/>
                    <a:pt x="188" y="132"/>
                    <a:pt x="213" y="154"/>
                  </a:cubicBezTo>
                  <a:cubicBezTo>
                    <a:pt x="252" y="189"/>
                    <a:pt x="244" y="221"/>
                    <a:pt x="216"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7" name="Freeform 11"/>
            <p:cNvSpPr>
              <a:spLocks/>
            </p:cNvSpPr>
            <p:nvPr/>
          </p:nvSpPr>
          <p:spPr bwMode="auto">
            <a:xfrm>
              <a:off x="3182938" y="3469481"/>
              <a:ext cx="206375" cy="342900"/>
            </a:xfrm>
            <a:custGeom>
              <a:avLst/>
              <a:gdLst>
                <a:gd name="T0" fmla="*/ 217 w 252"/>
                <a:gd name="T1" fmla="*/ 252 h 418"/>
                <a:gd name="T2" fmla="*/ 136 w 252"/>
                <a:gd name="T3" fmla="*/ 321 h 418"/>
                <a:gd name="T4" fmla="*/ 59 w 252"/>
                <a:gd name="T5" fmla="*/ 388 h 418"/>
                <a:gd name="T6" fmla="*/ 0 w 252"/>
                <a:gd name="T7" fmla="*/ 350 h 418"/>
                <a:gd name="T8" fmla="*/ 35 w 252"/>
                <a:gd name="T9" fmla="*/ 321 h 418"/>
                <a:gd name="T10" fmla="*/ 115 w 252"/>
                <a:gd name="T11" fmla="*/ 252 h 418"/>
                <a:gd name="T12" fmla="*/ 112 w 252"/>
                <a:gd name="T13" fmla="*/ 154 h 418"/>
                <a:gd name="T14" fmla="*/ 35 w 252"/>
                <a:gd name="T15" fmla="*/ 88 h 418"/>
                <a:gd name="T16" fmla="*/ 0 w 252"/>
                <a:gd name="T17" fmla="*/ 58 h 418"/>
                <a:gd name="T18" fmla="*/ 56 w 252"/>
                <a:gd name="T19" fmla="*/ 19 h 418"/>
                <a:gd name="T20" fmla="*/ 136 w 252"/>
                <a:gd name="T21" fmla="*/ 88 h 418"/>
                <a:gd name="T22" fmla="*/ 214 w 252"/>
                <a:gd name="T23" fmla="*/ 154 h 418"/>
                <a:gd name="T24" fmla="*/ 217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7" y="252"/>
                  </a:moveTo>
                  <a:lnTo>
                    <a:pt x="136" y="321"/>
                  </a:lnTo>
                  <a:cubicBezTo>
                    <a:pt x="110" y="343"/>
                    <a:pt x="84" y="365"/>
                    <a:pt x="59" y="388"/>
                  </a:cubicBezTo>
                  <a:cubicBezTo>
                    <a:pt x="21" y="418"/>
                    <a:pt x="6" y="397"/>
                    <a:pt x="0" y="350"/>
                  </a:cubicBezTo>
                  <a:lnTo>
                    <a:pt x="35" y="321"/>
                  </a:lnTo>
                  <a:lnTo>
                    <a:pt x="115" y="252"/>
                  </a:lnTo>
                  <a:cubicBezTo>
                    <a:pt x="143" y="221"/>
                    <a:pt x="150" y="189"/>
                    <a:pt x="112" y="154"/>
                  </a:cubicBezTo>
                  <a:cubicBezTo>
                    <a:pt x="86" y="132"/>
                    <a:pt x="60" y="110"/>
                    <a:pt x="35" y="88"/>
                  </a:cubicBezTo>
                  <a:lnTo>
                    <a:pt x="0" y="58"/>
                  </a:lnTo>
                  <a:cubicBezTo>
                    <a:pt x="4" y="4"/>
                    <a:pt x="26" y="0"/>
                    <a:pt x="56" y="19"/>
                  </a:cubicBezTo>
                  <a:lnTo>
                    <a:pt x="136" y="88"/>
                  </a:lnTo>
                  <a:cubicBezTo>
                    <a:pt x="162" y="110"/>
                    <a:pt x="188" y="132"/>
                    <a:pt x="214"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68" name="组合 67"/>
          <p:cNvGrpSpPr/>
          <p:nvPr/>
        </p:nvGrpSpPr>
        <p:grpSpPr>
          <a:xfrm>
            <a:off x="8301239" y="1923243"/>
            <a:ext cx="1925466" cy="1925466"/>
            <a:chOff x="3481448" y="2338049"/>
            <a:chExt cx="2181104" cy="2181104"/>
          </a:xfrm>
        </p:grpSpPr>
        <p:grpSp>
          <p:nvGrpSpPr>
            <p:cNvPr id="69" name="组合 70"/>
            <p:cNvGrpSpPr/>
            <p:nvPr/>
          </p:nvGrpSpPr>
          <p:grpSpPr>
            <a:xfrm>
              <a:off x="3481448" y="2338049"/>
              <a:ext cx="2181104" cy="2181104"/>
              <a:chOff x="304800" y="673100"/>
              <a:chExt cx="4000500" cy="4000500"/>
            </a:xfrm>
            <a:effectLst>
              <a:outerShdw blurRad="444500" dist="254000" dir="8100000" algn="tr" rotWithShape="0">
                <a:prstClr val="black">
                  <a:alpha val="50000"/>
                </a:prstClr>
              </a:outerShdw>
            </a:effectLst>
          </p:grpSpPr>
          <p:sp>
            <p:nvSpPr>
              <p:cNvPr id="71" name="同心圆 70"/>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1">
                      <a:lumMod val="85000"/>
                      <a:lumOff val="15000"/>
                    </a:schemeClr>
                  </a:solidFill>
                  <a:effectLst/>
                  <a:uLnTx/>
                  <a:uFillTx/>
                  <a:latin typeface="+mj-ea"/>
                  <a:ea typeface="+mj-ea"/>
                  <a:cs typeface="+mn-cs"/>
                </a:endParaRPr>
              </a:p>
            </p:txBody>
          </p:sp>
          <p:sp>
            <p:nvSpPr>
              <p:cNvPr id="72" name="椭圆 71"/>
              <p:cNvSpPr/>
              <p:nvPr/>
            </p:nvSpPr>
            <p:spPr>
              <a:xfrm>
                <a:off x="392112" y="760412"/>
                <a:ext cx="3825873" cy="3825873"/>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1">
                      <a:lumMod val="85000"/>
                      <a:lumOff val="15000"/>
                    </a:schemeClr>
                  </a:solidFill>
                  <a:effectLst/>
                  <a:uLnTx/>
                  <a:uFillTx/>
                  <a:latin typeface="+mj-ea"/>
                  <a:ea typeface="+mj-ea"/>
                  <a:cs typeface="+mn-cs"/>
                </a:endParaRPr>
              </a:p>
            </p:txBody>
          </p:sp>
        </p:grpSp>
        <p:sp>
          <p:nvSpPr>
            <p:cNvPr id="70" name="TextBox 69"/>
            <p:cNvSpPr txBox="1"/>
            <p:nvPr/>
          </p:nvSpPr>
          <p:spPr>
            <a:xfrm>
              <a:off x="3976390" y="3179579"/>
              <a:ext cx="1200626" cy="45323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dirty="0" smtClean="0">
                  <a:ln>
                    <a:noFill/>
                  </a:ln>
                  <a:solidFill>
                    <a:srgbClr val="0070C0"/>
                  </a:solidFill>
                  <a:effectLst/>
                  <a:uLnTx/>
                  <a:uFillTx/>
                  <a:latin typeface="方正粗倩简体" pitchFamily="65" charset="-122"/>
                  <a:ea typeface="方正粗倩简体" pitchFamily="65" charset="-122"/>
                </a:rPr>
                <a:t>方案</a:t>
              </a:r>
              <a:r>
                <a:rPr kumimoji="0" lang="en-US" altLang="zh-CN" sz="2000" b="0" i="0" u="none" strike="noStrike" kern="0" cap="none" spc="0" normalizeH="0" baseline="0" noProof="0" dirty="0" smtClean="0">
                  <a:ln>
                    <a:noFill/>
                  </a:ln>
                  <a:solidFill>
                    <a:srgbClr val="0070C0"/>
                  </a:solidFill>
                  <a:effectLst/>
                  <a:uLnTx/>
                  <a:uFillTx/>
                  <a:latin typeface="方正粗倩简体" pitchFamily="65" charset="-122"/>
                  <a:ea typeface="方正粗倩简体" pitchFamily="65" charset="-122"/>
                </a:rPr>
                <a:t>04</a:t>
              </a:r>
              <a:endParaRPr kumimoji="0" lang="zh-CN" altLang="en-US" sz="2000" b="0" i="0" u="none" strike="noStrike" kern="0" cap="none" spc="0" normalizeH="0" baseline="0" noProof="0" dirty="0">
                <a:ln>
                  <a:noFill/>
                </a:ln>
                <a:solidFill>
                  <a:srgbClr val="0070C0"/>
                </a:solidFill>
                <a:effectLst/>
                <a:uLnTx/>
                <a:uFillTx/>
                <a:latin typeface="方正粗倩简体" pitchFamily="65" charset="-122"/>
                <a:ea typeface="方正粗倩简体" pitchFamily="65" charset="-122"/>
              </a:endParaRPr>
            </a:p>
          </p:txBody>
        </p:sp>
      </p:grpSp>
      <p:sp>
        <p:nvSpPr>
          <p:cNvPr id="73" name="矩形 72"/>
          <p:cNvSpPr/>
          <p:nvPr/>
        </p:nvSpPr>
        <p:spPr>
          <a:xfrm>
            <a:off x="8516620" y="4137821"/>
            <a:ext cx="1567209" cy="1454234"/>
          </a:xfrm>
          <a:prstGeom prst="rect">
            <a:avLst/>
          </a:prstGeom>
          <a:noFill/>
          <a:ln>
            <a:noFill/>
          </a:ln>
        </p:spPr>
        <p:txBody>
          <a:bodyPr wrap="square" lIns="68571" tIns="34285" rIns="68571" bIns="34285">
            <a:spAutoFit/>
          </a:bodyPr>
          <a:lstStyle/>
          <a:p>
            <a:pPr marL="0" marR="0" lvl="0" indent="0" algn="just"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chemeClr val="accent3">
                    <a:lumMod val="50000"/>
                  </a:schemeClr>
                </a:solidFill>
                <a:effectLst/>
                <a:uLnTx/>
                <a:uFillTx/>
                <a:latin typeface="微软雅黑" pitchFamily="34" charset="-122"/>
                <a:ea typeface="微软雅黑" pitchFamily="34" charset="-122"/>
              </a:rPr>
              <a:t>请在这里输入您的</a:t>
            </a:r>
            <a:r>
              <a:rPr kumimoji="0" lang="zh-CN" altLang="en-US" sz="12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文字；请在这里输入您的文字</a:t>
            </a:r>
            <a:r>
              <a:rPr kumimoji="0" lang="zh-CN" altLang="en-US" sz="1200" b="0" i="0" u="none" strike="noStrike" kern="0" cap="none" spc="0" normalizeH="0" baseline="0" noProof="0" dirty="0" smtClean="0">
                <a:ln>
                  <a:noFill/>
                </a:ln>
                <a:solidFill>
                  <a:schemeClr val="accent3">
                    <a:lumMod val="50000"/>
                  </a:schemeClr>
                </a:solidFill>
                <a:effectLst/>
                <a:uLnTx/>
                <a:uFillTx/>
                <a:latin typeface="微软雅黑" pitchFamily="34" charset="-122"/>
                <a:ea typeface="微软雅黑" pitchFamily="34" charset="-122"/>
              </a:rPr>
              <a:t>；</a:t>
            </a:r>
            <a:r>
              <a:rPr kumimoji="0" lang="zh-CN" altLang="en-US" sz="12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请在这里输入您的文字</a:t>
            </a:r>
            <a:r>
              <a:rPr kumimoji="0" lang="zh-CN" altLang="en-US" sz="1200" b="0" i="0" u="none" strike="noStrike" kern="0" cap="none" spc="0" normalizeH="0" baseline="0" noProof="0" dirty="0" smtClean="0">
                <a:ln>
                  <a:noFill/>
                </a:ln>
                <a:solidFill>
                  <a:schemeClr val="accent3">
                    <a:lumMod val="50000"/>
                  </a:schemeClr>
                </a:solidFill>
                <a:effectLst/>
                <a:uLnTx/>
                <a:uFillTx/>
                <a:latin typeface="微软雅黑" pitchFamily="34" charset="-122"/>
                <a:ea typeface="微软雅黑" pitchFamily="34" charset="-122"/>
              </a:rPr>
              <a:t>；请</a:t>
            </a:r>
            <a:r>
              <a:rPr kumimoji="0" lang="zh-CN" altLang="en-US" sz="12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在这里输入您的</a:t>
            </a:r>
            <a:r>
              <a:rPr kumimoji="0" lang="zh-CN" altLang="en-US" sz="1200" b="0" i="0" u="none" strike="noStrike" kern="0" cap="none" spc="0" normalizeH="0" baseline="0" noProof="0" dirty="0" smtClean="0">
                <a:ln>
                  <a:noFill/>
                </a:ln>
                <a:solidFill>
                  <a:schemeClr val="accent3">
                    <a:lumMod val="50000"/>
                  </a:schemeClr>
                </a:solidFill>
                <a:effectLst/>
                <a:uLnTx/>
                <a:uFillTx/>
                <a:latin typeface="微软雅黑" pitchFamily="34" charset="-122"/>
                <a:ea typeface="微软雅黑" pitchFamily="34" charset="-122"/>
              </a:rPr>
              <a:t>文字。</a:t>
            </a:r>
            <a:endParaRPr kumimoji="0" lang="zh-CN" altLang="en-US" sz="12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left)">
                                      <p:cBhvr>
                                        <p:cTn id="7" dur="300"/>
                                        <p:tgtEl>
                                          <p:spTgt spid="29"/>
                                        </p:tgtEl>
                                      </p:cBhvr>
                                    </p:animEffect>
                                  </p:childTnLst>
                                </p:cTn>
                              </p:par>
                            </p:childTnLst>
                          </p:cTn>
                        </p:par>
                        <p:par>
                          <p:cTn id="8" fill="hold">
                            <p:stCondLst>
                              <p:cond delay="300"/>
                            </p:stCondLst>
                            <p:childTnLst>
                              <p:par>
                                <p:cTn id="9" presetID="2" presetClass="entr" presetSubtype="1" accel="52000" fill="hold" nodeType="afterEffect">
                                  <p:stCondLst>
                                    <p:cond delay="0"/>
                                  </p:stCondLst>
                                  <p:childTnLst>
                                    <p:set>
                                      <p:cBhvr>
                                        <p:cTn id="10" dur="1" fill="hold">
                                          <p:stCondLst>
                                            <p:cond delay="0"/>
                                          </p:stCondLst>
                                        </p:cTn>
                                        <p:tgtEl>
                                          <p:spTgt spid="38"/>
                                        </p:tgtEl>
                                        <p:attrNameLst>
                                          <p:attrName>style.visibility</p:attrName>
                                        </p:attrNameLst>
                                      </p:cBhvr>
                                      <p:to>
                                        <p:strVal val="visible"/>
                                      </p:to>
                                    </p:set>
                                    <p:anim calcmode="lin" valueType="num">
                                      <p:cBhvr additive="base">
                                        <p:cTn id="11" dur="1300" fill="hold"/>
                                        <p:tgtEl>
                                          <p:spTgt spid="38"/>
                                        </p:tgtEl>
                                        <p:attrNameLst>
                                          <p:attrName>ppt_x</p:attrName>
                                        </p:attrNameLst>
                                      </p:cBhvr>
                                      <p:tavLst>
                                        <p:tav tm="0">
                                          <p:val>
                                            <p:strVal val="#ppt_x"/>
                                          </p:val>
                                        </p:tav>
                                        <p:tav tm="100000">
                                          <p:val>
                                            <p:strVal val="#ppt_x"/>
                                          </p:val>
                                        </p:tav>
                                      </p:tavLst>
                                    </p:anim>
                                    <p:anim calcmode="lin" valueType="num">
                                      <p:cBhvr additive="base">
                                        <p:cTn id="12" dur="1300" fill="hold"/>
                                        <p:tgtEl>
                                          <p:spTgt spid="38"/>
                                        </p:tgtEl>
                                        <p:attrNameLst>
                                          <p:attrName>ppt_y</p:attrName>
                                        </p:attrNameLst>
                                      </p:cBhvr>
                                      <p:tavLst>
                                        <p:tav tm="0">
                                          <p:val>
                                            <p:strVal val="0-#ppt_h/2"/>
                                          </p:val>
                                        </p:tav>
                                        <p:tav tm="100000">
                                          <p:val>
                                            <p:strVal val="#ppt_y"/>
                                          </p:val>
                                        </p:tav>
                                      </p:tavLst>
                                    </p:anim>
                                  </p:childTnLst>
                                </p:cTn>
                              </p:par>
                            </p:childTnLst>
                          </p:cTn>
                        </p:par>
                        <p:par>
                          <p:cTn id="13" fill="hold">
                            <p:stCondLst>
                              <p:cond delay="1600"/>
                            </p:stCondLst>
                            <p:childTnLst>
                              <p:par>
                                <p:cTn id="14" presetID="22" presetClass="entr" presetSubtype="1" fill="hold" grpId="0" nodeType="afterEffect">
                                  <p:stCondLst>
                                    <p:cond delay="0"/>
                                  </p:stCondLst>
                                  <p:childTnLst>
                                    <p:set>
                                      <p:cBhvr>
                                        <p:cTn id="15" dur="1" fill="hold">
                                          <p:stCondLst>
                                            <p:cond delay="0"/>
                                          </p:stCondLst>
                                        </p:cTn>
                                        <p:tgtEl>
                                          <p:spTgt spid="43"/>
                                        </p:tgtEl>
                                        <p:attrNameLst>
                                          <p:attrName>style.visibility</p:attrName>
                                        </p:attrNameLst>
                                      </p:cBhvr>
                                      <p:to>
                                        <p:strVal val="visible"/>
                                      </p:to>
                                    </p:set>
                                    <p:animEffect transition="in" filter="wipe(up)">
                                      <p:cBhvr>
                                        <p:cTn id="16" dur="500"/>
                                        <p:tgtEl>
                                          <p:spTgt spid="43"/>
                                        </p:tgtEl>
                                      </p:cBhvr>
                                    </p:animEffect>
                                  </p:childTnLst>
                                </p:cTn>
                              </p:par>
                            </p:childTnLst>
                          </p:cTn>
                        </p:par>
                        <p:par>
                          <p:cTn id="17" fill="hold">
                            <p:stCondLst>
                              <p:cond delay="2100"/>
                            </p:stCondLst>
                            <p:childTnLst>
                              <p:par>
                                <p:cTn id="18" presetID="2" presetClass="entr" presetSubtype="8" fill="hold" nodeType="afterEffect">
                                  <p:stCondLst>
                                    <p:cond delay="0"/>
                                  </p:stCondLst>
                                  <p:childTnLst>
                                    <p:set>
                                      <p:cBhvr>
                                        <p:cTn id="19" dur="1" fill="hold">
                                          <p:stCondLst>
                                            <p:cond delay="0"/>
                                          </p:stCondLst>
                                        </p:cTn>
                                        <p:tgtEl>
                                          <p:spTgt spid="44"/>
                                        </p:tgtEl>
                                        <p:attrNameLst>
                                          <p:attrName>style.visibility</p:attrName>
                                        </p:attrNameLst>
                                      </p:cBhvr>
                                      <p:to>
                                        <p:strVal val="visible"/>
                                      </p:to>
                                    </p:set>
                                    <p:anim calcmode="lin" valueType="num">
                                      <p:cBhvr additive="base">
                                        <p:cTn id="20" dur="500" fill="hold"/>
                                        <p:tgtEl>
                                          <p:spTgt spid="44"/>
                                        </p:tgtEl>
                                        <p:attrNameLst>
                                          <p:attrName>ppt_x</p:attrName>
                                        </p:attrNameLst>
                                      </p:cBhvr>
                                      <p:tavLst>
                                        <p:tav tm="0">
                                          <p:val>
                                            <p:strVal val="0-#ppt_w/2"/>
                                          </p:val>
                                        </p:tav>
                                        <p:tav tm="100000">
                                          <p:val>
                                            <p:strVal val="#ppt_x"/>
                                          </p:val>
                                        </p:tav>
                                      </p:tavLst>
                                    </p:anim>
                                    <p:anim calcmode="lin" valueType="num">
                                      <p:cBhvr additive="base">
                                        <p:cTn id="21" dur="500" fill="hold"/>
                                        <p:tgtEl>
                                          <p:spTgt spid="44"/>
                                        </p:tgtEl>
                                        <p:attrNameLst>
                                          <p:attrName>ppt_y</p:attrName>
                                        </p:attrNameLst>
                                      </p:cBhvr>
                                      <p:tavLst>
                                        <p:tav tm="0">
                                          <p:val>
                                            <p:strVal val="#ppt_y"/>
                                          </p:val>
                                        </p:tav>
                                        <p:tav tm="100000">
                                          <p:val>
                                            <p:strVal val="#ppt_y"/>
                                          </p:val>
                                        </p:tav>
                                      </p:tavLst>
                                    </p:anim>
                                  </p:childTnLst>
                                </p:cTn>
                              </p:par>
                            </p:childTnLst>
                          </p:cTn>
                        </p:par>
                        <p:par>
                          <p:cTn id="22" fill="hold">
                            <p:stCondLst>
                              <p:cond delay="2600"/>
                            </p:stCondLst>
                            <p:childTnLst>
                              <p:par>
                                <p:cTn id="23" presetID="2" presetClass="entr" presetSubtype="1" accel="52000" fill="hold" nodeType="afterEffect">
                                  <p:stCondLst>
                                    <p:cond delay="0"/>
                                  </p:stCondLst>
                                  <p:childTnLst>
                                    <p:set>
                                      <p:cBhvr>
                                        <p:cTn id="24" dur="1" fill="hold">
                                          <p:stCondLst>
                                            <p:cond delay="0"/>
                                          </p:stCondLst>
                                        </p:cTn>
                                        <p:tgtEl>
                                          <p:spTgt spid="48"/>
                                        </p:tgtEl>
                                        <p:attrNameLst>
                                          <p:attrName>style.visibility</p:attrName>
                                        </p:attrNameLst>
                                      </p:cBhvr>
                                      <p:to>
                                        <p:strVal val="visible"/>
                                      </p:to>
                                    </p:set>
                                    <p:anim calcmode="lin" valueType="num">
                                      <p:cBhvr additive="base">
                                        <p:cTn id="25" dur="1300" fill="hold"/>
                                        <p:tgtEl>
                                          <p:spTgt spid="48"/>
                                        </p:tgtEl>
                                        <p:attrNameLst>
                                          <p:attrName>ppt_x</p:attrName>
                                        </p:attrNameLst>
                                      </p:cBhvr>
                                      <p:tavLst>
                                        <p:tav tm="0">
                                          <p:val>
                                            <p:strVal val="#ppt_x"/>
                                          </p:val>
                                        </p:tav>
                                        <p:tav tm="100000">
                                          <p:val>
                                            <p:strVal val="#ppt_x"/>
                                          </p:val>
                                        </p:tav>
                                      </p:tavLst>
                                    </p:anim>
                                    <p:anim calcmode="lin" valueType="num">
                                      <p:cBhvr additive="base">
                                        <p:cTn id="26" dur="1300" fill="hold"/>
                                        <p:tgtEl>
                                          <p:spTgt spid="48"/>
                                        </p:tgtEl>
                                        <p:attrNameLst>
                                          <p:attrName>ppt_y</p:attrName>
                                        </p:attrNameLst>
                                      </p:cBhvr>
                                      <p:tavLst>
                                        <p:tav tm="0">
                                          <p:val>
                                            <p:strVal val="0-#ppt_h/2"/>
                                          </p:val>
                                        </p:tav>
                                        <p:tav tm="100000">
                                          <p:val>
                                            <p:strVal val="#ppt_y"/>
                                          </p:val>
                                        </p:tav>
                                      </p:tavLst>
                                    </p:anim>
                                  </p:childTnLst>
                                </p:cTn>
                              </p:par>
                            </p:childTnLst>
                          </p:cTn>
                        </p:par>
                        <p:par>
                          <p:cTn id="27" fill="hold">
                            <p:stCondLst>
                              <p:cond delay="3900"/>
                            </p:stCondLst>
                            <p:childTnLst>
                              <p:par>
                                <p:cTn id="28" presetID="22" presetClass="entr" presetSubtype="1" fill="hold" grpId="0" nodeType="afterEffect">
                                  <p:stCondLst>
                                    <p:cond delay="0"/>
                                  </p:stCondLst>
                                  <p:childTnLst>
                                    <p:set>
                                      <p:cBhvr>
                                        <p:cTn id="29" dur="1" fill="hold">
                                          <p:stCondLst>
                                            <p:cond delay="0"/>
                                          </p:stCondLst>
                                        </p:cTn>
                                        <p:tgtEl>
                                          <p:spTgt spid="53"/>
                                        </p:tgtEl>
                                        <p:attrNameLst>
                                          <p:attrName>style.visibility</p:attrName>
                                        </p:attrNameLst>
                                      </p:cBhvr>
                                      <p:to>
                                        <p:strVal val="visible"/>
                                      </p:to>
                                    </p:set>
                                    <p:animEffect transition="in" filter="wipe(up)">
                                      <p:cBhvr>
                                        <p:cTn id="30" dur="500"/>
                                        <p:tgtEl>
                                          <p:spTgt spid="53"/>
                                        </p:tgtEl>
                                      </p:cBhvr>
                                    </p:animEffect>
                                  </p:childTnLst>
                                </p:cTn>
                              </p:par>
                            </p:childTnLst>
                          </p:cTn>
                        </p:par>
                        <p:par>
                          <p:cTn id="31" fill="hold">
                            <p:stCondLst>
                              <p:cond delay="4400"/>
                            </p:stCondLst>
                            <p:childTnLst>
                              <p:par>
                                <p:cTn id="32" presetID="2" presetClass="entr" presetSubtype="8" fill="hold" nodeType="afterEffect">
                                  <p:stCondLst>
                                    <p:cond delay="0"/>
                                  </p:stCondLst>
                                  <p:childTnLst>
                                    <p:set>
                                      <p:cBhvr>
                                        <p:cTn id="33" dur="1" fill="hold">
                                          <p:stCondLst>
                                            <p:cond delay="0"/>
                                          </p:stCondLst>
                                        </p:cTn>
                                        <p:tgtEl>
                                          <p:spTgt spid="54"/>
                                        </p:tgtEl>
                                        <p:attrNameLst>
                                          <p:attrName>style.visibility</p:attrName>
                                        </p:attrNameLst>
                                      </p:cBhvr>
                                      <p:to>
                                        <p:strVal val="visible"/>
                                      </p:to>
                                    </p:set>
                                    <p:anim calcmode="lin" valueType="num">
                                      <p:cBhvr additive="base">
                                        <p:cTn id="34" dur="500" fill="hold"/>
                                        <p:tgtEl>
                                          <p:spTgt spid="54"/>
                                        </p:tgtEl>
                                        <p:attrNameLst>
                                          <p:attrName>ppt_x</p:attrName>
                                        </p:attrNameLst>
                                      </p:cBhvr>
                                      <p:tavLst>
                                        <p:tav tm="0">
                                          <p:val>
                                            <p:strVal val="0-#ppt_w/2"/>
                                          </p:val>
                                        </p:tav>
                                        <p:tav tm="100000">
                                          <p:val>
                                            <p:strVal val="#ppt_x"/>
                                          </p:val>
                                        </p:tav>
                                      </p:tavLst>
                                    </p:anim>
                                    <p:anim calcmode="lin" valueType="num">
                                      <p:cBhvr additive="base">
                                        <p:cTn id="35" dur="500" fill="hold"/>
                                        <p:tgtEl>
                                          <p:spTgt spid="54"/>
                                        </p:tgtEl>
                                        <p:attrNameLst>
                                          <p:attrName>ppt_y</p:attrName>
                                        </p:attrNameLst>
                                      </p:cBhvr>
                                      <p:tavLst>
                                        <p:tav tm="0">
                                          <p:val>
                                            <p:strVal val="#ppt_y"/>
                                          </p:val>
                                        </p:tav>
                                        <p:tav tm="100000">
                                          <p:val>
                                            <p:strVal val="#ppt_y"/>
                                          </p:val>
                                        </p:tav>
                                      </p:tavLst>
                                    </p:anim>
                                  </p:childTnLst>
                                </p:cTn>
                              </p:par>
                            </p:childTnLst>
                          </p:cTn>
                        </p:par>
                        <p:par>
                          <p:cTn id="36" fill="hold">
                            <p:stCondLst>
                              <p:cond delay="4900"/>
                            </p:stCondLst>
                            <p:childTnLst>
                              <p:par>
                                <p:cTn id="37" presetID="2" presetClass="entr" presetSubtype="1" accel="52000" fill="hold" nodeType="afterEffect">
                                  <p:stCondLst>
                                    <p:cond delay="0"/>
                                  </p:stCondLst>
                                  <p:childTnLst>
                                    <p:set>
                                      <p:cBhvr>
                                        <p:cTn id="38" dur="1" fill="hold">
                                          <p:stCondLst>
                                            <p:cond delay="0"/>
                                          </p:stCondLst>
                                        </p:cTn>
                                        <p:tgtEl>
                                          <p:spTgt spid="58"/>
                                        </p:tgtEl>
                                        <p:attrNameLst>
                                          <p:attrName>style.visibility</p:attrName>
                                        </p:attrNameLst>
                                      </p:cBhvr>
                                      <p:to>
                                        <p:strVal val="visible"/>
                                      </p:to>
                                    </p:set>
                                    <p:anim calcmode="lin" valueType="num">
                                      <p:cBhvr additive="base">
                                        <p:cTn id="39" dur="1300" fill="hold"/>
                                        <p:tgtEl>
                                          <p:spTgt spid="58"/>
                                        </p:tgtEl>
                                        <p:attrNameLst>
                                          <p:attrName>ppt_x</p:attrName>
                                        </p:attrNameLst>
                                      </p:cBhvr>
                                      <p:tavLst>
                                        <p:tav tm="0">
                                          <p:val>
                                            <p:strVal val="#ppt_x"/>
                                          </p:val>
                                        </p:tav>
                                        <p:tav tm="100000">
                                          <p:val>
                                            <p:strVal val="#ppt_x"/>
                                          </p:val>
                                        </p:tav>
                                      </p:tavLst>
                                    </p:anim>
                                    <p:anim calcmode="lin" valueType="num">
                                      <p:cBhvr additive="base">
                                        <p:cTn id="40" dur="1300" fill="hold"/>
                                        <p:tgtEl>
                                          <p:spTgt spid="58"/>
                                        </p:tgtEl>
                                        <p:attrNameLst>
                                          <p:attrName>ppt_y</p:attrName>
                                        </p:attrNameLst>
                                      </p:cBhvr>
                                      <p:tavLst>
                                        <p:tav tm="0">
                                          <p:val>
                                            <p:strVal val="0-#ppt_h/2"/>
                                          </p:val>
                                        </p:tav>
                                        <p:tav tm="100000">
                                          <p:val>
                                            <p:strVal val="#ppt_y"/>
                                          </p:val>
                                        </p:tav>
                                      </p:tavLst>
                                    </p:anim>
                                  </p:childTnLst>
                                </p:cTn>
                              </p:par>
                            </p:childTnLst>
                          </p:cTn>
                        </p:par>
                        <p:par>
                          <p:cTn id="41" fill="hold">
                            <p:stCondLst>
                              <p:cond delay="6200"/>
                            </p:stCondLst>
                            <p:childTnLst>
                              <p:par>
                                <p:cTn id="42" presetID="22" presetClass="entr" presetSubtype="1" fill="hold" grpId="0" nodeType="afterEffect">
                                  <p:stCondLst>
                                    <p:cond delay="0"/>
                                  </p:stCondLst>
                                  <p:childTnLst>
                                    <p:set>
                                      <p:cBhvr>
                                        <p:cTn id="43" dur="1" fill="hold">
                                          <p:stCondLst>
                                            <p:cond delay="0"/>
                                          </p:stCondLst>
                                        </p:cTn>
                                        <p:tgtEl>
                                          <p:spTgt spid="63"/>
                                        </p:tgtEl>
                                        <p:attrNameLst>
                                          <p:attrName>style.visibility</p:attrName>
                                        </p:attrNameLst>
                                      </p:cBhvr>
                                      <p:to>
                                        <p:strVal val="visible"/>
                                      </p:to>
                                    </p:set>
                                    <p:animEffect transition="in" filter="wipe(up)">
                                      <p:cBhvr>
                                        <p:cTn id="44" dur="500"/>
                                        <p:tgtEl>
                                          <p:spTgt spid="63"/>
                                        </p:tgtEl>
                                      </p:cBhvr>
                                    </p:animEffect>
                                  </p:childTnLst>
                                </p:cTn>
                              </p:par>
                            </p:childTnLst>
                          </p:cTn>
                        </p:par>
                        <p:par>
                          <p:cTn id="45" fill="hold">
                            <p:stCondLst>
                              <p:cond delay="6700"/>
                            </p:stCondLst>
                            <p:childTnLst>
                              <p:par>
                                <p:cTn id="46" presetID="2" presetClass="entr" presetSubtype="8" fill="hold" nodeType="afterEffect">
                                  <p:stCondLst>
                                    <p:cond delay="0"/>
                                  </p:stCondLst>
                                  <p:childTnLst>
                                    <p:set>
                                      <p:cBhvr>
                                        <p:cTn id="47" dur="1" fill="hold">
                                          <p:stCondLst>
                                            <p:cond delay="0"/>
                                          </p:stCondLst>
                                        </p:cTn>
                                        <p:tgtEl>
                                          <p:spTgt spid="64"/>
                                        </p:tgtEl>
                                        <p:attrNameLst>
                                          <p:attrName>style.visibility</p:attrName>
                                        </p:attrNameLst>
                                      </p:cBhvr>
                                      <p:to>
                                        <p:strVal val="visible"/>
                                      </p:to>
                                    </p:set>
                                    <p:anim calcmode="lin" valueType="num">
                                      <p:cBhvr additive="base">
                                        <p:cTn id="48" dur="500" fill="hold"/>
                                        <p:tgtEl>
                                          <p:spTgt spid="64"/>
                                        </p:tgtEl>
                                        <p:attrNameLst>
                                          <p:attrName>ppt_x</p:attrName>
                                        </p:attrNameLst>
                                      </p:cBhvr>
                                      <p:tavLst>
                                        <p:tav tm="0">
                                          <p:val>
                                            <p:strVal val="0-#ppt_w/2"/>
                                          </p:val>
                                        </p:tav>
                                        <p:tav tm="100000">
                                          <p:val>
                                            <p:strVal val="#ppt_x"/>
                                          </p:val>
                                        </p:tav>
                                      </p:tavLst>
                                    </p:anim>
                                    <p:anim calcmode="lin" valueType="num">
                                      <p:cBhvr additive="base">
                                        <p:cTn id="49" dur="500" fill="hold"/>
                                        <p:tgtEl>
                                          <p:spTgt spid="64"/>
                                        </p:tgtEl>
                                        <p:attrNameLst>
                                          <p:attrName>ppt_y</p:attrName>
                                        </p:attrNameLst>
                                      </p:cBhvr>
                                      <p:tavLst>
                                        <p:tav tm="0">
                                          <p:val>
                                            <p:strVal val="#ppt_y"/>
                                          </p:val>
                                        </p:tav>
                                        <p:tav tm="100000">
                                          <p:val>
                                            <p:strVal val="#ppt_y"/>
                                          </p:val>
                                        </p:tav>
                                      </p:tavLst>
                                    </p:anim>
                                  </p:childTnLst>
                                </p:cTn>
                              </p:par>
                            </p:childTnLst>
                          </p:cTn>
                        </p:par>
                        <p:par>
                          <p:cTn id="50" fill="hold">
                            <p:stCondLst>
                              <p:cond delay="7200"/>
                            </p:stCondLst>
                            <p:childTnLst>
                              <p:par>
                                <p:cTn id="51" presetID="2" presetClass="entr" presetSubtype="1" accel="52000" fill="hold" nodeType="afterEffect">
                                  <p:stCondLst>
                                    <p:cond delay="0"/>
                                  </p:stCondLst>
                                  <p:childTnLst>
                                    <p:set>
                                      <p:cBhvr>
                                        <p:cTn id="52" dur="1" fill="hold">
                                          <p:stCondLst>
                                            <p:cond delay="0"/>
                                          </p:stCondLst>
                                        </p:cTn>
                                        <p:tgtEl>
                                          <p:spTgt spid="68"/>
                                        </p:tgtEl>
                                        <p:attrNameLst>
                                          <p:attrName>style.visibility</p:attrName>
                                        </p:attrNameLst>
                                      </p:cBhvr>
                                      <p:to>
                                        <p:strVal val="visible"/>
                                      </p:to>
                                    </p:set>
                                    <p:anim calcmode="lin" valueType="num">
                                      <p:cBhvr additive="base">
                                        <p:cTn id="53" dur="1300" fill="hold"/>
                                        <p:tgtEl>
                                          <p:spTgt spid="68"/>
                                        </p:tgtEl>
                                        <p:attrNameLst>
                                          <p:attrName>ppt_x</p:attrName>
                                        </p:attrNameLst>
                                      </p:cBhvr>
                                      <p:tavLst>
                                        <p:tav tm="0">
                                          <p:val>
                                            <p:strVal val="#ppt_x"/>
                                          </p:val>
                                        </p:tav>
                                        <p:tav tm="100000">
                                          <p:val>
                                            <p:strVal val="#ppt_x"/>
                                          </p:val>
                                        </p:tav>
                                      </p:tavLst>
                                    </p:anim>
                                    <p:anim calcmode="lin" valueType="num">
                                      <p:cBhvr additive="base">
                                        <p:cTn id="54" dur="1300" fill="hold"/>
                                        <p:tgtEl>
                                          <p:spTgt spid="68"/>
                                        </p:tgtEl>
                                        <p:attrNameLst>
                                          <p:attrName>ppt_y</p:attrName>
                                        </p:attrNameLst>
                                      </p:cBhvr>
                                      <p:tavLst>
                                        <p:tav tm="0">
                                          <p:val>
                                            <p:strVal val="0-#ppt_h/2"/>
                                          </p:val>
                                        </p:tav>
                                        <p:tav tm="100000">
                                          <p:val>
                                            <p:strVal val="#ppt_y"/>
                                          </p:val>
                                        </p:tav>
                                      </p:tavLst>
                                    </p:anim>
                                  </p:childTnLst>
                                </p:cTn>
                              </p:par>
                            </p:childTnLst>
                          </p:cTn>
                        </p:par>
                        <p:par>
                          <p:cTn id="55" fill="hold">
                            <p:stCondLst>
                              <p:cond delay="8500"/>
                            </p:stCondLst>
                            <p:childTnLst>
                              <p:par>
                                <p:cTn id="56" presetID="22" presetClass="entr" presetSubtype="1" fill="hold" grpId="0" nodeType="afterEffect">
                                  <p:stCondLst>
                                    <p:cond delay="0"/>
                                  </p:stCondLst>
                                  <p:childTnLst>
                                    <p:set>
                                      <p:cBhvr>
                                        <p:cTn id="57" dur="1" fill="hold">
                                          <p:stCondLst>
                                            <p:cond delay="0"/>
                                          </p:stCondLst>
                                        </p:cTn>
                                        <p:tgtEl>
                                          <p:spTgt spid="73"/>
                                        </p:tgtEl>
                                        <p:attrNameLst>
                                          <p:attrName>style.visibility</p:attrName>
                                        </p:attrNameLst>
                                      </p:cBhvr>
                                      <p:to>
                                        <p:strVal val="visible"/>
                                      </p:to>
                                    </p:set>
                                    <p:animEffect transition="in" filter="wipe(up)">
                                      <p:cBhvr>
                                        <p:cTn id="58"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53" grpId="0"/>
      <p:bldP spid="63" grpId="0"/>
      <p:bldP spid="7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9"/>
          <p:cNvGrpSpPr/>
          <p:nvPr/>
        </p:nvGrpSpPr>
        <p:grpSpPr>
          <a:xfrm>
            <a:off x="1011203" y="208731"/>
            <a:ext cx="553964" cy="558108"/>
            <a:chOff x="304800" y="673100"/>
            <a:chExt cx="4000500" cy="4000500"/>
          </a:xfrm>
          <a:effectLst>
            <a:outerShdw blurRad="444500" dist="254000" dir="8100000" algn="tr" rotWithShape="0">
              <a:prstClr val="black">
                <a:alpha val="24000"/>
              </a:prstClr>
            </a:outerShdw>
          </a:effectLst>
        </p:grpSpPr>
        <p:sp>
          <p:nvSpPr>
            <p:cNvPr id="21" name="同心圆 2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2" name="椭圆 21"/>
            <p:cNvSpPr/>
            <p:nvPr/>
          </p:nvSpPr>
          <p:spPr>
            <a:xfrm>
              <a:off x="392109" y="760409"/>
              <a:ext cx="3825870" cy="382587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3" name="组合 22"/>
          <p:cNvGrpSpPr/>
          <p:nvPr/>
        </p:nvGrpSpPr>
        <p:grpSpPr>
          <a:xfrm>
            <a:off x="796889" y="851674"/>
            <a:ext cx="357190" cy="359864"/>
            <a:chOff x="304800" y="673100"/>
            <a:chExt cx="4000500" cy="4000500"/>
          </a:xfrm>
          <a:effectLst>
            <a:outerShdw blurRad="444500" dist="254000" dir="8100000" algn="tr" rotWithShape="0">
              <a:prstClr val="black">
                <a:alpha val="24000"/>
              </a:prstClr>
            </a:outerShdw>
          </a:effectLst>
        </p:grpSpPr>
        <p:sp>
          <p:nvSpPr>
            <p:cNvPr id="24" name="同心圆 2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5" name="椭圆 24"/>
            <p:cNvSpPr/>
            <p:nvPr/>
          </p:nvSpPr>
          <p:spPr>
            <a:xfrm>
              <a:off x="392109" y="760409"/>
              <a:ext cx="3825870" cy="3825870"/>
            </a:xfrm>
            <a:prstGeom prst="ellipse">
              <a:avLst/>
            </a:prstGeom>
            <a:ln/>
          </p:spPr>
          <p:style>
            <a:lnRef idx="3">
              <a:schemeClr val="lt1"/>
            </a:lnRef>
            <a:fillRef idx="1">
              <a:schemeClr val="accent1"/>
            </a:fillRef>
            <a:effectRef idx="1">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4" name="组合 25"/>
          <p:cNvGrpSpPr/>
          <p:nvPr/>
        </p:nvGrpSpPr>
        <p:grpSpPr>
          <a:xfrm>
            <a:off x="-203243" y="-230052"/>
            <a:ext cx="1357322" cy="1367477"/>
            <a:chOff x="304800" y="673100"/>
            <a:chExt cx="4000500" cy="4000500"/>
          </a:xfrm>
          <a:effectLst>
            <a:outerShdw blurRad="444500" dist="254000" dir="8100000" algn="tr" rotWithShape="0">
              <a:prstClr val="black">
                <a:alpha val="24000"/>
              </a:prstClr>
            </a:outerShdw>
          </a:effectLst>
        </p:grpSpPr>
        <p:sp>
          <p:nvSpPr>
            <p:cNvPr id="27" name="同心圆 2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8" name="椭圆 27"/>
            <p:cNvSpPr/>
            <p:nvPr/>
          </p:nvSpPr>
          <p:spPr>
            <a:xfrm>
              <a:off x="392100" y="760400"/>
              <a:ext cx="3825879" cy="3825879"/>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cxnSp>
        <p:nvCxnSpPr>
          <p:cNvPr id="29" name="直接连接符 28"/>
          <p:cNvCxnSpPr/>
          <p:nvPr/>
        </p:nvCxnSpPr>
        <p:spPr>
          <a:xfrm>
            <a:off x="1797021" y="827749"/>
            <a:ext cx="8286808" cy="23924"/>
          </a:xfrm>
          <a:prstGeom prst="line">
            <a:avLst/>
          </a:prstGeom>
          <a:ln/>
        </p:spPr>
        <p:style>
          <a:lnRef idx="3">
            <a:schemeClr val="accent5"/>
          </a:lnRef>
          <a:fillRef idx="0">
            <a:schemeClr val="accent5"/>
          </a:fillRef>
          <a:effectRef idx="2">
            <a:schemeClr val="accent5"/>
          </a:effectRef>
          <a:fontRef idx="minor">
            <a:schemeClr val="tx1"/>
          </a:fontRef>
        </p:style>
      </p:cxnSp>
      <p:sp>
        <p:nvSpPr>
          <p:cNvPr id="14" name="标题 1"/>
          <p:cNvSpPr txBox="1">
            <a:spLocks/>
          </p:cNvSpPr>
          <p:nvPr/>
        </p:nvSpPr>
        <p:spPr>
          <a:xfrm>
            <a:off x="1797021" y="351607"/>
            <a:ext cx="2492090" cy="509141"/>
          </a:xfrm>
          <a:prstGeom prst="rect">
            <a:avLst/>
          </a:prstGeom>
        </p:spPr>
        <p:txBody>
          <a:bodyPr/>
          <a:lstStyle/>
          <a:p>
            <a:pPr marL="0" marR="0" lvl="0" indent="0" algn="l" defTabSz="1110905" rtl="0" eaLnBrk="1" fontAlgn="auto" latinLnBrk="0" hangingPunct="1">
              <a:lnSpc>
                <a:spcPct val="100000"/>
              </a:lnSpc>
              <a:spcBef>
                <a:spcPct val="0"/>
              </a:spcBef>
              <a:spcAft>
                <a:spcPts val="0"/>
              </a:spcAft>
              <a:buClrTx/>
              <a:buSzTx/>
              <a:buFontTx/>
              <a:buNone/>
              <a:tabLst/>
              <a:defRPr/>
            </a:pPr>
            <a:r>
              <a:rPr kumimoji="0" lang="zh-CN" altLang="en-US" sz="2800" b="0" i="0" u="none" strike="noStrike" kern="1200" cap="none" spc="0" normalizeH="0" baseline="0" noProof="0" dirty="0" smtClean="0">
                <a:ln>
                  <a:noFill/>
                </a:ln>
                <a:solidFill>
                  <a:srgbClr val="0070C0"/>
                </a:solidFill>
                <a:effectLst/>
                <a:uLnTx/>
                <a:uFillTx/>
                <a:latin typeface="方正粗倩简体" pitchFamily="65" charset="-122"/>
                <a:ea typeface="方正粗倩简体" pitchFamily="65" charset="-122"/>
                <a:cs typeface="+mj-cs"/>
              </a:rPr>
              <a:t>管理提升方针</a:t>
            </a:r>
            <a:endParaRPr kumimoji="0" lang="zh-CN" altLang="en-US" sz="2800" b="0" i="0" u="none" strike="noStrike" kern="1200" cap="none" spc="0" normalizeH="0" baseline="0" noProof="0" dirty="0">
              <a:ln>
                <a:noFill/>
              </a:ln>
              <a:solidFill>
                <a:srgbClr val="0070C0"/>
              </a:solidFill>
              <a:effectLst/>
              <a:uLnTx/>
              <a:uFillTx/>
              <a:latin typeface="方正粗倩简体" pitchFamily="65" charset="-122"/>
              <a:ea typeface="方正粗倩简体" pitchFamily="65" charset="-122"/>
              <a:cs typeface="+mj-cs"/>
            </a:endParaRPr>
          </a:p>
        </p:txBody>
      </p:sp>
      <p:grpSp>
        <p:nvGrpSpPr>
          <p:cNvPr id="15" name="组合 14"/>
          <p:cNvGrpSpPr/>
          <p:nvPr/>
        </p:nvGrpSpPr>
        <p:grpSpPr>
          <a:xfrm>
            <a:off x="2651717" y="4172059"/>
            <a:ext cx="3854456" cy="1912941"/>
            <a:chOff x="1591195" y="3531392"/>
            <a:chExt cx="1721136" cy="774463"/>
          </a:xfrm>
          <a:effectLst>
            <a:outerShdw blurRad="444500" dist="254000" dir="8100000" algn="tr" rotWithShape="0">
              <a:prstClr val="black">
                <a:alpha val="50000"/>
              </a:prstClr>
            </a:outerShdw>
          </a:effectLst>
        </p:grpSpPr>
        <p:sp>
          <p:nvSpPr>
            <p:cNvPr id="16" name="圆角矩形 104"/>
            <p:cNvSpPr/>
            <p:nvPr/>
          </p:nvSpPr>
          <p:spPr>
            <a:xfrm>
              <a:off x="1591195" y="3531392"/>
              <a:ext cx="1721136" cy="774463"/>
            </a:xfrm>
            <a:custGeom>
              <a:avLst/>
              <a:gdLst/>
              <a:ahLst/>
              <a:cxnLst/>
              <a:rect l="l" t="t" r="r" b="b"/>
              <a:pathLst>
                <a:path w="1721136" h="774463">
                  <a:moveTo>
                    <a:pt x="136668" y="0"/>
                  </a:moveTo>
                  <a:lnTo>
                    <a:pt x="1291044" y="0"/>
                  </a:lnTo>
                  <a:cubicBezTo>
                    <a:pt x="1323411" y="0"/>
                    <a:pt x="1349650" y="26239"/>
                    <a:pt x="1349650" y="58606"/>
                  </a:cubicBezTo>
                  <a:lnTo>
                    <a:pt x="1349650" y="225615"/>
                  </a:lnTo>
                  <a:lnTo>
                    <a:pt x="1629660" y="225615"/>
                  </a:lnTo>
                  <a:cubicBezTo>
                    <a:pt x="1680181" y="225615"/>
                    <a:pt x="1721136" y="266570"/>
                    <a:pt x="1721136" y="317091"/>
                  </a:cubicBezTo>
                  <a:lnTo>
                    <a:pt x="1721136" y="682987"/>
                  </a:lnTo>
                  <a:cubicBezTo>
                    <a:pt x="1721136" y="733508"/>
                    <a:pt x="1680181" y="774463"/>
                    <a:pt x="1629660" y="774463"/>
                  </a:cubicBezTo>
                  <a:lnTo>
                    <a:pt x="91476" y="774463"/>
                  </a:lnTo>
                  <a:cubicBezTo>
                    <a:pt x="40955" y="774463"/>
                    <a:pt x="0" y="733508"/>
                    <a:pt x="0" y="682987"/>
                  </a:cubicBezTo>
                  <a:lnTo>
                    <a:pt x="0" y="317091"/>
                  </a:lnTo>
                  <a:cubicBezTo>
                    <a:pt x="0" y="271215"/>
                    <a:pt x="33770" y="233227"/>
                    <a:pt x="78062" y="228323"/>
                  </a:cubicBezTo>
                  <a:lnTo>
                    <a:pt x="78062" y="58606"/>
                  </a:lnTo>
                  <a:cubicBezTo>
                    <a:pt x="78062" y="26239"/>
                    <a:pt x="104301" y="0"/>
                    <a:pt x="136668" y="0"/>
                  </a:cubicBezTo>
                  <a:close/>
                </a:path>
              </a:pathLst>
            </a:cu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圆角矩形 100"/>
            <p:cNvSpPr/>
            <p:nvPr/>
          </p:nvSpPr>
          <p:spPr>
            <a:xfrm>
              <a:off x="1612670" y="3548528"/>
              <a:ext cx="1678187" cy="740191"/>
            </a:xfrm>
            <a:custGeom>
              <a:avLst/>
              <a:gdLst/>
              <a:ahLst/>
              <a:cxnLst/>
              <a:rect l="l" t="t" r="r" b="b"/>
              <a:pathLst>
                <a:path w="1678187" h="740191">
                  <a:moveTo>
                    <a:pt x="140663" y="0"/>
                  </a:moveTo>
                  <a:lnTo>
                    <a:pt x="1250586" y="0"/>
                  </a:lnTo>
                  <a:cubicBezTo>
                    <a:pt x="1285463" y="0"/>
                    <a:pt x="1313736" y="28273"/>
                    <a:pt x="1313736" y="63150"/>
                  </a:cubicBezTo>
                  <a:lnTo>
                    <a:pt x="1313736" y="225841"/>
                  </a:lnTo>
                  <a:lnTo>
                    <a:pt x="1592460" y="225841"/>
                  </a:lnTo>
                  <a:cubicBezTo>
                    <a:pt x="1639806" y="225841"/>
                    <a:pt x="1678187" y="264222"/>
                    <a:pt x="1678187" y="311568"/>
                  </a:cubicBezTo>
                  <a:lnTo>
                    <a:pt x="1678187" y="654464"/>
                  </a:lnTo>
                  <a:cubicBezTo>
                    <a:pt x="1678187" y="701810"/>
                    <a:pt x="1639806" y="740191"/>
                    <a:pt x="1592460" y="740191"/>
                  </a:cubicBezTo>
                  <a:lnTo>
                    <a:pt x="85727" y="740191"/>
                  </a:lnTo>
                  <a:cubicBezTo>
                    <a:pt x="38381" y="740191"/>
                    <a:pt x="0" y="701810"/>
                    <a:pt x="0" y="654464"/>
                  </a:cubicBezTo>
                  <a:lnTo>
                    <a:pt x="0" y="311568"/>
                  </a:lnTo>
                  <a:cubicBezTo>
                    <a:pt x="0" y="267034"/>
                    <a:pt x="33957" y="230432"/>
                    <a:pt x="77513" y="227499"/>
                  </a:cubicBezTo>
                  <a:lnTo>
                    <a:pt x="77513" y="63150"/>
                  </a:lnTo>
                  <a:cubicBezTo>
                    <a:pt x="77513" y="28273"/>
                    <a:pt x="105786" y="0"/>
                    <a:pt x="140663" y="0"/>
                  </a:cubicBezTo>
                  <a:close/>
                </a:path>
              </a:pathLst>
            </a:custGeom>
            <a:gradFill>
              <a:gsLst>
                <a:gs pos="39000">
                  <a:srgbClr val="F0F0F0"/>
                </a:gs>
                <a:gs pos="0">
                  <a:schemeClr val="bg1"/>
                </a:gs>
                <a:gs pos="100000">
                  <a:schemeClr val="bg1">
                    <a:lumMod val="7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 name="组合 17"/>
          <p:cNvGrpSpPr/>
          <p:nvPr/>
        </p:nvGrpSpPr>
        <p:grpSpPr>
          <a:xfrm>
            <a:off x="1511269" y="1780367"/>
            <a:ext cx="3854456" cy="1912941"/>
            <a:chOff x="1591195" y="3531392"/>
            <a:chExt cx="1721136" cy="774463"/>
          </a:xfrm>
          <a:effectLst>
            <a:outerShdw blurRad="444500" dist="254000" dir="8100000" algn="tr" rotWithShape="0">
              <a:prstClr val="black">
                <a:alpha val="50000"/>
              </a:prstClr>
            </a:outerShdw>
          </a:effectLst>
        </p:grpSpPr>
        <p:sp>
          <p:nvSpPr>
            <p:cNvPr id="19" name="圆角矩形 104"/>
            <p:cNvSpPr/>
            <p:nvPr/>
          </p:nvSpPr>
          <p:spPr>
            <a:xfrm>
              <a:off x="1591195" y="3531392"/>
              <a:ext cx="1721136" cy="774463"/>
            </a:xfrm>
            <a:custGeom>
              <a:avLst/>
              <a:gdLst/>
              <a:ahLst/>
              <a:cxnLst/>
              <a:rect l="l" t="t" r="r" b="b"/>
              <a:pathLst>
                <a:path w="1721136" h="774463">
                  <a:moveTo>
                    <a:pt x="136668" y="0"/>
                  </a:moveTo>
                  <a:lnTo>
                    <a:pt x="1291044" y="0"/>
                  </a:lnTo>
                  <a:cubicBezTo>
                    <a:pt x="1323411" y="0"/>
                    <a:pt x="1349650" y="26239"/>
                    <a:pt x="1349650" y="58606"/>
                  </a:cubicBezTo>
                  <a:lnTo>
                    <a:pt x="1349650" y="225615"/>
                  </a:lnTo>
                  <a:lnTo>
                    <a:pt x="1629660" y="225615"/>
                  </a:lnTo>
                  <a:cubicBezTo>
                    <a:pt x="1680181" y="225615"/>
                    <a:pt x="1721136" y="266570"/>
                    <a:pt x="1721136" y="317091"/>
                  </a:cubicBezTo>
                  <a:lnTo>
                    <a:pt x="1721136" y="682987"/>
                  </a:lnTo>
                  <a:cubicBezTo>
                    <a:pt x="1721136" y="733508"/>
                    <a:pt x="1680181" y="774463"/>
                    <a:pt x="1629660" y="774463"/>
                  </a:cubicBezTo>
                  <a:lnTo>
                    <a:pt x="91476" y="774463"/>
                  </a:lnTo>
                  <a:cubicBezTo>
                    <a:pt x="40955" y="774463"/>
                    <a:pt x="0" y="733508"/>
                    <a:pt x="0" y="682987"/>
                  </a:cubicBezTo>
                  <a:lnTo>
                    <a:pt x="0" y="317091"/>
                  </a:lnTo>
                  <a:cubicBezTo>
                    <a:pt x="0" y="271215"/>
                    <a:pt x="33770" y="233227"/>
                    <a:pt x="78062" y="228323"/>
                  </a:cubicBezTo>
                  <a:lnTo>
                    <a:pt x="78062" y="58606"/>
                  </a:lnTo>
                  <a:cubicBezTo>
                    <a:pt x="78062" y="26239"/>
                    <a:pt x="104301" y="0"/>
                    <a:pt x="136668" y="0"/>
                  </a:cubicBezTo>
                  <a:close/>
                </a:path>
              </a:pathLst>
            </a:cu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圆角矩形 100"/>
            <p:cNvSpPr/>
            <p:nvPr/>
          </p:nvSpPr>
          <p:spPr>
            <a:xfrm>
              <a:off x="1612670" y="3548528"/>
              <a:ext cx="1678187" cy="740191"/>
            </a:xfrm>
            <a:custGeom>
              <a:avLst/>
              <a:gdLst/>
              <a:ahLst/>
              <a:cxnLst/>
              <a:rect l="l" t="t" r="r" b="b"/>
              <a:pathLst>
                <a:path w="1678187" h="740191">
                  <a:moveTo>
                    <a:pt x="140663" y="0"/>
                  </a:moveTo>
                  <a:lnTo>
                    <a:pt x="1250586" y="0"/>
                  </a:lnTo>
                  <a:cubicBezTo>
                    <a:pt x="1285463" y="0"/>
                    <a:pt x="1313736" y="28273"/>
                    <a:pt x="1313736" y="63150"/>
                  </a:cubicBezTo>
                  <a:lnTo>
                    <a:pt x="1313736" y="225841"/>
                  </a:lnTo>
                  <a:lnTo>
                    <a:pt x="1592460" y="225841"/>
                  </a:lnTo>
                  <a:cubicBezTo>
                    <a:pt x="1639806" y="225841"/>
                    <a:pt x="1678187" y="264222"/>
                    <a:pt x="1678187" y="311568"/>
                  </a:cubicBezTo>
                  <a:lnTo>
                    <a:pt x="1678187" y="654464"/>
                  </a:lnTo>
                  <a:cubicBezTo>
                    <a:pt x="1678187" y="701810"/>
                    <a:pt x="1639806" y="740191"/>
                    <a:pt x="1592460" y="740191"/>
                  </a:cubicBezTo>
                  <a:lnTo>
                    <a:pt x="85727" y="740191"/>
                  </a:lnTo>
                  <a:cubicBezTo>
                    <a:pt x="38381" y="740191"/>
                    <a:pt x="0" y="701810"/>
                    <a:pt x="0" y="654464"/>
                  </a:cubicBezTo>
                  <a:lnTo>
                    <a:pt x="0" y="311568"/>
                  </a:lnTo>
                  <a:cubicBezTo>
                    <a:pt x="0" y="267034"/>
                    <a:pt x="33957" y="230432"/>
                    <a:pt x="77513" y="227499"/>
                  </a:cubicBezTo>
                  <a:lnTo>
                    <a:pt x="77513" y="63150"/>
                  </a:lnTo>
                  <a:cubicBezTo>
                    <a:pt x="77513" y="28273"/>
                    <a:pt x="105786" y="0"/>
                    <a:pt x="140663" y="0"/>
                  </a:cubicBezTo>
                  <a:close/>
                </a:path>
              </a:pathLst>
            </a:custGeom>
            <a:gradFill>
              <a:gsLst>
                <a:gs pos="39000">
                  <a:srgbClr val="F0F0F0"/>
                </a:gs>
                <a:gs pos="0">
                  <a:schemeClr val="bg1"/>
                </a:gs>
                <a:gs pos="100000">
                  <a:schemeClr val="bg1">
                    <a:lumMod val="7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3" name="Freeform 9"/>
          <p:cNvSpPr>
            <a:spLocks noEditPoints="1"/>
          </p:cNvSpPr>
          <p:nvPr/>
        </p:nvSpPr>
        <p:spPr bwMode="auto">
          <a:xfrm>
            <a:off x="1870367" y="2545180"/>
            <a:ext cx="735584" cy="732902"/>
          </a:xfrm>
          <a:custGeom>
            <a:avLst/>
            <a:gdLst>
              <a:gd name="T0" fmla="*/ 86 w 116"/>
              <a:gd name="T1" fmla="*/ 17 h 116"/>
              <a:gd name="T2" fmla="*/ 8 w 116"/>
              <a:gd name="T3" fmla="*/ 45 h 116"/>
              <a:gd name="T4" fmla="*/ 11 w 116"/>
              <a:gd name="T5" fmla="*/ 50 h 116"/>
              <a:gd name="T6" fmla="*/ 12 w 116"/>
              <a:gd name="T7" fmla="*/ 59 h 116"/>
              <a:gd name="T8" fmla="*/ 16 w 116"/>
              <a:gd name="T9" fmla="*/ 69 h 116"/>
              <a:gd name="T10" fmla="*/ 20 w 116"/>
              <a:gd name="T11" fmla="*/ 77 h 116"/>
              <a:gd name="T12" fmla="*/ 24 w 116"/>
              <a:gd name="T13" fmla="*/ 83 h 116"/>
              <a:gd name="T14" fmla="*/ 27 w 116"/>
              <a:gd name="T15" fmla="*/ 98 h 116"/>
              <a:gd name="T16" fmla="*/ 33 w 116"/>
              <a:gd name="T17" fmla="*/ 105 h 116"/>
              <a:gd name="T18" fmla="*/ 34 w 116"/>
              <a:gd name="T19" fmla="*/ 101 h 116"/>
              <a:gd name="T20" fmla="*/ 37 w 116"/>
              <a:gd name="T21" fmla="*/ 93 h 116"/>
              <a:gd name="T22" fmla="*/ 41 w 116"/>
              <a:gd name="T23" fmla="*/ 83 h 116"/>
              <a:gd name="T24" fmla="*/ 49 w 116"/>
              <a:gd name="T25" fmla="*/ 73 h 116"/>
              <a:gd name="T26" fmla="*/ 53 w 116"/>
              <a:gd name="T27" fmla="*/ 66 h 116"/>
              <a:gd name="T28" fmla="*/ 45 w 116"/>
              <a:gd name="T29" fmla="*/ 61 h 116"/>
              <a:gd name="T30" fmla="*/ 38 w 116"/>
              <a:gd name="T31" fmla="*/ 58 h 116"/>
              <a:gd name="T32" fmla="*/ 33 w 116"/>
              <a:gd name="T33" fmla="*/ 51 h 116"/>
              <a:gd name="T34" fmla="*/ 25 w 116"/>
              <a:gd name="T35" fmla="*/ 47 h 116"/>
              <a:gd name="T36" fmla="*/ 17 w 116"/>
              <a:gd name="T37" fmla="*/ 49 h 116"/>
              <a:gd name="T38" fmla="*/ 13 w 116"/>
              <a:gd name="T39" fmla="*/ 44 h 116"/>
              <a:gd name="T40" fmla="*/ 12 w 116"/>
              <a:gd name="T41" fmla="*/ 37 h 116"/>
              <a:gd name="T42" fmla="*/ 8 w 116"/>
              <a:gd name="T43" fmla="*/ 37 h 116"/>
              <a:gd name="T44" fmla="*/ 12 w 116"/>
              <a:gd name="T45" fmla="*/ 30 h 116"/>
              <a:gd name="T46" fmla="*/ 18 w 116"/>
              <a:gd name="T47" fmla="*/ 30 h 116"/>
              <a:gd name="T48" fmla="*/ 24 w 116"/>
              <a:gd name="T49" fmla="*/ 25 h 116"/>
              <a:gd name="T50" fmla="*/ 30 w 116"/>
              <a:gd name="T51" fmla="*/ 18 h 116"/>
              <a:gd name="T52" fmla="*/ 32 w 116"/>
              <a:gd name="T53" fmla="*/ 15 h 116"/>
              <a:gd name="T54" fmla="*/ 42 w 116"/>
              <a:gd name="T55" fmla="*/ 12 h 116"/>
              <a:gd name="T56" fmla="*/ 34 w 116"/>
              <a:gd name="T57" fmla="*/ 8 h 116"/>
              <a:gd name="T58" fmla="*/ 32 w 116"/>
              <a:gd name="T59" fmla="*/ 8 h 116"/>
              <a:gd name="T60" fmla="*/ 49 w 116"/>
              <a:gd name="T61" fmla="*/ 2 h 116"/>
              <a:gd name="T62" fmla="*/ 56 w 116"/>
              <a:gd name="T63" fmla="*/ 5 h 116"/>
              <a:gd name="T64" fmla="*/ 82 w 116"/>
              <a:gd name="T65" fmla="*/ 6 h 116"/>
              <a:gd name="T66" fmla="*/ 79 w 116"/>
              <a:gd name="T67" fmla="*/ 11 h 116"/>
              <a:gd name="T68" fmla="*/ 85 w 116"/>
              <a:gd name="T69" fmla="*/ 19 h 116"/>
              <a:gd name="T70" fmla="*/ 89 w 116"/>
              <a:gd name="T71" fmla="*/ 19 h 116"/>
              <a:gd name="T72" fmla="*/ 93 w 116"/>
              <a:gd name="T73" fmla="*/ 17 h 116"/>
              <a:gd name="T74" fmla="*/ 97 w 116"/>
              <a:gd name="T75" fmla="*/ 23 h 116"/>
              <a:gd name="T76" fmla="*/ 101 w 116"/>
              <a:gd name="T77" fmla="*/ 27 h 116"/>
              <a:gd name="T78" fmla="*/ 95 w 116"/>
              <a:gd name="T79" fmla="*/ 27 h 116"/>
              <a:gd name="T80" fmla="*/ 89 w 116"/>
              <a:gd name="T81" fmla="*/ 25 h 116"/>
              <a:gd name="T82" fmla="*/ 81 w 116"/>
              <a:gd name="T83" fmla="*/ 24 h 116"/>
              <a:gd name="T84" fmla="*/ 74 w 116"/>
              <a:gd name="T85" fmla="*/ 30 h 116"/>
              <a:gd name="T86" fmla="*/ 70 w 116"/>
              <a:gd name="T87" fmla="*/ 39 h 116"/>
              <a:gd name="T88" fmla="*/ 73 w 116"/>
              <a:gd name="T89" fmla="*/ 50 h 116"/>
              <a:gd name="T90" fmla="*/ 82 w 116"/>
              <a:gd name="T91" fmla="*/ 53 h 116"/>
              <a:gd name="T92" fmla="*/ 91 w 116"/>
              <a:gd name="T93" fmla="*/ 53 h 116"/>
              <a:gd name="T94" fmla="*/ 95 w 116"/>
              <a:gd name="T95" fmla="*/ 61 h 116"/>
              <a:gd name="T96" fmla="*/ 96 w 116"/>
              <a:gd name="T97" fmla="*/ 71 h 116"/>
              <a:gd name="T98" fmla="*/ 95 w 116"/>
              <a:gd name="T99" fmla="*/ 81 h 116"/>
              <a:gd name="T100" fmla="*/ 100 w 116"/>
              <a:gd name="T101" fmla="*/ 90 h 116"/>
              <a:gd name="T102" fmla="*/ 107 w 116"/>
              <a:gd name="T103" fmla="*/ 82 h 116"/>
              <a:gd name="T104" fmla="*/ 112 w 116"/>
              <a:gd name="T105" fmla="*/ 69 h 116"/>
              <a:gd name="T106" fmla="*/ 114 w 116"/>
              <a:gd name="T107" fmla="*/ 53 h 116"/>
              <a:gd name="T108" fmla="*/ 109 w 116"/>
              <a:gd name="T109" fmla="*/ 39 h 116"/>
              <a:gd name="T110" fmla="*/ 105 w 116"/>
              <a:gd name="T111" fmla="*/ 32 h 116"/>
              <a:gd name="T112" fmla="*/ 111 w 116"/>
              <a:gd name="T113" fmla="*/ 41 h 116"/>
              <a:gd name="T114" fmla="*/ 79 w 116"/>
              <a:gd name="T115" fmla="*/ 10 h 116"/>
              <a:gd name="T116" fmla="*/ 75 w 116"/>
              <a:gd name="T117" fmla="*/ 5 h 116"/>
              <a:gd name="T118" fmla="*/ 76 w 116"/>
              <a:gd name="T119" fmla="*/ 9 h 116"/>
              <a:gd name="T120" fmla="*/ 73 w 116"/>
              <a:gd name="T121" fmla="*/ 4 h 116"/>
              <a:gd name="T122" fmla="*/ 109 w 116"/>
              <a:gd name="T123" fmla="*/ 82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6" h="116">
                <a:moveTo>
                  <a:pt x="6" y="33"/>
                </a:moveTo>
                <a:cubicBezTo>
                  <a:pt x="6" y="33"/>
                  <a:pt x="6" y="33"/>
                  <a:pt x="6" y="33"/>
                </a:cubicBezTo>
                <a:cubicBezTo>
                  <a:pt x="6" y="33"/>
                  <a:pt x="6" y="33"/>
                  <a:pt x="5" y="34"/>
                </a:cubicBezTo>
                <a:cubicBezTo>
                  <a:pt x="6" y="34"/>
                  <a:pt x="6" y="34"/>
                  <a:pt x="6" y="34"/>
                </a:cubicBezTo>
                <a:cubicBezTo>
                  <a:pt x="6" y="34"/>
                  <a:pt x="6" y="34"/>
                  <a:pt x="6" y="34"/>
                </a:cubicBezTo>
                <a:cubicBezTo>
                  <a:pt x="6" y="34"/>
                  <a:pt x="6" y="34"/>
                  <a:pt x="6" y="33"/>
                </a:cubicBezTo>
                <a:close/>
                <a:moveTo>
                  <a:pt x="5" y="35"/>
                </a:moveTo>
                <a:cubicBezTo>
                  <a:pt x="5" y="35"/>
                  <a:pt x="5" y="35"/>
                  <a:pt x="5" y="35"/>
                </a:cubicBezTo>
                <a:cubicBezTo>
                  <a:pt x="5" y="35"/>
                  <a:pt x="5" y="34"/>
                  <a:pt x="5" y="34"/>
                </a:cubicBezTo>
                <a:cubicBezTo>
                  <a:pt x="5" y="34"/>
                  <a:pt x="5" y="34"/>
                  <a:pt x="5" y="34"/>
                </a:cubicBezTo>
                <a:cubicBezTo>
                  <a:pt x="5" y="34"/>
                  <a:pt x="5" y="34"/>
                  <a:pt x="5" y="35"/>
                </a:cubicBezTo>
                <a:cubicBezTo>
                  <a:pt x="5" y="35"/>
                  <a:pt x="5" y="35"/>
                  <a:pt x="5" y="35"/>
                </a:cubicBezTo>
                <a:close/>
                <a:moveTo>
                  <a:pt x="88" y="18"/>
                </a:moveTo>
                <a:cubicBezTo>
                  <a:pt x="88" y="18"/>
                  <a:pt x="88" y="18"/>
                  <a:pt x="88" y="18"/>
                </a:cubicBezTo>
                <a:cubicBezTo>
                  <a:pt x="88" y="18"/>
                  <a:pt x="88" y="18"/>
                  <a:pt x="88" y="18"/>
                </a:cubicBezTo>
                <a:cubicBezTo>
                  <a:pt x="88" y="18"/>
                  <a:pt x="88" y="18"/>
                  <a:pt x="88" y="18"/>
                </a:cubicBezTo>
                <a:cubicBezTo>
                  <a:pt x="88" y="18"/>
                  <a:pt x="88" y="18"/>
                  <a:pt x="88" y="18"/>
                </a:cubicBezTo>
                <a:cubicBezTo>
                  <a:pt x="88" y="17"/>
                  <a:pt x="87" y="17"/>
                  <a:pt x="87" y="17"/>
                </a:cubicBezTo>
                <a:cubicBezTo>
                  <a:pt x="87" y="17"/>
                  <a:pt x="87" y="17"/>
                  <a:pt x="87" y="17"/>
                </a:cubicBezTo>
                <a:cubicBezTo>
                  <a:pt x="87" y="17"/>
                  <a:pt x="87" y="17"/>
                  <a:pt x="87" y="17"/>
                </a:cubicBezTo>
                <a:cubicBezTo>
                  <a:pt x="86" y="17"/>
                  <a:pt x="86" y="17"/>
                  <a:pt x="86" y="17"/>
                </a:cubicBezTo>
                <a:cubicBezTo>
                  <a:pt x="86" y="17"/>
                  <a:pt x="86" y="17"/>
                  <a:pt x="86" y="17"/>
                </a:cubicBezTo>
                <a:cubicBezTo>
                  <a:pt x="86" y="16"/>
                  <a:pt x="86" y="16"/>
                  <a:pt x="86" y="16"/>
                </a:cubicBezTo>
                <a:cubicBezTo>
                  <a:pt x="86" y="16"/>
                  <a:pt x="86" y="16"/>
                  <a:pt x="86" y="16"/>
                </a:cubicBezTo>
                <a:cubicBezTo>
                  <a:pt x="86" y="16"/>
                  <a:pt x="86" y="16"/>
                  <a:pt x="85" y="16"/>
                </a:cubicBezTo>
                <a:cubicBezTo>
                  <a:pt x="85" y="16"/>
                  <a:pt x="85" y="16"/>
                  <a:pt x="85" y="16"/>
                </a:cubicBezTo>
                <a:cubicBezTo>
                  <a:pt x="85" y="16"/>
                  <a:pt x="85" y="16"/>
                  <a:pt x="85" y="16"/>
                </a:cubicBezTo>
                <a:cubicBezTo>
                  <a:pt x="86" y="17"/>
                  <a:pt x="86" y="17"/>
                  <a:pt x="86" y="17"/>
                </a:cubicBezTo>
                <a:cubicBezTo>
                  <a:pt x="87" y="17"/>
                  <a:pt x="87" y="17"/>
                  <a:pt x="87" y="17"/>
                </a:cubicBezTo>
                <a:cubicBezTo>
                  <a:pt x="87" y="18"/>
                  <a:pt x="87" y="18"/>
                  <a:pt x="87" y="18"/>
                </a:cubicBezTo>
                <a:cubicBezTo>
                  <a:pt x="86" y="18"/>
                  <a:pt x="87" y="18"/>
                  <a:pt x="87" y="18"/>
                </a:cubicBezTo>
                <a:cubicBezTo>
                  <a:pt x="87" y="18"/>
                  <a:pt x="87" y="18"/>
                  <a:pt x="87" y="18"/>
                </a:cubicBezTo>
                <a:cubicBezTo>
                  <a:pt x="87" y="18"/>
                  <a:pt x="87" y="18"/>
                  <a:pt x="87" y="18"/>
                </a:cubicBezTo>
                <a:cubicBezTo>
                  <a:pt x="87" y="18"/>
                  <a:pt x="87" y="18"/>
                  <a:pt x="87" y="18"/>
                </a:cubicBezTo>
                <a:cubicBezTo>
                  <a:pt x="88" y="18"/>
                  <a:pt x="88" y="18"/>
                  <a:pt x="88" y="18"/>
                </a:cubicBezTo>
                <a:cubicBezTo>
                  <a:pt x="88" y="18"/>
                  <a:pt x="88" y="18"/>
                  <a:pt x="88" y="18"/>
                </a:cubicBezTo>
                <a:cubicBezTo>
                  <a:pt x="88" y="18"/>
                  <a:pt x="88" y="18"/>
                  <a:pt x="88" y="18"/>
                </a:cubicBezTo>
                <a:close/>
                <a:moveTo>
                  <a:pt x="112" y="37"/>
                </a:moveTo>
                <a:cubicBezTo>
                  <a:pt x="114" y="44"/>
                  <a:pt x="116" y="51"/>
                  <a:pt x="116" y="58"/>
                </a:cubicBezTo>
                <a:cubicBezTo>
                  <a:pt x="116" y="90"/>
                  <a:pt x="90" y="116"/>
                  <a:pt x="58" y="116"/>
                </a:cubicBezTo>
                <a:cubicBezTo>
                  <a:pt x="26" y="116"/>
                  <a:pt x="0" y="90"/>
                  <a:pt x="0" y="58"/>
                </a:cubicBezTo>
                <a:cubicBezTo>
                  <a:pt x="0" y="50"/>
                  <a:pt x="2" y="42"/>
                  <a:pt x="5" y="35"/>
                </a:cubicBezTo>
                <a:cubicBezTo>
                  <a:pt x="5" y="42"/>
                  <a:pt x="5" y="42"/>
                  <a:pt x="5" y="42"/>
                </a:cubicBezTo>
                <a:cubicBezTo>
                  <a:pt x="5" y="42"/>
                  <a:pt x="5" y="42"/>
                  <a:pt x="5" y="42"/>
                </a:cubicBezTo>
                <a:cubicBezTo>
                  <a:pt x="5" y="42"/>
                  <a:pt x="5" y="42"/>
                  <a:pt x="5" y="42"/>
                </a:cubicBezTo>
                <a:cubicBezTo>
                  <a:pt x="5" y="42"/>
                  <a:pt x="5" y="42"/>
                  <a:pt x="5" y="42"/>
                </a:cubicBezTo>
                <a:cubicBezTo>
                  <a:pt x="6" y="42"/>
                  <a:pt x="6" y="42"/>
                  <a:pt x="6" y="42"/>
                </a:cubicBezTo>
                <a:cubicBezTo>
                  <a:pt x="6" y="43"/>
                  <a:pt x="6" y="43"/>
                  <a:pt x="6" y="43"/>
                </a:cubicBezTo>
                <a:cubicBezTo>
                  <a:pt x="6" y="43"/>
                  <a:pt x="7" y="43"/>
                  <a:pt x="7" y="43"/>
                </a:cubicBezTo>
                <a:cubicBezTo>
                  <a:pt x="7" y="43"/>
                  <a:pt x="7" y="43"/>
                  <a:pt x="7" y="43"/>
                </a:cubicBezTo>
                <a:cubicBezTo>
                  <a:pt x="7" y="43"/>
                  <a:pt x="7" y="43"/>
                  <a:pt x="7" y="43"/>
                </a:cubicBezTo>
                <a:cubicBezTo>
                  <a:pt x="7" y="43"/>
                  <a:pt x="7" y="43"/>
                  <a:pt x="7" y="43"/>
                </a:cubicBezTo>
                <a:cubicBezTo>
                  <a:pt x="7" y="43"/>
                  <a:pt x="7" y="44"/>
                  <a:pt x="7" y="44"/>
                </a:cubicBezTo>
                <a:cubicBezTo>
                  <a:pt x="7" y="44"/>
                  <a:pt x="7" y="44"/>
                  <a:pt x="7" y="44"/>
                </a:cubicBezTo>
                <a:cubicBezTo>
                  <a:pt x="8" y="44"/>
                  <a:pt x="8" y="44"/>
                  <a:pt x="8" y="45"/>
                </a:cubicBezTo>
                <a:cubicBezTo>
                  <a:pt x="8" y="45"/>
                  <a:pt x="8" y="45"/>
                  <a:pt x="8" y="45"/>
                </a:cubicBezTo>
                <a:cubicBezTo>
                  <a:pt x="8" y="45"/>
                  <a:pt x="8" y="45"/>
                  <a:pt x="8" y="45"/>
                </a:cubicBezTo>
                <a:cubicBezTo>
                  <a:pt x="8" y="45"/>
                  <a:pt x="8" y="45"/>
                  <a:pt x="8" y="45"/>
                </a:cubicBezTo>
                <a:cubicBezTo>
                  <a:pt x="8" y="45"/>
                  <a:pt x="8" y="45"/>
                  <a:pt x="9" y="45"/>
                </a:cubicBezTo>
                <a:cubicBezTo>
                  <a:pt x="9" y="45"/>
                  <a:pt x="9" y="45"/>
                  <a:pt x="9" y="45"/>
                </a:cubicBezTo>
                <a:cubicBezTo>
                  <a:pt x="9" y="45"/>
                  <a:pt x="9" y="45"/>
                  <a:pt x="9" y="45"/>
                </a:cubicBezTo>
                <a:cubicBezTo>
                  <a:pt x="9" y="45"/>
                  <a:pt x="9" y="45"/>
                  <a:pt x="9" y="45"/>
                </a:cubicBezTo>
                <a:cubicBezTo>
                  <a:pt x="9" y="45"/>
                  <a:pt x="9" y="45"/>
                  <a:pt x="9" y="45"/>
                </a:cubicBezTo>
                <a:cubicBezTo>
                  <a:pt x="9" y="45"/>
                  <a:pt x="9" y="45"/>
                  <a:pt x="9" y="45"/>
                </a:cubicBezTo>
                <a:cubicBezTo>
                  <a:pt x="9" y="45"/>
                  <a:pt x="9" y="45"/>
                  <a:pt x="9" y="45"/>
                </a:cubicBezTo>
                <a:cubicBezTo>
                  <a:pt x="9" y="46"/>
                  <a:pt x="9" y="46"/>
                  <a:pt x="9" y="46"/>
                </a:cubicBezTo>
                <a:cubicBezTo>
                  <a:pt x="10" y="46"/>
                  <a:pt x="10" y="46"/>
                  <a:pt x="10" y="46"/>
                </a:cubicBezTo>
                <a:cubicBezTo>
                  <a:pt x="10" y="46"/>
                  <a:pt x="10" y="46"/>
                  <a:pt x="10" y="46"/>
                </a:cubicBezTo>
                <a:cubicBezTo>
                  <a:pt x="10" y="46"/>
                  <a:pt x="10" y="46"/>
                  <a:pt x="10" y="46"/>
                </a:cubicBezTo>
                <a:cubicBezTo>
                  <a:pt x="10" y="46"/>
                  <a:pt x="10" y="46"/>
                  <a:pt x="10" y="47"/>
                </a:cubicBezTo>
                <a:cubicBezTo>
                  <a:pt x="10" y="47"/>
                  <a:pt x="10" y="47"/>
                  <a:pt x="10" y="47"/>
                </a:cubicBezTo>
                <a:cubicBezTo>
                  <a:pt x="10" y="47"/>
                  <a:pt x="10" y="47"/>
                  <a:pt x="10" y="47"/>
                </a:cubicBezTo>
                <a:cubicBezTo>
                  <a:pt x="10" y="47"/>
                  <a:pt x="10" y="47"/>
                  <a:pt x="10" y="47"/>
                </a:cubicBezTo>
                <a:cubicBezTo>
                  <a:pt x="11" y="47"/>
                  <a:pt x="11" y="47"/>
                  <a:pt x="11" y="47"/>
                </a:cubicBezTo>
                <a:cubicBezTo>
                  <a:pt x="11" y="47"/>
                  <a:pt x="11" y="47"/>
                  <a:pt x="11" y="47"/>
                </a:cubicBezTo>
                <a:cubicBezTo>
                  <a:pt x="11" y="48"/>
                  <a:pt x="11" y="48"/>
                  <a:pt x="11" y="48"/>
                </a:cubicBezTo>
                <a:cubicBezTo>
                  <a:pt x="11" y="48"/>
                  <a:pt x="11" y="49"/>
                  <a:pt x="11" y="49"/>
                </a:cubicBezTo>
                <a:cubicBezTo>
                  <a:pt x="11" y="49"/>
                  <a:pt x="11" y="49"/>
                  <a:pt x="11" y="49"/>
                </a:cubicBezTo>
                <a:cubicBezTo>
                  <a:pt x="11" y="49"/>
                  <a:pt x="11" y="49"/>
                  <a:pt x="11" y="49"/>
                </a:cubicBezTo>
                <a:cubicBezTo>
                  <a:pt x="11" y="49"/>
                  <a:pt x="11" y="49"/>
                  <a:pt x="11" y="49"/>
                </a:cubicBezTo>
                <a:cubicBezTo>
                  <a:pt x="11" y="50"/>
                  <a:pt x="11" y="50"/>
                  <a:pt x="11" y="50"/>
                </a:cubicBezTo>
                <a:cubicBezTo>
                  <a:pt x="11" y="50"/>
                  <a:pt x="11" y="50"/>
                  <a:pt x="11" y="50"/>
                </a:cubicBezTo>
                <a:cubicBezTo>
                  <a:pt x="11" y="50"/>
                  <a:pt x="11" y="50"/>
                  <a:pt x="11" y="50"/>
                </a:cubicBezTo>
                <a:cubicBezTo>
                  <a:pt x="11" y="50"/>
                  <a:pt x="11" y="50"/>
                  <a:pt x="11" y="50"/>
                </a:cubicBezTo>
                <a:cubicBezTo>
                  <a:pt x="11" y="50"/>
                  <a:pt x="11" y="50"/>
                  <a:pt x="11" y="50"/>
                </a:cubicBezTo>
                <a:cubicBezTo>
                  <a:pt x="13" y="50"/>
                  <a:pt x="13" y="50"/>
                  <a:pt x="13" y="50"/>
                </a:cubicBezTo>
                <a:cubicBezTo>
                  <a:pt x="13" y="50"/>
                  <a:pt x="13" y="50"/>
                  <a:pt x="13" y="50"/>
                </a:cubicBezTo>
                <a:cubicBezTo>
                  <a:pt x="13" y="50"/>
                  <a:pt x="13" y="50"/>
                  <a:pt x="13" y="50"/>
                </a:cubicBezTo>
                <a:cubicBezTo>
                  <a:pt x="13" y="50"/>
                  <a:pt x="13" y="50"/>
                  <a:pt x="13" y="50"/>
                </a:cubicBezTo>
                <a:cubicBezTo>
                  <a:pt x="13" y="51"/>
                  <a:pt x="13" y="51"/>
                  <a:pt x="13" y="51"/>
                </a:cubicBezTo>
                <a:cubicBezTo>
                  <a:pt x="13" y="51"/>
                  <a:pt x="14" y="51"/>
                  <a:pt x="14" y="51"/>
                </a:cubicBezTo>
                <a:cubicBezTo>
                  <a:pt x="14" y="51"/>
                  <a:pt x="14" y="52"/>
                  <a:pt x="14" y="52"/>
                </a:cubicBezTo>
                <a:cubicBezTo>
                  <a:pt x="14" y="52"/>
                  <a:pt x="14" y="52"/>
                  <a:pt x="14" y="52"/>
                </a:cubicBezTo>
                <a:cubicBezTo>
                  <a:pt x="14" y="52"/>
                  <a:pt x="14" y="53"/>
                  <a:pt x="14" y="53"/>
                </a:cubicBezTo>
                <a:cubicBezTo>
                  <a:pt x="14" y="53"/>
                  <a:pt x="14" y="53"/>
                  <a:pt x="14" y="53"/>
                </a:cubicBezTo>
                <a:cubicBezTo>
                  <a:pt x="14" y="53"/>
                  <a:pt x="14" y="53"/>
                  <a:pt x="14" y="53"/>
                </a:cubicBezTo>
                <a:cubicBezTo>
                  <a:pt x="15" y="53"/>
                  <a:pt x="15" y="53"/>
                  <a:pt x="15" y="54"/>
                </a:cubicBezTo>
                <a:cubicBezTo>
                  <a:pt x="15" y="54"/>
                  <a:pt x="15" y="54"/>
                  <a:pt x="14" y="54"/>
                </a:cubicBezTo>
                <a:cubicBezTo>
                  <a:pt x="14" y="54"/>
                  <a:pt x="14" y="54"/>
                  <a:pt x="14" y="54"/>
                </a:cubicBezTo>
                <a:cubicBezTo>
                  <a:pt x="14" y="56"/>
                  <a:pt x="14" y="56"/>
                  <a:pt x="14" y="56"/>
                </a:cubicBezTo>
                <a:cubicBezTo>
                  <a:pt x="14" y="56"/>
                  <a:pt x="14" y="56"/>
                  <a:pt x="14" y="56"/>
                </a:cubicBezTo>
                <a:cubicBezTo>
                  <a:pt x="14" y="56"/>
                  <a:pt x="14" y="56"/>
                  <a:pt x="14" y="56"/>
                </a:cubicBezTo>
                <a:cubicBezTo>
                  <a:pt x="13" y="56"/>
                  <a:pt x="13" y="56"/>
                  <a:pt x="13" y="56"/>
                </a:cubicBezTo>
                <a:cubicBezTo>
                  <a:pt x="13" y="57"/>
                  <a:pt x="13" y="57"/>
                  <a:pt x="13" y="57"/>
                </a:cubicBezTo>
                <a:cubicBezTo>
                  <a:pt x="13" y="57"/>
                  <a:pt x="13" y="57"/>
                  <a:pt x="13" y="57"/>
                </a:cubicBezTo>
                <a:cubicBezTo>
                  <a:pt x="13" y="57"/>
                  <a:pt x="13" y="57"/>
                  <a:pt x="13" y="57"/>
                </a:cubicBezTo>
                <a:cubicBezTo>
                  <a:pt x="13" y="58"/>
                  <a:pt x="13" y="58"/>
                  <a:pt x="13" y="58"/>
                </a:cubicBezTo>
                <a:cubicBezTo>
                  <a:pt x="13" y="58"/>
                  <a:pt x="13" y="58"/>
                  <a:pt x="13" y="58"/>
                </a:cubicBezTo>
                <a:cubicBezTo>
                  <a:pt x="13" y="58"/>
                  <a:pt x="13" y="58"/>
                  <a:pt x="13" y="58"/>
                </a:cubicBezTo>
                <a:cubicBezTo>
                  <a:pt x="12" y="58"/>
                  <a:pt x="12" y="58"/>
                  <a:pt x="12" y="58"/>
                </a:cubicBezTo>
                <a:cubicBezTo>
                  <a:pt x="12" y="59"/>
                  <a:pt x="12" y="59"/>
                  <a:pt x="12" y="59"/>
                </a:cubicBezTo>
                <a:cubicBezTo>
                  <a:pt x="12" y="59"/>
                  <a:pt x="12" y="59"/>
                  <a:pt x="12" y="59"/>
                </a:cubicBezTo>
                <a:cubicBezTo>
                  <a:pt x="12" y="60"/>
                  <a:pt x="12" y="60"/>
                  <a:pt x="13" y="60"/>
                </a:cubicBezTo>
                <a:cubicBezTo>
                  <a:pt x="13" y="60"/>
                  <a:pt x="13" y="60"/>
                  <a:pt x="13" y="60"/>
                </a:cubicBezTo>
                <a:cubicBezTo>
                  <a:pt x="13" y="60"/>
                  <a:pt x="13" y="60"/>
                  <a:pt x="13" y="60"/>
                </a:cubicBezTo>
                <a:cubicBezTo>
                  <a:pt x="13" y="61"/>
                  <a:pt x="13" y="61"/>
                  <a:pt x="13" y="61"/>
                </a:cubicBezTo>
                <a:cubicBezTo>
                  <a:pt x="12" y="61"/>
                  <a:pt x="12" y="61"/>
                  <a:pt x="12" y="61"/>
                </a:cubicBezTo>
                <a:cubicBezTo>
                  <a:pt x="12" y="61"/>
                  <a:pt x="12" y="61"/>
                  <a:pt x="12" y="61"/>
                </a:cubicBezTo>
                <a:cubicBezTo>
                  <a:pt x="12" y="61"/>
                  <a:pt x="12" y="62"/>
                  <a:pt x="12" y="62"/>
                </a:cubicBezTo>
                <a:cubicBezTo>
                  <a:pt x="12" y="62"/>
                  <a:pt x="12" y="62"/>
                  <a:pt x="12" y="62"/>
                </a:cubicBezTo>
                <a:cubicBezTo>
                  <a:pt x="12" y="62"/>
                  <a:pt x="12" y="62"/>
                  <a:pt x="12" y="62"/>
                </a:cubicBezTo>
                <a:cubicBezTo>
                  <a:pt x="12" y="63"/>
                  <a:pt x="12" y="63"/>
                  <a:pt x="12" y="63"/>
                </a:cubicBezTo>
                <a:cubicBezTo>
                  <a:pt x="12" y="63"/>
                  <a:pt x="12" y="63"/>
                  <a:pt x="12" y="63"/>
                </a:cubicBezTo>
                <a:cubicBezTo>
                  <a:pt x="12" y="64"/>
                  <a:pt x="12" y="64"/>
                  <a:pt x="12" y="64"/>
                </a:cubicBezTo>
                <a:cubicBezTo>
                  <a:pt x="12" y="64"/>
                  <a:pt x="13" y="64"/>
                  <a:pt x="13" y="65"/>
                </a:cubicBezTo>
                <a:cubicBezTo>
                  <a:pt x="13" y="65"/>
                  <a:pt x="13" y="65"/>
                  <a:pt x="14" y="66"/>
                </a:cubicBezTo>
                <a:cubicBezTo>
                  <a:pt x="14" y="66"/>
                  <a:pt x="14" y="66"/>
                  <a:pt x="14" y="66"/>
                </a:cubicBezTo>
                <a:cubicBezTo>
                  <a:pt x="14" y="66"/>
                  <a:pt x="14" y="67"/>
                  <a:pt x="14" y="67"/>
                </a:cubicBezTo>
                <a:cubicBezTo>
                  <a:pt x="14" y="67"/>
                  <a:pt x="14" y="67"/>
                  <a:pt x="14" y="67"/>
                </a:cubicBezTo>
                <a:cubicBezTo>
                  <a:pt x="14" y="67"/>
                  <a:pt x="14"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9"/>
                  <a:pt x="15" y="69"/>
                  <a:pt x="15" y="69"/>
                </a:cubicBezTo>
                <a:cubicBezTo>
                  <a:pt x="15" y="69"/>
                  <a:pt x="15" y="69"/>
                  <a:pt x="15" y="69"/>
                </a:cubicBezTo>
                <a:cubicBezTo>
                  <a:pt x="15" y="69"/>
                  <a:pt x="16" y="69"/>
                  <a:pt x="16" y="69"/>
                </a:cubicBezTo>
                <a:cubicBezTo>
                  <a:pt x="16" y="69"/>
                  <a:pt x="16" y="69"/>
                  <a:pt x="16" y="69"/>
                </a:cubicBezTo>
                <a:cubicBezTo>
                  <a:pt x="16" y="70"/>
                  <a:pt x="16" y="70"/>
                  <a:pt x="16" y="70"/>
                </a:cubicBezTo>
                <a:cubicBezTo>
                  <a:pt x="16" y="70"/>
                  <a:pt x="16" y="70"/>
                  <a:pt x="16" y="70"/>
                </a:cubicBezTo>
                <a:cubicBezTo>
                  <a:pt x="16" y="70"/>
                  <a:pt x="16" y="70"/>
                  <a:pt x="16" y="70"/>
                </a:cubicBezTo>
                <a:cubicBezTo>
                  <a:pt x="16" y="70"/>
                  <a:pt x="16" y="70"/>
                  <a:pt x="16" y="70"/>
                </a:cubicBezTo>
                <a:cubicBezTo>
                  <a:pt x="16" y="70"/>
                  <a:pt x="16" y="70"/>
                  <a:pt x="16" y="70"/>
                </a:cubicBezTo>
                <a:cubicBezTo>
                  <a:pt x="16" y="70"/>
                  <a:pt x="16" y="71"/>
                  <a:pt x="16" y="71"/>
                </a:cubicBezTo>
                <a:cubicBezTo>
                  <a:pt x="16" y="72"/>
                  <a:pt x="16" y="72"/>
                  <a:pt x="16" y="72"/>
                </a:cubicBezTo>
                <a:cubicBezTo>
                  <a:pt x="16" y="72"/>
                  <a:pt x="16" y="72"/>
                  <a:pt x="16" y="72"/>
                </a:cubicBezTo>
                <a:cubicBezTo>
                  <a:pt x="16" y="72"/>
                  <a:pt x="16" y="72"/>
                  <a:pt x="16" y="72"/>
                </a:cubicBezTo>
                <a:cubicBezTo>
                  <a:pt x="16" y="73"/>
                  <a:pt x="16" y="73"/>
                  <a:pt x="16" y="73"/>
                </a:cubicBezTo>
                <a:cubicBezTo>
                  <a:pt x="16" y="73"/>
                  <a:pt x="16" y="73"/>
                  <a:pt x="16" y="73"/>
                </a:cubicBezTo>
                <a:cubicBezTo>
                  <a:pt x="16" y="73"/>
                  <a:pt x="16" y="73"/>
                  <a:pt x="17" y="73"/>
                </a:cubicBezTo>
                <a:cubicBezTo>
                  <a:pt x="17" y="73"/>
                  <a:pt x="17" y="73"/>
                  <a:pt x="17" y="74"/>
                </a:cubicBezTo>
                <a:cubicBezTo>
                  <a:pt x="17" y="74"/>
                  <a:pt x="17" y="74"/>
                  <a:pt x="17" y="74"/>
                </a:cubicBezTo>
                <a:cubicBezTo>
                  <a:pt x="17" y="74"/>
                  <a:pt x="17" y="74"/>
                  <a:pt x="17" y="74"/>
                </a:cubicBezTo>
                <a:cubicBezTo>
                  <a:pt x="17" y="74"/>
                  <a:pt x="17" y="75"/>
                  <a:pt x="17" y="75"/>
                </a:cubicBezTo>
                <a:cubicBezTo>
                  <a:pt x="17" y="75"/>
                  <a:pt x="17" y="75"/>
                  <a:pt x="18" y="75"/>
                </a:cubicBezTo>
                <a:cubicBezTo>
                  <a:pt x="18" y="75"/>
                  <a:pt x="18" y="75"/>
                  <a:pt x="18" y="75"/>
                </a:cubicBezTo>
                <a:cubicBezTo>
                  <a:pt x="18" y="76"/>
                  <a:pt x="18" y="76"/>
                  <a:pt x="18" y="76"/>
                </a:cubicBezTo>
                <a:cubicBezTo>
                  <a:pt x="19" y="76"/>
                  <a:pt x="19" y="76"/>
                  <a:pt x="19" y="76"/>
                </a:cubicBezTo>
                <a:cubicBezTo>
                  <a:pt x="20" y="76"/>
                  <a:pt x="20" y="76"/>
                  <a:pt x="20" y="76"/>
                </a:cubicBezTo>
                <a:cubicBezTo>
                  <a:pt x="20" y="76"/>
                  <a:pt x="20" y="76"/>
                  <a:pt x="20" y="76"/>
                </a:cubicBezTo>
                <a:cubicBezTo>
                  <a:pt x="20" y="76"/>
                  <a:pt x="20" y="76"/>
                  <a:pt x="20" y="76"/>
                </a:cubicBezTo>
                <a:cubicBezTo>
                  <a:pt x="20" y="77"/>
                  <a:pt x="20" y="77"/>
                  <a:pt x="20" y="77"/>
                </a:cubicBezTo>
                <a:cubicBezTo>
                  <a:pt x="20" y="77"/>
                  <a:pt x="20" y="77"/>
                  <a:pt x="20" y="77"/>
                </a:cubicBezTo>
                <a:cubicBezTo>
                  <a:pt x="20" y="77"/>
                  <a:pt x="20" y="77"/>
                  <a:pt x="20" y="77"/>
                </a:cubicBezTo>
                <a:cubicBezTo>
                  <a:pt x="20" y="77"/>
                  <a:pt x="20" y="77"/>
                  <a:pt x="20" y="77"/>
                </a:cubicBezTo>
                <a:cubicBezTo>
                  <a:pt x="20" y="77"/>
                  <a:pt x="20" y="77"/>
                  <a:pt x="20" y="77"/>
                </a:cubicBezTo>
                <a:cubicBezTo>
                  <a:pt x="20" y="77"/>
                  <a:pt x="21" y="77"/>
                  <a:pt x="21" y="77"/>
                </a:cubicBezTo>
                <a:cubicBezTo>
                  <a:pt x="21" y="77"/>
                  <a:pt x="21" y="77"/>
                  <a:pt x="21" y="77"/>
                </a:cubicBezTo>
                <a:cubicBezTo>
                  <a:pt x="21" y="77"/>
                  <a:pt x="21" y="77"/>
                  <a:pt x="21" y="77"/>
                </a:cubicBezTo>
                <a:cubicBezTo>
                  <a:pt x="21" y="78"/>
                  <a:pt x="21"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9"/>
                  <a:pt x="22" y="79"/>
                </a:cubicBezTo>
                <a:cubicBezTo>
                  <a:pt x="22" y="79"/>
                  <a:pt x="22" y="79"/>
                  <a:pt x="22" y="80"/>
                </a:cubicBezTo>
                <a:cubicBezTo>
                  <a:pt x="22" y="80"/>
                  <a:pt x="22" y="80"/>
                  <a:pt x="22" y="80"/>
                </a:cubicBezTo>
                <a:cubicBezTo>
                  <a:pt x="22" y="80"/>
                  <a:pt x="22" y="80"/>
                  <a:pt x="22" y="80"/>
                </a:cubicBezTo>
                <a:cubicBezTo>
                  <a:pt x="22" y="80"/>
                  <a:pt x="22" y="81"/>
                  <a:pt x="23" y="81"/>
                </a:cubicBezTo>
                <a:cubicBezTo>
                  <a:pt x="23" y="81"/>
                  <a:pt x="23" y="81"/>
                  <a:pt x="23" y="81"/>
                </a:cubicBezTo>
                <a:cubicBezTo>
                  <a:pt x="23" y="81"/>
                  <a:pt x="23" y="81"/>
                  <a:pt x="23" y="81"/>
                </a:cubicBezTo>
                <a:cubicBezTo>
                  <a:pt x="23" y="81"/>
                  <a:pt x="23" y="81"/>
                  <a:pt x="23" y="81"/>
                </a:cubicBezTo>
                <a:cubicBezTo>
                  <a:pt x="23" y="81"/>
                  <a:pt x="23" y="81"/>
                  <a:pt x="23" y="81"/>
                </a:cubicBezTo>
                <a:cubicBezTo>
                  <a:pt x="23" y="81"/>
                  <a:pt x="23" y="82"/>
                  <a:pt x="23" y="82"/>
                </a:cubicBezTo>
                <a:cubicBezTo>
                  <a:pt x="23" y="82"/>
                  <a:pt x="23" y="82"/>
                  <a:pt x="23" y="82"/>
                </a:cubicBezTo>
                <a:cubicBezTo>
                  <a:pt x="23" y="82"/>
                  <a:pt x="23" y="82"/>
                  <a:pt x="23" y="82"/>
                </a:cubicBezTo>
                <a:cubicBezTo>
                  <a:pt x="23" y="82"/>
                  <a:pt x="23" y="82"/>
                  <a:pt x="23" y="82"/>
                </a:cubicBezTo>
                <a:cubicBezTo>
                  <a:pt x="23" y="82"/>
                  <a:pt x="23" y="82"/>
                  <a:pt x="23" y="82"/>
                </a:cubicBezTo>
                <a:cubicBezTo>
                  <a:pt x="23" y="82"/>
                  <a:pt x="23" y="83"/>
                  <a:pt x="23" y="83"/>
                </a:cubicBezTo>
                <a:cubicBezTo>
                  <a:pt x="23" y="83"/>
                  <a:pt x="23" y="83"/>
                  <a:pt x="23" y="83"/>
                </a:cubicBezTo>
                <a:cubicBezTo>
                  <a:pt x="24" y="83"/>
                  <a:pt x="24" y="83"/>
                  <a:pt x="24" y="83"/>
                </a:cubicBezTo>
                <a:cubicBezTo>
                  <a:pt x="24" y="83"/>
                  <a:pt x="24" y="83"/>
                  <a:pt x="24" y="83"/>
                </a:cubicBezTo>
                <a:cubicBezTo>
                  <a:pt x="24" y="83"/>
                  <a:pt x="24" y="83"/>
                  <a:pt x="24" y="84"/>
                </a:cubicBezTo>
                <a:cubicBezTo>
                  <a:pt x="24" y="84"/>
                  <a:pt x="24" y="84"/>
                  <a:pt x="24" y="84"/>
                </a:cubicBezTo>
                <a:cubicBezTo>
                  <a:pt x="24" y="84"/>
                  <a:pt x="24" y="85"/>
                  <a:pt x="24" y="85"/>
                </a:cubicBezTo>
                <a:cubicBezTo>
                  <a:pt x="24" y="89"/>
                  <a:pt x="24" y="89"/>
                  <a:pt x="24" y="89"/>
                </a:cubicBezTo>
                <a:cubicBezTo>
                  <a:pt x="24" y="89"/>
                  <a:pt x="24" y="89"/>
                  <a:pt x="24" y="89"/>
                </a:cubicBezTo>
                <a:cubicBezTo>
                  <a:pt x="24" y="89"/>
                  <a:pt x="24" y="89"/>
                  <a:pt x="24" y="89"/>
                </a:cubicBezTo>
                <a:cubicBezTo>
                  <a:pt x="24" y="89"/>
                  <a:pt x="24" y="89"/>
                  <a:pt x="24" y="89"/>
                </a:cubicBezTo>
                <a:cubicBezTo>
                  <a:pt x="24" y="89"/>
                  <a:pt x="24" y="89"/>
                  <a:pt x="24" y="89"/>
                </a:cubicBezTo>
                <a:cubicBezTo>
                  <a:pt x="24" y="89"/>
                  <a:pt x="24" y="89"/>
                  <a:pt x="24" y="89"/>
                </a:cubicBezTo>
                <a:cubicBezTo>
                  <a:pt x="24" y="90"/>
                  <a:pt x="24" y="90"/>
                  <a:pt x="24" y="90"/>
                </a:cubicBezTo>
                <a:cubicBezTo>
                  <a:pt x="24" y="90"/>
                  <a:pt x="24" y="90"/>
                  <a:pt x="25" y="90"/>
                </a:cubicBezTo>
                <a:cubicBezTo>
                  <a:pt x="25" y="90"/>
                  <a:pt x="25" y="90"/>
                  <a:pt x="25" y="90"/>
                </a:cubicBezTo>
                <a:cubicBezTo>
                  <a:pt x="25" y="90"/>
                  <a:pt x="25" y="91"/>
                  <a:pt x="25" y="91"/>
                </a:cubicBezTo>
                <a:cubicBezTo>
                  <a:pt x="25" y="91"/>
                  <a:pt x="25" y="92"/>
                  <a:pt x="25" y="92"/>
                </a:cubicBezTo>
                <a:cubicBezTo>
                  <a:pt x="25" y="92"/>
                  <a:pt x="25" y="92"/>
                  <a:pt x="25" y="92"/>
                </a:cubicBezTo>
                <a:cubicBezTo>
                  <a:pt x="25" y="93"/>
                  <a:pt x="25" y="93"/>
                  <a:pt x="25" y="93"/>
                </a:cubicBezTo>
                <a:cubicBezTo>
                  <a:pt x="25" y="93"/>
                  <a:pt x="25" y="93"/>
                  <a:pt x="25" y="93"/>
                </a:cubicBezTo>
                <a:cubicBezTo>
                  <a:pt x="25" y="93"/>
                  <a:pt x="25" y="93"/>
                  <a:pt x="25" y="93"/>
                </a:cubicBezTo>
                <a:cubicBezTo>
                  <a:pt x="25" y="93"/>
                  <a:pt x="25" y="93"/>
                  <a:pt x="25" y="93"/>
                </a:cubicBezTo>
                <a:cubicBezTo>
                  <a:pt x="25" y="93"/>
                  <a:pt x="25" y="93"/>
                  <a:pt x="25" y="93"/>
                </a:cubicBezTo>
                <a:cubicBezTo>
                  <a:pt x="25" y="94"/>
                  <a:pt x="25" y="94"/>
                  <a:pt x="25" y="94"/>
                </a:cubicBezTo>
                <a:cubicBezTo>
                  <a:pt x="25" y="94"/>
                  <a:pt x="25" y="94"/>
                  <a:pt x="25" y="94"/>
                </a:cubicBezTo>
                <a:cubicBezTo>
                  <a:pt x="25" y="94"/>
                  <a:pt x="25" y="95"/>
                  <a:pt x="25" y="95"/>
                </a:cubicBezTo>
                <a:cubicBezTo>
                  <a:pt x="25" y="95"/>
                  <a:pt x="25" y="95"/>
                  <a:pt x="25" y="95"/>
                </a:cubicBezTo>
                <a:cubicBezTo>
                  <a:pt x="25" y="96"/>
                  <a:pt x="26" y="96"/>
                  <a:pt x="26" y="97"/>
                </a:cubicBezTo>
                <a:cubicBezTo>
                  <a:pt x="26" y="97"/>
                  <a:pt x="26" y="97"/>
                  <a:pt x="26" y="97"/>
                </a:cubicBezTo>
                <a:cubicBezTo>
                  <a:pt x="27" y="97"/>
                  <a:pt x="27" y="97"/>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8" y="98"/>
                  <a:pt x="28" y="99"/>
                  <a:pt x="28" y="99"/>
                </a:cubicBezTo>
                <a:cubicBezTo>
                  <a:pt x="28" y="99"/>
                  <a:pt x="28" y="99"/>
                  <a:pt x="28" y="99"/>
                </a:cubicBezTo>
                <a:cubicBezTo>
                  <a:pt x="28" y="99"/>
                  <a:pt x="28" y="99"/>
                  <a:pt x="28" y="99"/>
                </a:cubicBezTo>
                <a:cubicBezTo>
                  <a:pt x="28" y="99"/>
                  <a:pt x="28" y="99"/>
                  <a:pt x="28" y="99"/>
                </a:cubicBezTo>
                <a:cubicBezTo>
                  <a:pt x="28" y="99"/>
                  <a:pt x="28" y="99"/>
                  <a:pt x="29" y="99"/>
                </a:cubicBezTo>
                <a:cubicBezTo>
                  <a:pt x="29" y="100"/>
                  <a:pt x="29" y="100"/>
                  <a:pt x="29" y="101"/>
                </a:cubicBezTo>
                <a:cubicBezTo>
                  <a:pt x="29" y="101"/>
                  <a:pt x="29" y="101"/>
                  <a:pt x="29" y="101"/>
                </a:cubicBezTo>
                <a:cubicBezTo>
                  <a:pt x="30" y="101"/>
                  <a:pt x="30" y="101"/>
                  <a:pt x="30" y="102"/>
                </a:cubicBezTo>
                <a:cubicBezTo>
                  <a:pt x="30" y="102"/>
                  <a:pt x="30" y="102"/>
                  <a:pt x="30" y="102"/>
                </a:cubicBezTo>
                <a:cubicBezTo>
                  <a:pt x="30" y="102"/>
                  <a:pt x="30" y="102"/>
                  <a:pt x="30" y="102"/>
                </a:cubicBezTo>
                <a:cubicBezTo>
                  <a:pt x="30" y="102"/>
                  <a:pt x="30" y="102"/>
                  <a:pt x="30" y="102"/>
                </a:cubicBezTo>
                <a:cubicBezTo>
                  <a:pt x="30" y="102"/>
                  <a:pt x="30" y="102"/>
                  <a:pt x="30" y="102"/>
                </a:cubicBezTo>
                <a:cubicBezTo>
                  <a:pt x="30" y="103"/>
                  <a:pt x="30" y="103"/>
                  <a:pt x="30" y="103"/>
                </a:cubicBezTo>
                <a:cubicBezTo>
                  <a:pt x="30" y="103"/>
                  <a:pt x="30" y="103"/>
                  <a:pt x="30" y="103"/>
                </a:cubicBezTo>
                <a:cubicBezTo>
                  <a:pt x="30" y="103"/>
                  <a:pt x="30" y="103"/>
                  <a:pt x="31" y="103"/>
                </a:cubicBezTo>
                <a:cubicBezTo>
                  <a:pt x="31" y="103"/>
                  <a:pt x="31" y="104"/>
                  <a:pt x="31" y="104"/>
                </a:cubicBezTo>
                <a:cubicBezTo>
                  <a:pt x="31" y="104"/>
                  <a:pt x="31" y="104"/>
                  <a:pt x="31" y="104"/>
                </a:cubicBezTo>
                <a:cubicBezTo>
                  <a:pt x="31" y="104"/>
                  <a:pt x="31" y="104"/>
                  <a:pt x="31" y="104"/>
                </a:cubicBezTo>
                <a:cubicBezTo>
                  <a:pt x="31" y="104"/>
                  <a:pt x="32" y="104"/>
                  <a:pt x="32" y="104"/>
                </a:cubicBezTo>
                <a:cubicBezTo>
                  <a:pt x="32" y="105"/>
                  <a:pt x="32" y="105"/>
                  <a:pt x="32"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4" y="105"/>
                  <a:pt x="34" y="105"/>
                  <a:pt x="34" y="105"/>
                </a:cubicBezTo>
                <a:cubicBezTo>
                  <a:pt x="34" y="105"/>
                  <a:pt x="34" y="105"/>
                  <a:pt x="34" y="105"/>
                </a:cubicBezTo>
                <a:cubicBezTo>
                  <a:pt x="34" y="106"/>
                  <a:pt x="34" y="106"/>
                  <a:pt x="34" y="106"/>
                </a:cubicBezTo>
                <a:cubicBezTo>
                  <a:pt x="34" y="106"/>
                  <a:pt x="34" y="106"/>
                  <a:pt x="34" y="106"/>
                </a:cubicBezTo>
                <a:cubicBezTo>
                  <a:pt x="34" y="106"/>
                  <a:pt x="34" y="106"/>
                  <a:pt x="34" y="106"/>
                </a:cubicBezTo>
                <a:cubicBezTo>
                  <a:pt x="34" y="106"/>
                  <a:pt x="34" y="106"/>
                  <a:pt x="35" y="106"/>
                </a:cubicBezTo>
                <a:cubicBezTo>
                  <a:pt x="35" y="106"/>
                  <a:pt x="35" y="106"/>
                  <a:pt x="35" y="105"/>
                </a:cubicBezTo>
                <a:cubicBezTo>
                  <a:pt x="35" y="105"/>
                  <a:pt x="35" y="105"/>
                  <a:pt x="35" y="105"/>
                </a:cubicBezTo>
                <a:cubicBezTo>
                  <a:pt x="35" y="105"/>
                  <a:pt x="35" y="105"/>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3"/>
                </a:cubicBezTo>
                <a:cubicBezTo>
                  <a:pt x="35" y="103"/>
                  <a:pt x="35" y="103"/>
                  <a:pt x="35" y="103"/>
                </a:cubicBezTo>
                <a:cubicBezTo>
                  <a:pt x="35" y="103"/>
                  <a:pt x="35" y="102"/>
                  <a:pt x="35" y="102"/>
                </a:cubicBezTo>
                <a:cubicBezTo>
                  <a:pt x="34" y="102"/>
                  <a:pt x="34" y="102"/>
                  <a:pt x="34" y="102"/>
                </a:cubicBezTo>
                <a:cubicBezTo>
                  <a:pt x="34" y="102"/>
                  <a:pt x="34" y="102"/>
                  <a:pt x="34" y="102"/>
                </a:cubicBezTo>
                <a:cubicBezTo>
                  <a:pt x="34" y="102"/>
                  <a:pt x="34" y="102"/>
                  <a:pt x="34" y="102"/>
                </a:cubicBezTo>
                <a:cubicBezTo>
                  <a:pt x="34" y="101"/>
                  <a:pt x="34" y="101"/>
                  <a:pt x="34" y="101"/>
                </a:cubicBezTo>
                <a:cubicBezTo>
                  <a:pt x="34" y="101"/>
                  <a:pt x="34" y="101"/>
                  <a:pt x="34" y="101"/>
                </a:cubicBezTo>
                <a:cubicBezTo>
                  <a:pt x="34" y="101"/>
                  <a:pt x="34" y="101"/>
                  <a:pt x="34" y="101"/>
                </a:cubicBezTo>
                <a:cubicBezTo>
                  <a:pt x="34" y="101"/>
                  <a:pt x="34" y="101"/>
                  <a:pt x="34" y="101"/>
                </a:cubicBezTo>
                <a:cubicBezTo>
                  <a:pt x="34" y="101"/>
                  <a:pt x="34" y="101"/>
                  <a:pt x="34" y="101"/>
                </a:cubicBezTo>
                <a:cubicBezTo>
                  <a:pt x="34" y="100"/>
                  <a:pt x="34" y="100"/>
                  <a:pt x="34" y="100"/>
                </a:cubicBezTo>
                <a:cubicBezTo>
                  <a:pt x="34" y="100"/>
                  <a:pt x="34" y="99"/>
                  <a:pt x="34" y="99"/>
                </a:cubicBezTo>
                <a:cubicBezTo>
                  <a:pt x="34" y="99"/>
                  <a:pt x="34" y="99"/>
                  <a:pt x="33" y="99"/>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7"/>
                  <a:pt x="33" y="97"/>
                </a:cubicBezTo>
                <a:cubicBezTo>
                  <a:pt x="33" y="97"/>
                  <a:pt x="33" y="97"/>
                  <a:pt x="33" y="97"/>
                </a:cubicBezTo>
                <a:cubicBezTo>
                  <a:pt x="33" y="97"/>
                  <a:pt x="33" y="97"/>
                  <a:pt x="33" y="97"/>
                </a:cubicBezTo>
                <a:cubicBezTo>
                  <a:pt x="34" y="97"/>
                  <a:pt x="34" y="97"/>
                  <a:pt x="34" y="96"/>
                </a:cubicBezTo>
                <a:cubicBezTo>
                  <a:pt x="34" y="96"/>
                  <a:pt x="34" y="96"/>
                  <a:pt x="34" y="96"/>
                </a:cubicBezTo>
                <a:cubicBezTo>
                  <a:pt x="34" y="96"/>
                  <a:pt x="34" y="96"/>
                  <a:pt x="34" y="96"/>
                </a:cubicBezTo>
                <a:cubicBezTo>
                  <a:pt x="34" y="96"/>
                  <a:pt x="34" y="96"/>
                  <a:pt x="34" y="96"/>
                </a:cubicBezTo>
                <a:cubicBezTo>
                  <a:pt x="34" y="96"/>
                  <a:pt x="35" y="96"/>
                  <a:pt x="35" y="96"/>
                </a:cubicBezTo>
                <a:cubicBezTo>
                  <a:pt x="35" y="96"/>
                  <a:pt x="35" y="96"/>
                  <a:pt x="35" y="96"/>
                </a:cubicBezTo>
                <a:cubicBezTo>
                  <a:pt x="35" y="96"/>
                  <a:pt x="35" y="96"/>
                  <a:pt x="35" y="96"/>
                </a:cubicBezTo>
                <a:cubicBezTo>
                  <a:pt x="35" y="95"/>
                  <a:pt x="35" y="95"/>
                  <a:pt x="35" y="95"/>
                </a:cubicBezTo>
                <a:cubicBezTo>
                  <a:pt x="35" y="95"/>
                  <a:pt x="35" y="95"/>
                  <a:pt x="35" y="95"/>
                </a:cubicBezTo>
                <a:cubicBezTo>
                  <a:pt x="36" y="95"/>
                  <a:pt x="36" y="95"/>
                  <a:pt x="36" y="95"/>
                </a:cubicBezTo>
                <a:cubicBezTo>
                  <a:pt x="36" y="95"/>
                  <a:pt x="36" y="95"/>
                  <a:pt x="36" y="95"/>
                </a:cubicBezTo>
                <a:cubicBezTo>
                  <a:pt x="36" y="95"/>
                  <a:pt x="37" y="95"/>
                  <a:pt x="37" y="95"/>
                </a:cubicBezTo>
                <a:cubicBezTo>
                  <a:pt x="37" y="94"/>
                  <a:pt x="37" y="94"/>
                  <a:pt x="37" y="93"/>
                </a:cubicBezTo>
                <a:cubicBezTo>
                  <a:pt x="37" y="93"/>
                  <a:pt x="36" y="93"/>
                  <a:pt x="36" y="93"/>
                </a:cubicBezTo>
                <a:cubicBezTo>
                  <a:pt x="36" y="93"/>
                  <a:pt x="36" y="93"/>
                  <a:pt x="36" y="93"/>
                </a:cubicBezTo>
                <a:cubicBezTo>
                  <a:pt x="36" y="93"/>
                  <a:pt x="36" y="93"/>
                  <a:pt x="36" y="93"/>
                </a:cubicBezTo>
                <a:cubicBezTo>
                  <a:pt x="36" y="93"/>
                  <a:pt x="36" y="93"/>
                  <a:pt x="36" y="93"/>
                </a:cubicBezTo>
                <a:cubicBezTo>
                  <a:pt x="36" y="93"/>
                  <a:pt x="35" y="93"/>
                  <a:pt x="35" y="92"/>
                </a:cubicBezTo>
                <a:cubicBezTo>
                  <a:pt x="35" y="92"/>
                  <a:pt x="35" y="92"/>
                  <a:pt x="35" y="92"/>
                </a:cubicBezTo>
                <a:cubicBezTo>
                  <a:pt x="37" y="92"/>
                  <a:pt x="37" y="92"/>
                  <a:pt x="37" y="92"/>
                </a:cubicBezTo>
                <a:cubicBezTo>
                  <a:pt x="37" y="92"/>
                  <a:pt x="37" y="92"/>
                  <a:pt x="37" y="92"/>
                </a:cubicBezTo>
                <a:cubicBezTo>
                  <a:pt x="37" y="92"/>
                  <a:pt x="37" y="92"/>
                  <a:pt x="37" y="92"/>
                </a:cubicBezTo>
                <a:cubicBezTo>
                  <a:pt x="37" y="92"/>
                  <a:pt x="37" y="92"/>
                  <a:pt x="38" y="92"/>
                </a:cubicBezTo>
                <a:cubicBezTo>
                  <a:pt x="38" y="92"/>
                  <a:pt x="38" y="92"/>
                  <a:pt x="38" y="92"/>
                </a:cubicBezTo>
                <a:cubicBezTo>
                  <a:pt x="38" y="91"/>
                  <a:pt x="38" y="91"/>
                  <a:pt x="38" y="91"/>
                </a:cubicBezTo>
                <a:cubicBezTo>
                  <a:pt x="38" y="91"/>
                  <a:pt x="38" y="91"/>
                  <a:pt x="38" y="91"/>
                </a:cubicBezTo>
                <a:cubicBezTo>
                  <a:pt x="38" y="91"/>
                  <a:pt x="38" y="90"/>
                  <a:pt x="38" y="90"/>
                </a:cubicBezTo>
                <a:cubicBezTo>
                  <a:pt x="38" y="90"/>
                  <a:pt x="38" y="90"/>
                  <a:pt x="38" y="90"/>
                </a:cubicBezTo>
                <a:cubicBezTo>
                  <a:pt x="38" y="90"/>
                  <a:pt x="38" y="90"/>
                  <a:pt x="38" y="90"/>
                </a:cubicBezTo>
                <a:cubicBezTo>
                  <a:pt x="38" y="90"/>
                  <a:pt x="38" y="90"/>
                  <a:pt x="38" y="90"/>
                </a:cubicBezTo>
                <a:cubicBezTo>
                  <a:pt x="39" y="90"/>
                  <a:pt x="39" y="90"/>
                  <a:pt x="39" y="90"/>
                </a:cubicBezTo>
                <a:cubicBezTo>
                  <a:pt x="39" y="90"/>
                  <a:pt x="40" y="89"/>
                  <a:pt x="40" y="89"/>
                </a:cubicBezTo>
                <a:cubicBezTo>
                  <a:pt x="40" y="88"/>
                  <a:pt x="40" y="88"/>
                  <a:pt x="40" y="88"/>
                </a:cubicBezTo>
                <a:cubicBezTo>
                  <a:pt x="40" y="85"/>
                  <a:pt x="40" y="85"/>
                  <a:pt x="40" y="85"/>
                </a:cubicBezTo>
                <a:cubicBezTo>
                  <a:pt x="40" y="85"/>
                  <a:pt x="40" y="84"/>
                  <a:pt x="40" y="84"/>
                </a:cubicBezTo>
                <a:cubicBezTo>
                  <a:pt x="40" y="84"/>
                  <a:pt x="40" y="84"/>
                  <a:pt x="40" y="84"/>
                </a:cubicBezTo>
                <a:cubicBezTo>
                  <a:pt x="41" y="85"/>
                  <a:pt x="41" y="85"/>
                  <a:pt x="41" y="85"/>
                </a:cubicBezTo>
                <a:cubicBezTo>
                  <a:pt x="41" y="84"/>
                  <a:pt x="41" y="84"/>
                  <a:pt x="41" y="84"/>
                </a:cubicBezTo>
                <a:cubicBezTo>
                  <a:pt x="41" y="84"/>
                  <a:pt x="41" y="84"/>
                  <a:pt x="41" y="84"/>
                </a:cubicBezTo>
                <a:cubicBezTo>
                  <a:pt x="41" y="84"/>
                  <a:pt x="41" y="83"/>
                  <a:pt x="41" y="83"/>
                </a:cubicBezTo>
                <a:cubicBezTo>
                  <a:pt x="41" y="83"/>
                  <a:pt x="41" y="83"/>
                  <a:pt x="41" y="83"/>
                </a:cubicBezTo>
                <a:cubicBezTo>
                  <a:pt x="41" y="83"/>
                  <a:pt x="41" y="83"/>
                  <a:pt x="42" y="82"/>
                </a:cubicBezTo>
                <a:cubicBezTo>
                  <a:pt x="42" y="82"/>
                  <a:pt x="42" y="82"/>
                  <a:pt x="43" y="82"/>
                </a:cubicBezTo>
                <a:cubicBezTo>
                  <a:pt x="43" y="82"/>
                  <a:pt x="43" y="82"/>
                  <a:pt x="43" y="82"/>
                </a:cubicBezTo>
                <a:cubicBezTo>
                  <a:pt x="43" y="82"/>
                  <a:pt x="44" y="82"/>
                  <a:pt x="44" y="82"/>
                </a:cubicBezTo>
                <a:cubicBezTo>
                  <a:pt x="44" y="82"/>
                  <a:pt x="44" y="82"/>
                  <a:pt x="44" y="82"/>
                </a:cubicBezTo>
                <a:cubicBezTo>
                  <a:pt x="44"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1"/>
                  <a:pt x="45" y="81"/>
                  <a:pt x="45" y="81"/>
                </a:cubicBezTo>
                <a:cubicBezTo>
                  <a:pt x="45" y="81"/>
                  <a:pt x="45" y="81"/>
                  <a:pt x="45" y="81"/>
                </a:cubicBezTo>
                <a:cubicBezTo>
                  <a:pt x="45" y="81"/>
                  <a:pt x="45" y="81"/>
                  <a:pt x="45" y="81"/>
                </a:cubicBezTo>
                <a:cubicBezTo>
                  <a:pt x="46" y="81"/>
                  <a:pt x="46" y="81"/>
                  <a:pt x="46" y="81"/>
                </a:cubicBezTo>
                <a:cubicBezTo>
                  <a:pt x="46" y="81"/>
                  <a:pt x="46" y="81"/>
                  <a:pt x="46" y="81"/>
                </a:cubicBezTo>
                <a:cubicBezTo>
                  <a:pt x="46" y="80"/>
                  <a:pt x="46" y="80"/>
                  <a:pt x="46" y="80"/>
                </a:cubicBezTo>
                <a:cubicBezTo>
                  <a:pt x="46" y="80"/>
                  <a:pt x="47" y="80"/>
                  <a:pt x="47" y="80"/>
                </a:cubicBezTo>
                <a:cubicBezTo>
                  <a:pt x="47" y="80"/>
                  <a:pt x="47" y="80"/>
                  <a:pt x="47" y="80"/>
                </a:cubicBezTo>
                <a:cubicBezTo>
                  <a:pt x="47" y="80"/>
                  <a:pt x="47" y="80"/>
                  <a:pt x="47" y="80"/>
                </a:cubicBezTo>
                <a:cubicBezTo>
                  <a:pt x="47" y="80"/>
                  <a:pt x="48" y="80"/>
                  <a:pt x="48" y="79"/>
                </a:cubicBezTo>
                <a:cubicBezTo>
                  <a:pt x="48" y="79"/>
                  <a:pt x="48" y="79"/>
                  <a:pt x="48" y="79"/>
                </a:cubicBezTo>
                <a:cubicBezTo>
                  <a:pt x="48" y="78"/>
                  <a:pt x="48" y="78"/>
                  <a:pt x="48" y="78"/>
                </a:cubicBezTo>
                <a:cubicBezTo>
                  <a:pt x="49" y="78"/>
                  <a:pt x="49" y="78"/>
                  <a:pt x="49" y="78"/>
                </a:cubicBezTo>
                <a:cubicBezTo>
                  <a:pt x="49" y="77"/>
                  <a:pt x="49" y="76"/>
                  <a:pt x="49" y="76"/>
                </a:cubicBezTo>
                <a:cubicBezTo>
                  <a:pt x="49" y="75"/>
                  <a:pt x="49" y="75"/>
                  <a:pt x="49" y="75"/>
                </a:cubicBezTo>
                <a:cubicBezTo>
                  <a:pt x="49" y="73"/>
                  <a:pt x="49" y="73"/>
                  <a:pt x="49" y="73"/>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50" y="72"/>
                  <a:pt x="50" y="72"/>
                  <a:pt x="50" y="72"/>
                </a:cubicBezTo>
                <a:cubicBezTo>
                  <a:pt x="50" y="72"/>
                  <a:pt x="50" y="72"/>
                  <a:pt x="50" y="72"/>
                </a:cubicBezTo>
                <a:cubicBezTo>
                  <a:pt x="50" y="72"/>
                  <a:pt x="50" y="71"/>
                  <a:pt x="50" y="71"/>
                </a:cubicBezTo>
                <a:cubicBezTo>
                  <a:pt x="50" y="71"/>
                  <a:pt x="50" y="71"/>
                  <a:pt x="50" y="71"/>
                </a:cubicBezTo>
                <a:cubicBezTo>
                  <a:pt x="50" y="71"/>
                  <a:pt x="50" y="71"/>
                  <a:pt x="50" y="71"/>
                </a:cubicBezTo>
                <a:cubicBezTo>
                  <a:pt x="50" y="71"/>
                  <a:pt x="51" y="71"/>
                  <a:pt x="51" y="71"/>
                </a:cubicBezTo>
                <a:cubicBezTo>
                  <a:pt x="51" y="71"/>
                  <a:pt x="51" y="71"/>
                  <a:pt x="51" y="71"/>
                </a:cubicBezTo>
                <a:cubicBezTo>
                  <a:pt x="51" y="70"/>
                  <a:pt x="51" y="70"/>
                  <a:pt x="51" y="70"/>
                </a:cubicBezTo>
                <a:cubicBezTo>
                  <a:pt x="51" y="70"/>
                  <a:pt x="51" y="70"/>
                  <a:pt x="51" y="70"/>
                </a:cubicBezTo>
                <a:cubicBezTo>
                  <a:pt x="51" y="70"/>
                  <a:pt x="51" y="70"/>
                  <a:pt x="51" y="70"/>
                </a:cubicBezTo>
                <a:cubicBezTo>
                  <a:pt x="51" y="70"/>
                  <a:pt x="51" y="70"/>
                  <a:pt x="51" y="70"/>
                </a:cubicBezTo>
                <a:cubicBezTo>
                  <a:pt x="51" y="70"/>
                  <a:pt x="51" y="70"/>
                  <a:pt x="51" y="70"/>
                </a:cubicBezTo>
                <a:cubicBezTo>
                  <a:pt x="51" y="70"/>
                  <a:pt x="52" y="69"/>
                  <a:pt x="52" y="69"/>
                </a:cubicBezTo>
                <a:cubicBezTo>
                  <a:pt x="52" y="69"/>
                  <a:pt x="52" y="68"/>
                  <a:pt x="53" y="68"/>
                </a:cubicBezTo>
                <a:cubicBezTo>
                  <a:pt x="53" y="68"/>
                  <a:pt x="53" y="68"/>
                  <a:pt x="53" y="68"/>
                </a:cubicBezTo>
                <a:cubicBezTo>
                  <a:pt x="54" y="68"/>
                  <a:pt x="53" y="67"/>
                  <a:pt x="53" y="67"/>
                </a:cubicBezTo>
                <a:cubicBezTo>
                  <a:pt x="53" y="67"/>
                  <a:pt x="53" y="67"/>
                  <a:pt x="53" y="67"/>
                </a:cubicBezTo>
                <a:cubicBezTo>
                  <a:pt x="53" y="67"/>
                  <a:pt x="53" y="67"/>
                  <a:pt x="53" y="67"/>
                </a:cubicBezTo>
                <a:cubicBezTo>
                  <a:pt x="53" y="67"/>
                  <a:pt x="53" y="67"/>
                  <a:pt x="53" y="67"/>
                </a:cubicBezTo>
                <a:cubicBezTo>
                  <a:pt x="53" y="67"/>
                  <a:pt x="53" y="67"/>
                  <a:pt x="53" y="67"/>
                </a:cubicBezTo>
                <a:cubicBezTo>
                  <a:pt x="53" y="67"/>
                  <a:pt x="53" y="66"/>
                  <a:pt x="53" y="66"/>
                </a:cubicBezTo>
                <a:cubicBezTo>
                  <a:pt x="53" y="66"/>
                  <a:pt x="53" y="66"/>
                  <a:pt x="53" y="66"/>
                </a:cubicBezTo>
                <a:cubicBezTo>
                  <a:pt x="53" y="66"/>
                  <a:pt x="53" y="66"/>
                  <a:pt x="53" y="66"/>
                </a:cubicBezTo>
                <a:cubicBezTo>
                  <a:pt x="53" y="66"/>
                  <a:pt x="53" y="66"/>
                  <a:pt x="53" y="66"/>
                </a:cubicBezTo>
                <a:cubicBezTo>
                  <a:pt x="53" y="64"/>
                  <a:pt x="53" y="64"/>
                  <a:pt x="53" y="64"/>
                </a:cubicBezTo>
                <a:cubicBezTo>
                  <a:pt x="53" y="64"/>
                  <a:pt x="53" y="64"/>
                  <a:pt x="53" y="64"/>
                </a:cubicBezTo>
                <a:cubicBezTo>
                  <a:pt x="53" y="64"/>
                  <a:pt x="53" y="64"/>
                  <a:pt x="53" y="64"/>
                </a:cubicBezTo>
                <a:cubicBezTo>
                  <a:pt x="53" y="64"/>
                  <a:pt x="53" y="64"/>
                  <a:pt x="53" y="64"/>
                </a:cubicBezTo>
                <a:cubicBezTo>
                  <a:pt x="53" y="63"/>
                  <a:pt x="53" y="63"/>
                  <a:pt x="53" y="63"/>
                </a:cubicBezTo>
                <a:cubicBezTo>
                  <a:pt x="53" y="63"/>
                  <a:pt x="53" y="63"/>
                  <a:pt x="53" y="63"/>
                </a:cubicBezTo>
                <a:cubicBezTo>
                  <a:pt x="52" y="63"/>
                  <a:pt x="52" y="63"/>
                  <a:pt x="52" y="63"/>
                </a:cubicBezTo>
                <a:cubicBezTo>
                  <a:pt x="52" y="63"/>
                  <a:pt x="52" y="63"/>
                  <a:pt x="52" y="63"/>
                </a:cubicBezTo>
                <a:cubicBezTo>
                  <a:pt x="51" y="63"/>
                  <a:pt x="51" y="63"/>
                  <a:pt x="51" y="63"/>
                </a:cubicBezTo>
                <a:cubicBezTo>
                  <a:pt x="50" y="63"/>
                  <a:pt x="50" y="63"/>
                  <a:pt x="50" y="62"/>
                </a:cubicBezTo>
                <a:cubicBezTo>
                  <a:pt x="50" y="62"/>
                  <a:pt x="50" y="62"/>
                  <a:pt x="50" y="62"/>
                </a:cubicBezTo>
                <a:cubicBezTo>
                  <a:pt x="50" y="62"/>
                  <a:pt x="50" y="62"/>
                  <a:pt x="50" y="62"/>
                </a:cubicBezTo>
                <a:cubicBezTo>
                  <a:pt x="50" y="62"/>
                  <a:pt x="50" y="62"/>
                  <a:pt x="50" y="62"/>
                </a:cubicBezTo>
                <a:cubicBezTo>
                  <a:pt x="49" y="62"/>
                  <a:pt x="49" y="62"/>
                  <a:pt x="49" y="62"/>
                </a:cubicBezTo>
                <a:cubicBezTo>
                  <a:pt x="49" y="62"/>
                  <a:pt x="49" y="61"/>
                  <a:pt x="49" y="61"/>
                </a:cubicBezTo>
                <a:cubicBezTo>
                  <a:pt x="49" y="61"/>
                  <a:pt x="49" y="61"/>
                  <a:pt x="48" y="61"/>
                </a:cubicBezTo>
                <a:cubicBezTo>
                  <a:pt x="48" y="61"/>
                  <a:pt x="48" y="61"/>
                  <a:pt x="48" y="61"/>
                </a:cubicBezTo>
                <a:cubicBezTo>
                  <a:pt x="48" y="61"/>
                  <a:pt x="48" y="61"/>
                  <a:pt x="48" y="61"/>
                </a:cubicBezTo>
                <a:cubicBezTo>
                  <a:pt x="48" y="61"/>
                  <a:pt x="48" y="61"/>
                  <a:pt x="48" y="61"/>
                </a:cubicBezTo>
                <a:cubicBezTo>
                  <a:pt x="48" y="61"/>
                  <a:pt x="48" y="61"/>
                  <a:pt x="48" y="61"/>
                </a:cubicBezTo>
                <a:cubicBezTo>
                  <a:pt x="48" y="61"/>
                  <a:pt x="48" y="61"/>
                  <a:pt x="48" y="61"/>
                </a:cubicBezTo>
                <a:cubicBezTo>
                  <a:pt x="47" y="61"/>
                  <a:pt x="47" y="61"/>
                  <a:pt x="47" y="61"/>
                </a:cubicBezTo>
                <a:cubicBezTo>
                  <a:pt x="47" y="61"/>
                  <a:pt x="47" y="61"/>
                  <a:pt x="47" y="61"/>
                </a:cubicBezTo>
                <a:cubicBezTo>
                  <a:pt x="46" y="61"/>
                  <a:pt x="46" y="61"/>
                  <a:pt x="46" y="61"/>
                </a:cubicBezTo>
                <a:cubicBezTo>
                  <a:pt x="46" y="61"/>
                  <a:pt x="46" y="61"/>
                  <a:pt x="45" y="61"/>
                </a:cubicBezTo>
                <a:cubicBezTo>
                  <a:pt x="45" y="61"/>
                  <a:pt x="45" y="61"/>
                  <a:pt x="45" y="61"/>
                </a:cubicBezTo>
                <a:cubicBezTo>
                  <a:pt x="44" y="61"/>
                  <a:pt x="44" y="61"/>
                  <a:pt x="44" y="61"/>
                </a:cubicBezTo>
                <a:cubicBezTo>
                  <a:pt x="44" y="61"/>
                  <a:pt x="44" y="61"/>
                  <a:pt x="44" y="61"/>
                </a:cubicBezTo>
                <a:cubicBezTo>
                  <a:pt x="44" y="61"/>
                  <a:pt x="44" y="61"/>
                  <a:pt x="44" y="61"/>
                </a:cubicBezTo>
                <a:cubicBezTo>
                  <a:pt x="44" y="60"/>
                  <a:pt x="44" y="60"/>
                  <a:pt x="43" y="60"/>
                </a:cubicBezTo>
                <a:cubicBezTo>
                  <a:pt x="43" y="60"/>
                  <a:pt x="43" y="60"/>
                  <a:pt x="43" y="60"/>
                </a:cubicBezTo>
                <a:cubicBezTo>
                  <a:pt x="43" y="60"/>
                  <a:pt x="42" y="60"/>
                  <a:pt x="42" y="60"/>
                </a:cubicBezTo>
                <a:cubicBezTo>
                  <a:pt x="42" y="60"/>
                  <a:pt x="42" y="60"/>
                  <a:pt x="42" y="60"/>
                </a:cubicBezTo>
                <a:cubicBezTo>
                  <a:pt x="42" y="60"/>
                  <a:pt x="42" y="60"/>
                  <a:pt x="42" y="60"/>
                </a:cubicBezTo>
                <a:cubicBezTo>
                  <a:pt x="42" y="60"/>
                  <a:pt x="42" y="60"/>
                  <a:pt x="42" y="60"/>
                </a:cubicBezTo>
                <a:cubicBezTo>
                  <a:pt x="42" y="60"/>
                  <a:pt x="42" y="60"/>
                  <a:pt x="42" y="60"/>
                </a:cubicBezTo>
                <a:cubicBezTo>
                  <a:pt x="42" y="60"/>
                  <a:pt x="42" y="60"/>
                  <a:pt x="42" y="60"/>
                </a:cubicBezTo>
                <a:cubicBezTo>
                  <a:pt x="42" y="59"/>
                  <a:pt x="42" y="59"/>
                  <a:pt x="42" y="59"/>
                </a:cubicBezTo>
                <a:cubicBezTo>
                  <a:pt x="42" y="59"/>
                  <a:pt x="41" y="59"/>
                  <a:pt x="41" y="59"/>
                </a:cubicBezTo>
                <a:cubicBezTo>
                  <a:pt x="41" y="59"/>
                  <a:pt x="41" y="59"/>
                  <a:pt x="41" y="59"/>
                </a:cubicBezTo>
                <a:cubicBezTo>
                  <a:pt x="41" y="59"/>
                  <a:pt x="41" y="59"/>
                  <a:pt x="41" y="59"/>
                </a:cubicBezTo>
                <a:cubicBezTo>
                  <a:pt x="39" y="59"/>
                  <a:pt x="39" y="59"/>
                  <a:pt x="39" y="59"/>
                </a:cubicBezTo>
                <a:cubicBezTo>
                  <a:pt x="39" y="59"/>
                  <a:pt x="39" y="59"/>
                  <a:pt x="39" y="59"/>
                </a:cubicBezTo>
                <a:cubicBezTo>
                  <a:pt x="38" y="59"/>
                  <a:pt x="38" y="59"/>
                  <a:pt x="38" y="59"/>
                </a:cubicBezTo>
                <a:cubicBezTo>
                  <a:pt x="38" y="59"/>
                  <a:pt x="38" y="59"/>
                  <a:pt x="38" y="59"/>
                </a:cubicBezTo>
                <a:cubicBezTo>
                  <a:pt x="38" y="59"/>
                  <a:pt x="38" y="59"/>
                  <a:pt x="38"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8" y="59"/>
                  <a:pt x="38" y="58"/>
                </a:cubicBezTo>
                <a:cubicBezTo>
                  <a:pt x="38" y="58"/>
                  <a:pt x="38" y="58"/>
                  <a:pt x="38" y="58"/>
                </a:cubicBezTo>
                <a:cubicBezTo>
                  <a:pt x="39" y="58"/>
                  <a:pt x="39" y="58"/>
                  <a:pt x="39" y="58"/>
                </a:cubicBezTo>
                <a:cubicBezTo>
                  <a:pt x="39" y="58"/>
                  <a:pt x="39" y="58"/>
                  <a:pt x="39" y="58"/>
                </a:cubicBezTo>
                <a:cubicBezTo>
                  <a:pt x="39" y="58"/>
                  <a:pt x="39" y="58"/>
                  <a:pt x="39" y="58"/>
                </a:cubicBezTo>
                <a:cubicBezTo>
                  <a:pt x="39" y="58"/>
                  <a:pt x="40" y="58"/>
                  <a:pt x="40" y="58"/>
                </a:cubicBezTo>
                <a:cubicBezTo>
                  <a:pt x="40" y="58"/>
                  <a:pt x="39" y="57"/>
                  <a:pt x="39" y="57"/>
                </a:cubicBezTo>
                <a:cubicBezTo>
                  <a:pt x="39" y="57"/>
                  <a:pt x="39" y="57"/>
                  <a:pt x="39" y="56"/>
                </a:cubicBezTo>
                <a:cubicBezTo>
                  <a:pt x="39" y="56"/>
                  <a:pt x="38" y="56"/>
                  <a:pt x="38" y="56"/>
                </a:cubicBezTo>
                <a:cubicBezTo>
                  <a:pt x="38" y="56"/>
                  <a:pt x="38" y="55"/>
                  <a:pt x="38" y="55"/>
                </a:cubicBezTo>
                <a:cubicBezTo>
                  <a:pt x="38" y="55"/>
                  <a:pt x="38" y="55"/>
                  <a:pt x="38" y="55"/>
                </a:cubicBezTo>
                <a:cubicBezTo>
                  <a:pt x="38" y="55"/>
                  <a:pt x="38" y="55"/>
                  <a:pt x="38" y="55"/>
                </a:cubicBezTo>
                <a:cubicBezTo>
                  <a:pt x="38" y="55"/>
                  <a:pt x="37" y="55"/>
                  <a:pt x="37" y="55"/>
                </a:cubicBezTo>
                <a:cubicBezTo>
                  <a:pt x="37" y="55"/>
                  <a:pt x="37" y="55"/>
                  <a:pt x="37" y="55"/>
                </a:cubicBezTo>
                <a:cubicBezTo>
                  <a:pt x="37" y="55"/>
                  <a:pt x="37" y="55"/>
                  <a:pt x="37" y="55"/>
                </a:cubicBezTo>
                <a:cubicBezTo>
                  <a:pt x="37" y="55"/>
                  <a:pt x="37" y="55"/>
                  <a:pt x="36" y="54"/>
                </a:cubicBezTo>
                <a:cubicBezTo>
                  <a:pt x="36" y="54"/>
                  <a:pt x="36" y="54"/>
                  <a:pt x="36" y="54"/>
                </a:cubicBezTo>
                <a:cubicBezTo>
                  <a:pt x="36" y="54"/>
                  <a:pt x="36" y="54"/>
                  <a:pt x="36" y="54"/>
                </a:cubicBezTo>
                <a:cubicBezTo>
                  <a:pt x="36" y="54"/>
                  <a:pt x="36" y="54"/>
                  <a:pt x="36" y="54"/>
                </a:cubicBezTo>
                <a:cubicBezTo>
                  <a:pt x="36" y="54"/>
                  <a:pt x="36" y="54"/>
                  <a:pt x="36" y="54"/>
                </a:cubicBezTo>
                <a:cubicBezTo>
                  <a:pt x="36" y="54"/>
                  <a:pt x="36" y="54"/>
                  <a:pt x="36" y="54"/>
                </a:cubicBezTo>
                <a:cubicBezTo>
                  <a:pt x="36" y="53"/>
                  <a:pt x="36" y="53"/>
                  <a:pt x="35" y="53"/>
                </a:cubicBezTo>
                <a:cubicBezTo>
                  <a:pt x="35" y="53"/>
                  <a:pt x="35" y="53"/>
                  <a:pt x="35" y="53"/>
                </a:cubicBezTo>
                <a:cubicBezTo>
                  <a:pt x="35" y="53"/>
                  <a:pt x="35" y="53"/>
                  <a:pt x="35" y="52"/>
                </a:cubicBezTo>
                <a:cubicBezTo>
                  <a:pt x="35" y="52"/>
                  <a:pt x="35" y="52"/>
                  <a:pt x="35" y="52"/>
                </a:cubicBezTo>
                <a:cubicBezTo>
                  <a:pt x="34" y="52"/>
                  <a:pt x="34" y="52"/>
                  <a:pt x="34" y="52"/>
                </a:cubicBezTo>
                <a:cubicBezTo>
                  <a:pt x="34" y="52"/>
                  <a:pt x="34" y="52"/>
                  <a:pt x="34" y="52"/>
                </a:cubicBezTo>
                <a:cubicBezTo>
                  <a:pt x="33" y="52"/>
                  <a:pt x="33" y="52"/>
                  <a:pt x="33" y="52"/>
                </a:cubicBezTo>
                <a:cubicBezTo>
                  <a:pt x="33" y="51"/>
                  <a:pt x="33" y="51"/>
                  <a:pt x="33" y="51"/>
                </a:cubicBezTo>
                <a:cubicBezTo>
                  <a:pt x="32" y="51"/>
                  <a:pt x="32" y="51"/>
                  <a:pt x="32" y="51"/>
                </a:cubicBezTo>
                <a:cubicBezTo>
                  <a:pt x="32" y="51"/>
                  <a:pt x="32" y="51"/>
                  <a:pt x="32" y="51"/>
                </a:cubicBezTo>
                <a:cubicBezTo>
                  <a:pt x="32" y="51"/>
                  <a:pt x="31" y="51"/>
                  <a:pt x="31" y="51"/>
                </a:cubicBezTo>
                <a:cubicBezTo>
                  <a:pt x="31" y="51"/>
                  <a:pt x="31" y="51"/>
                  <a:pt x="31" y="51"/>
                </a:cubicBezTo>
                <a:cubicBezTo>
                  <a:pt x="31" y="51"/>
                  <a:pt x="31" y="51"/>
                  <a:pt x="31" y="51"/>
                </a:cubicBezTo>
                <a:cubicBezTo>
                  <a:pt x="31" y="51"/>
                  <a:pt x="31" y="50"/>
                  <a:pt x="30" y="50"/>
                </a:cubicBezTo>
                <a:cubicBezTo>
                  <a:pt x="30" y="50"/>
                  <a:pt x="30" y="50"/>
                  <a:pt x="30" y="50"/>
                </a:cubicBezTo>
                <a:cubicBezTo>
                  <a:pt x="30" y="50"/>
                  <a:pt x="30" y="50"/>
                  <a:pt x="30" y="50"/>
                </a:cubicBezTo>
                <a:cubicBezTo>
                  <a:pt x="30" y="50"/>
                  <a:pt x="30" y="50"/>
                  <a:pt x="30" y="50"/>
                </a:cubicBezTo>
                <a:cubicBezTo>
                  <a:pt x="30" y="49"/>
                  <a:pt x="29" y="49"/>
                  <a:pt x="29" y="49"/>
                </a:cubicBezTo>
                <a:cubicBezTo>
                  <a:pt x="29" y="49"/>
                  <a:pt x="29" y="49"/>
                  <a:pt x="29" y="49"/>
                </a:cubicBezTo>
                <a:cubicBezTo>
                  <a:pt x="28" y="49"/>
                  <a:pt x="28" y="49"/>
                  <a:pt x="28" y="49"/>
                </a:cubicBezTo>
                <a:cubicBezTo>
                  <a:pt x="28" y="49"/>
                  <a:pt x="28" y="49"/>
                  <a:pt x="28" y="49"/>
                </a:cubicBezTo>
                <a:cubicBezTo>
                  <a:pt x="28" y="49"/>
                  <a:pt x="28" y="49"/>
                  <a:pt x="28" y="49"/>
                </a:cubicBezTo>
                <a:cubicBezTo>
                  <a:pt x="29" y="48"/>
                  <a:pt x="29" y="48"/>
                  <a:pt x="29" y="48"/>
                </a:cubicBezTo>
                <a:cubicBezTo>
                  <a:pt x="28" y="48"/>
                  <a:pt x="28" y="48"/>
                  <a:pt x="28" y="48"/>
                </a:cubicBezTo>
                <a:cubicBezTo>
                  <a:pt x="28" y="48"/>
                  <a:pt x="28" y="48"/>
                  <a:pt x="28" y="48"/>
                </a:cubicBezTo>
                <a:cubicBezTo>
                  <a:pt x="28" y="48"/>
                  <a:pt x="28" y="48"/>
                  <a:pt x="28" y="48"/>
                </a:cubicBezTo>
                <a:cubicBezTo>
                  <a:pt x="28" y="48"/>
                  <a:pt x="28" y="48"/>
                  <a:pt x="28" y="48"/>
                </a:cubicBezTo>
                <a:cubicBezTo>
                  <a:pt x="27" y="48"/>
                  <a:pt x="27" y="48"/>
                  <a:pt x="27" y="48"/>
                </a:cubicBezTo>
                <a:cubicBezTo>
                  <a:pt x="27" y="48"/>
                  <a:pt x="26" y="48"/>
                  <a:pt x="26" y="48"/>
                </a:cubicBezTo>
                <a:cubicBezTo>
                  <a:pt x="26" y="48"/>
                  <a:pt x="26" y="48"/>
                  <a:pt x="26" y="48"/>
                </a:cubicBezTo>
                <a:cubicBezTo>
                  <a:pt x="26" y="48"/>
                  <a:pt x="26" y="48"/>
                  <a:pt x="26" y="48"/>
                </a:cubicBezTo>
                <a:cubicBezTo>
                  <a:pt x="26" y="48"/>
                  <a:pt x="26" y="48"/>
                  <a:pt x="26" y="48"/>
                </a:cubicBezTo>
                <a:cubicBezTo>
                  <a:pt x="26" y="48"/>
                  <a:pt x="26" y="48"/>
                  <a:pt x="26" y="48"/>
                </a:cubicBezTo>
                <a:cubicBezTo>
                  <a:pt x="26" y="48"/>
                  <a:pt x="25" y="48"/>
                  <a:pt x="26" y="48"/>
                </a:cubicBezTo>
                <a:cubicBezTo>
                  <a:pt x="26" y="47"/>
                  <a:pt x="26" y="47"/>
                  <a:pt x="26" y="47"/>
                </a:cubicBezTo>
                <a:cubicBezTo>
                  <a:pt x="25" y="47"/>
                  <a:pt x="25" y="47"/>
                  <a:pt x="25" y="47"/>
                </a:cubicBezTo>
                <a:cubicBezTo>
                  <a:pt x="25" y="47"/>
                  <a:pt x="24" y="47"/>
                  <a:pt x="24" y="47"/>
                </a:cubicBezTo>
                <a:cubicBezTo>
                  <a:pt x="24" y="47"/>
                  <a:pt x="24" y="47"/>
                  <a:pt x="23" y="47"/>
                </a:cubicBezTo>
                <a:cubicBezTo>
                  <a:pt x="23" y="47"/>
                  <a:pt x="23" y="47"/>
                  <a:pt x="23" y="47"/>
                </a:cubicBezTo>
                <a:cubicBezTo>
                  <a:pt x="23" y="47"/>
                  <a:pt x="22" y="46"/>
                  <a:pt x="22" y="46"/>
                </a:cubicBezTo>
                <a:cubicBezTo>
                  <a:pt x="22" y="46"/>
                  <a:pt x="22" y="46"/>
                  <a:pt x="21" y="46"/>
                </a:cubicBezTo>
                <a:cubicBezTo>
                  <a:pt x="21" y="46"/>
                  <a:pt x="21" y="46"/>
                  <a:pt x="21" y="46"/>
                </a:cubicBezTo>
                <a:cubicBezTo>
                  <a:pt x="21" y="46"/>
                  <a:pt x="21" y="46"/>
                  <a:pt x="21" y="46"/>
                </a:cubicBezTo>
                <a:cubicBezTo>
                  <a:pt x="21" y="46"/>
                  <a:pt x="21" y="46"/>
                  <a:pt x="21" y="46"/>
                </a:cubicBezTo>
                <a:cubicBezTo>
                  <a:pt x="20" y="46"/>
                  <a:pt x="20" y="46"/>
                  <a:pt x="20" y="46"/>
                </a:cubicBezTo>
                <a:cubicBezTo>
                  <a:pt x="20" y="47"/>
                  <a:pt x="20" y="47"/>
                  <a:pt x="20" y="47"/>
                </a:cubicBezTo>
                <a:cubicBezTo>
                  <a:pt x="20" y="46"/>
                  <a:pt x="19" y="46"/>
                  <a:pt x="19" y="46"/>
                </a:cubicBezTo>
                <a:cubicBezTo>
                  <a:pt x="19" y="46"/>
                  <a:pt x="19" y="46"/>
                  <a:pt x="19" y="46"/>
                </a:cubicBezTo>
                <a:cubicBezTo>
                  <a:pt x="19" y="46"/>
                  <a:pt x="19" y="46"/>
                  <a:pt x="19" y="46"/>
                </a:cubicBezTo>
                <a:cubicBezTo>
                  <a:pt x="19" y="47"/>
                  <a:pt x="19" y="47"/>
                  <a:pt x="19" y="47"/>
                </a:cubicBezTo>
                <a:cubicBezTo>
                  <a:pt x="19" y="47"/>
                  <a:pt x="19" y="47"/>
                  <a:pt x="19" y="47"/>
                </a:cubicBezTo>
                <a:cubicBezTo>
                  <a:pt x="19" y="47"/>
                  <a:pt x="18" y="47"/>
                  <a:pt x="18" y="47"/>
                </a:cubicBezTo>
                <a:cubicBezTo>
                  <a:pt x="18" y="47"/>
                  <a:pt x="18" y="47"/>
                  <a:pt x="18" y="47"/>
                </a:cubicBezTo>
                <a:cubicBezTo>
                  <a:pt x="18" y="47"/>
                  <a:pt x="18" y="47"/>
                  <a:pt x="18" y="47"/>
                </a:cubicBezTo>
                <a:cubicBezTo>
                  <a:pt x="18" y="47"/>
                  <a:pt x="17" y="47"/>
                  <a:pt x="17" y="47"/>
                </a:cubicBezTo>
                <a:cubicBezTo>
                  <a:pt x="17" y="47"/>
                  <a:pt x="17" y="47"/>
                  <a:pt x="17" y="47"/>
                </a:cubicBezTo>
                <a:cubicBezTo>
                  <a:pt x="16" y="47"/>
                  <a:pt x="16" y="47"/>
                  <a:pt x="16" y="47"/>
                </a:cubicBezTo>
                <a:cubicBezTo>
                  <a:pt x="16" y="47"/>
                  <a:pt x="16" y="47"/>
                  <a:pt x="16" y="47"/>
                </a:cubicBezTo>
                <a:cubicBezTo>
                  <a:pt x="16" y="48"/>
                  <a:pt x="16" y="48"/>
                  <a:pt x="16" y="48"/>
                </a:cubicBezTo>
                <a:cubicBezTo>
                  <a:pt x="16" y="48"/>
                  <a:pt x="16" y="48"/>
                  <a:pt x="16" y="48"/>
                </a:cubicBezTo>
                <a:cubicBezTo>
                  <a:pt x="16" y="48"/>
                  <a:pt x="17" y="48"/>
                  <a:pt x="17" y="48"/>
                </a:cubicBezTo>
                <a:cubicBezTo>
                  <a:pt x="17" y="48"/>
                  <a:pt x="17" y="48"/>
                  <a:pt x="17" y="48"/>
                </a:cubicBezTo>
                <a:cubicBezTo>
                  <a:pt x="17" y="49"/>
                  <a:pt x="17" y="49"/>
                  <a:pt x="17" y="49"/>
                </a:cubicBezTo>
                <a:cubicBezTo>
                  <a:pt x="17" y="49"/>
                  <a:pt x="17" y="49"/>
                  <a:pt x="17" y="49"/>
                </a:cubicBezTo>
                <a:cubicBezTo>
                  <a:pt x="17" y="49"/>
                  <a:pt x="17"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5" y="49"/>
                  <a:pt x="15" y="49"/>
                </a:cubicBezTo>
                <a:cubicBezTo>
                  <a:pt x="15" y="49"/>
                  <a:pt x="15" y="49"/>
                  <a:pt x="15" y="49"/>
                </a:cubicBezTo>
                <a:cubicBezTo>
                  <a:pt x="15" y="49"/>
                  <a:pt x="15" y="48"/>
                  <a:pt x="15" y="48"/>
                </a:cubicBezTo>
                <a:cubicBezTo>
                  <a:pt x="15" y="48"/>
                  <a:pt x="15" y="48"/>
                  <a:pt x="15" y="48"/>
                </a:cubicBezTo>
                <a:cubicBezTo>
                  <a:pt x="15" y="48"/>
                  <a:pt x="15" y="48"/>
                  <a:pt x="14" y="48"/>
                </a:cubicBezTo>
                <a:cubicBezTo>
                  <a:pt x="14" y="48"/>
                  <a:pt x="14" y="48"/>
                  <a:pt x="14" y="48"/>
                </a:cubicBezTo>
                <a:cubicBezTo>
                  <a:pt x="14" y="48"/>
                  <a:pt x="14" y="48"/>
                  <a:pt x="14" y="48"/>
                </a:cubicBezTo>
                <a:cubicBezTo>
                  <a:pt x="13" y="48"/>
                  <a:pt x="13" y="48"/>
                  <a:pt x="13" y="48"/>
                </a:cubicBezTo>
                <a:cubicBezTo>
                  <a:pt x="13" y="48"/>
                  <a:pt x="13" y="48"/>
                  <a:pt x="13" y="48"/>
                </a:cubicBezTo>
                <a:cubicBezTo>
                  <a:pt x="13" y="48"/>
                  <a:pt x="13" y="48"/>
                  <a:pt x="13" y="48"/>
                </a:cubicBezTo>
                <a:cubicBezTo>
                  <a:pt x="13" y="48"/>
                  <a:pt x="13" y="48"/>
                  <a:pt x="13" y="48"/>
                </a:cubicBezTo>
                <a:cubicBezTo>
                  <a:pt x="13" y="48"/>
                  <a:pt x="12" y="48"/>
                  <a:pt x="12" y="48"/>
                </a:cubicBezTo>
                <a:cubicBezTo>
                  <a:pt x="12" y="48"/>
                  <a:pt x="12" y="48"/>
                  <a:pt x="12" y="48"/>
                </a:cubicBezTo>
                <a:cubicBezTo>
                  <a:pt x="12" y="47"/>
                  <a:pt x="12" y="47"/>
                  <a:pt x="12" y="47"/>
                </a:cubicBezTo>
                <a:cubicBezTo>
                  <a:pt x="12" y="47"/>
                  <a:pt x="12" y="47"/>
                  <a:pt x="12" y="47"/>
                </a:cubicBezTo>
                <a:cubicBezTo>
                  <a:pt x="12" y="47"/>
                  <a:pt x="12" y="47"/>
                  <a:pt x="12" y="46"/>
                </a:cubicBezTo>
                <a:cubicBezTo>
                  <a:pt x="12" y="46"/>
                  <a:pt x="12" y="46"/>
                  <a:pt x="12" y="46"/>
                </a:cubicBezTo>
                <a:cubicBezTo>
                  <a:pt x="12" y="46"/>
                  <a:pt x="12" y="46"/>
                  <a:pt x="12" y="46"/>
                </a:cubicBezTo>
                <a:cubicBezTo>
                  <a:pt x="12" y="46"/>
                  <a:pt x="12" y="46"/>
                  <a:pt x="12" y="46"/>
                </a:cubicBezTo>
                <a:cubicBezTo>
                  <a:pt x="12" y="46"/>
                  <a:pt x="13" y="46"/>
                  <a:pt x="13" y="45"/>
                </a:cubicBezTo>
                <a:cubicBezTo>
                  <a:pt x="13" y="45"/>
                  <a:pt x="13" y="44"/>
                  <a:pt x="13" y="44"/>
                </a:cubicBezTo>
                <a:cubicBezTo>
                  <a:pt x="13" y="44"/>
                  <a:pt x="13" y="44"/>
                  <a:pt x="13" y="44"/>
                </a:cubicBezTo>
                <a:cubicBezTo>
                  <a:pt x="13" y="44"/>
                  <a:pt x="13" y="44"/>
                  <a:pt x="13" y="44"/>
                </a:cubicBezTo>
                <a:cubicBezTo>
                  <a:pt x="13" y="44"/>
                  <a:pt x="13" y="44"/>
                  <a:pt x="13" y="44"/>
                </a:cubicBezTo>
                <a:cubicBezTo>
                  <a:pt x="13" y="43"/>
                  <a:pt x="13" y="43"/>
                  <a:pt x="13" y="43"/>
                </a:cubicBezTo>
                <a:cubicBezTo>
                  <a:pt x="13" y="43"/>
                  <a:pt x="13" y="43"/>
                  <a:pt x="13" y="42"/>
                </a:cubicBezTo>
                <a:cubicBezTo>
                  <a:pt x="13" y="42"/>
                  <a:pt x="13" y="42"/>
                  <a:pt x="12" y="42"/>
                </a:cubicBezTo>
                <a:cubicBezTo>
                  <a:pt x="12" y="42"/>
                  <a:pt x="12" y="42"/>
                  <a:pt x="12" y="42"/>
                </a:cubicBezTo>
                <a:cubicBezTo>
                  <a:pt x="12" y="42"/>
                  <a:pt x="12" y="42"/>
                  <a:pt x="12" y="42"/>
                </a:cubicBezTo>
                <a:cubicBezTo>
                  <a:pt x="12" y="42"/>
                  <a:pt x="12" y="42"/>
                  <a:pt x="12" y="42"/>
                </a:cubicBezTo>
                <a:cubicBezTo>
                  <a:pt x="11" y="42"/>
                  <a:pt x="11" y="42"/>
                  <a:pt x="11" y="42"/>
                </a:cubicBezTo>
                <a:cubicBezTo>
                  <a:pt x="11" y="42"/>
                  <a:pt x="11" y="42"/>
                  <a:pt x="11" y="42"/>
                </a:cubicBezTo>
                <a:cubicBezTo>
                  <a:pt x="11" y="42"/>
                  <a:pt x="11" y="42"/>
                  <a:pt x="11" y="42"/>
                </a:cubicBezTo>
                <a:cubicBezTo>
                  <a:pt x="11" y="42"/>
                  <a:pt x="11" y="42"/>
                  <a:pt x="11" y="42"/>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0"/>
                </a:cubicBezTo>
                <a:cubicBezTo>
                  <a:pt x="11" y="40"/>
                  <a:pt x="11" y="40"/>
                  <a:pt x="11" y="40"/>
                </a:cubicBezTo>
                <a:cubicBezTo>
                  <a:pt x="11" y="40"/>
                  <a:pt x="11" y="40"/>
                  <a:pt x="11" y="40"/>
                </a:cubicBezTo>
                <a:cubicBezTo>
                  <a:pt x="11" y="40"/>
                  <a:pt x="11" y="40"/>
                  <a:pt x="11" y="40"/>
                </a:cubicBezTo>
                <a:cubicBezTo>
                  <a:pt x="11" y="40"/>
                  <a:pt x="11" y="40"/>
                  <a:pt x="11" y="40"/>
                </a:cubicBezTo>
                <a:cubicBezTo>
                  <a:pt x="11" y="40"/>
                  <a:pt x="11" y="40"/>
                  <a:pt x="12" y="40"/>
                </a:cubicBezTo>
                <a:cubicBezTo>
                  <a:pt x="12" y="40"/>
                  <a:pt x="12" y="39"/>
                  <a:pt x="13" y="38"/>
                </a:cubicBezTo>
                <a:cubicBezTo>
                  <a:pt x="13" y="38"/>
                  <a:pt x="13" y="38"/>
                  <a:pt x="13" y="37"/>
                </a:cubicBezTo>
                <a:cubicBezTo>
                  <a:pt x="13" y="37"/>
                  <a:pt x="13" y="37"/>
                  <a:pt x="13" y="37"/>
                </a:cubicBezTo>
                <a:cubicBezTo>
                  <a:pt x="13" y="37"/>
                  <a:pt x="13" y="37"/>
                  <a:pt x="13" y="37"/>
                </a:cubicBezTo>
                <a:cubicBezTo>
                  <a:pt x="12" y="37"/>
                  <a:pt x="12" y="37"/>
                  <a:pt x="12" y="37"/>
                </a:cubicBezTo>
                <a:cubicBezTo>
                  <a:pt x="12" y="37"/>
                  <a:pt x="12" y="37"/>
                  <a:pt x="12" y="37"/>
                </a:cubicBezTo>
                <a:cubicBezTo>
                  <a:pt x="12" y="37"/>
                  <a:pt x="11" y="37"/>
                  <a:pt x="11" y="37"/>
                </a:cubicBezTo>
                <a:cubicBezTo>
                  <a:pt x="11" y="37"/>
                  <a:pt x="10" y="37"/>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9" y="38"/>
                  <a:pt x="9" y="39"/>
                  <a:pt x="9" y="39"/>
                </a:cubicBezTo>
                <a:cubicBezTo>
                  <a:pt x="9" y="39"/>
                  <a:pt x="9" y="39"/>
                  <a:pt x="9" y="39"/>
                </a:cubicBezTo>
                <a:cubicBezTo>
                  <a:pt x="9" y="39"/>
                  <a:pt x="9" y="39"/>
                  <a:pt x="9" y="39"/>
                </a:cubicBezTo>
                <a:cubicBezTo>
                  <a:pt x="9" y="39"/>
                  <a:pt x="8" y="40"/>
                  <a:pt x="8" y="40"/>
                </a:cubicBezTo>
                <a:cubicBezTo>
                  <a:pt x="8" y="40"/>
                  <a:pt x="8" y="39"/>
                  <a:pt x="8" y="39"/>
                </a:cubicBezTo>
                <a:cubicBezTo>
                  <a:pt x="8" y="39"/>
                  <a:pt x="8" y="39"/>
                  <a:pt x="8" y="39"/>
                </a:cubicBezTo>
                <a:cubicBezTo>
                  <a:pt x="8" y="39"/>
                  <a:pt x="8" y="39"/>
                  <a:pt x="8" y="39"/>
                </a:cubicBezTo>
                <a:cubicBezTo>
                  <a:pt x="8" y="38"/>
                  <a:pt x="8" y="38"/>
                  <a:pt x="8" y="38"/>
                </a:cubicBezTo>
                <a:cubicBezTo>
                  <a:pt x="8" y="38"/>
                  <a:pt x="8" y="38"/>
                  <a:pt x="7" y="38"/>
                </a:cubicBezTo>
                <a:cubicBezTo>
                  <a:pt x="7" y="38"/>
                  <a:pt x="7" y="38"/>
                  <a:pt x="7" y="38"/>
                </a:cubicBezTo>
                <a:cubicBezTo>
                  <a:pt x="7" y="38"/>
                  <a:pt x="7" y="38"/>
                  <a:pt x="7" y="38"/>
                </a:cubicBezTo>
                <a:cubicBezTo>
                  <a:pt x="7" y="38"/>
                  <a:pt x="7" y="38"/>
                  <a:pt x="7" y="38"/>
                </a:cubicBezTo>
                <a:cubicBezTo>
                  <a:pt x="7" y="38"/>
                  <a:pt x="8" y="37"/>
                  <a:pt x="8" y="37"/>
                </a:cubicBezTo>
                <a:cubicBezTo>
                  <a:pt x="8" y="37"/>
                  <a:pt x="8" y="37"/>
                  <a:pt x="8" y="37"/>
                </a:cubicBezTo>
                <a:cubicBezTo>
                  <a:pt x="8" y="38"/>
                  <a:pt x="8" y="38"/>
                  <a:pt x="8" y="38"/>
                </a:cubicBezTo>
                <a:cubicBezTo>
                  <a:pt x="8" y="37"/>
                  <a:pt x="8" y="37"/>
                  <a:pt x="8" y="37"/>
                </a:cubicBezTo>
                <a:cubicBezTo>
                  <a:pt x="8" y="37"/>
                  <a:pt x="8" y="37"/>
                  <a:pt x="8" y="37"/>
                </a:cubicBezTo>
                <a:cubicBezTo>
                  <a:pt x="8" y="37"/>
                  <a:pt x="8" y="37"/>
                  <a:pt x="8" y="37"/>
                </a:cubicBezTo>
                <a:cubicBezTo>
                  <a:pt x="9" y="37"/>
                  <a:pt x="9" y="37"/>
                  <a:pt x="9" y="37"/>
                </a:cubicBezTo>
                <a:cubicBezTo>
                  <a:pt x="9" y="37"/>
                  <a:pt x="9" y="37"/>
                  <a:pt x="9" y="37"/>
                </a:cubicBezTo>
                <a:cubicBezTo>
                  <a:pt x="9" y="37"/>
                  <a:pt x="9" y="37"/>
                  <a:pt x="9" y="36"/>
                </a:cubicBezTo>
                <a:cubicBezTo>
                  <a:pt x="9" y="36"/>
                  <a:pt x="8" y="36"/>
                  <a:pt x="9" y="36"/>
                </a:cubicBezTo>
                <a:cubicBezTo>
                  <a:pt x="9" y="36"/>
                  <a:pt x="9" y="36"/>
                  <a:pt x="9" y="36"/>
                </a:cubicBezTo>
                <a:cubicBezTo>
                  <a:pt x="9" y="36"/>
                  <a:pt x="9" y="36"/>
                  <a:pt x="9" y="36"/>
                </a:cubicBezTo>
                <a:cubicBezTo>
                  <a:pt x="9" y="36"/>
                  <a:pt x="9" y="36"/>
                  <a:pt x="9" y="36"/>
                </a:cubicBezTo>
                <a:cubicBezTo>
                  <a:pt x="9" y="36"/>
                  <a:pt x="9" y="35"/>
                  <a:pt x="9" y="35"/>
                </a:cubicBezTo>
                <a:cubicBezTo>
                  <a:pt x="9" y="35"/>
                  <a:pt x="9" y="34"/>
                  <a:pt x="9" y="34"/>
                </a:cubicBezTo>
                <a:cubicBezTo>
                  <a:pt x="9" y="34"/>
                  <a:pt x="9" y="34"/>
                  <a:pt x="9" y="34"/>
                </a:cubicBezTo>
                <a:cubicBezTo>
                  <a:pt x="10" y="34"/>
                  <a:pt x="10" y="34"/>
                  <a:pt x="10" y="34"/>
                </a:cubicBezTo>
                <a:cubicBezTo>
                  <a:pt x="10" y="34"/>
                  <a:pt x="10" y="34"/>
                  <a:pt x="10" y="34"/>
                </a:cubicBezTo>
                <a:cubicBezTo>
                  <a:pt x="10" y="34"/>
                  <a:pt x="10" y="34"/>
                  <a:pt x="10" y="34"/>
                </a:cubicBezTo>
                <a:cubicBezTo>
                  <a:pt x="10" y="34"/>
                  <a:pt x="9" y="33"/>
                  <a:pt x="10" y="33"/>
                </a:cubicBezTo>
                <a:cubicBezTo>
                  <a:pt x="10" y="33"/>
                  <a:pt x="10" y="33"/>
                  <a:pt x="10" y="33"/>
                </a:cubicBezTo>
                <a:cubicBezTo>
                  <a:pt x="10" y="33"/>
                  <a:pt x="10" y="33"/>
                  <a:pt x="10" y="33"/>
                </a:cubicBezTo>
                <a:cubicBezTo>
                  <a:pt x="10" y="33"/>
                  <a:pt x="10" y="33"/>
                  <a:pt x="10" y="33"/>
                </a:cubicBezTo>
                <a:cubicBezTo>
                  <a:pt x="10" y="33"/>
                  <a:pt x="10" y="33"/>
                  <a:pt x="10" y="33"/>
                </a:cubicBezTo>
                <a:cubicBezTo>
                  <a:pt x="10" y="33"/>
                  <a:pt x="10" y="32"/>
                  <a:pt x="10" y="32"/>
                </a:cubicBezTo>
                <a:cubicBezTo>
                  <a:pt x="10" y="32"/>
                  <a:pt x="10" y="32"/>
                  <a:pt x="10" y="32"/>
                </a:cubicBezTo>
                <a:cubicBezTo>
                  <a:pt x="10" y="32"/>
                  <a:pt x="10" y="32"/>
                  <a:pt x="10" y="32"/>
                </a:cubicBezTo>
                <a:cubicBezTo>
                  <a:pt x="10" y="32"/>
                  <a:pt x="11" y="32"/>
                  <a:pt x="11" y="32"/>
                </a:cubicBezTo>
                <a:cubicBezTo>
                  <a:pt x="11" y="32"/>
                  <a:pt x="11" y="32"/>
                  <a:pt x="11" y="32"/>
                </a:cubicBezTo>
                <a:cubicBezTo>
                  <a:pt x="11" y="31"/>
                  <a:pt x="11" y="31"/>
                  <a:pt x="11" y="31"/>
                </a:cubicBezTo>
                <a:cubicBezTo>
                  <a:pt x="12" y="31"/>
                  <a:pt x="12" y="31"/>
                  <a:pt x="12" y="30"/>
                </a:cubicBezTo>
                <a:cubicBezTo>
                  <a:pt x="12" y="30"/>
                  <a:pt x="12" y="30"/>
                  <a:pt x="12" y="30"/>
                </a:cubicBezTo>
                <a:cubicBezTo>
                  <a:pt x="12" y="30"/>
                  <a:pt x="12" y="30"/>
                  <a:pt x="12" y="30"/>
                </a:cubicBezTo>
                <a:cubicBezTo>
                  <a:pt x="12" y="30"/>
                  <a:pt x="12" y="30"/>
                  <a:pt x="12" y="30"/>
                </a:cubicBezTo>
                <a:cubicBezTo>
                  <a:pt x="12" y="30"/>
                  <a:pt x="13" y="30"/>
                  <a:pt x="13" y="30"/>
                </a:cubicBezTo>
                <a:cubicBezTo>
                  <a:pt x="13" y="30"/>
                  <a:pt x="13" y="30"/>
                  <a:pt x="13" y="30"/>
                </a:cubicBezTo>
                <a:cubicBezTo>
                  <a:pt x="13" y="30"/>
                  <a:pt x="13" y="30"/>
                  <a:pt x="13" y="30"/>
                </a:cubicBezTo>
                <a:cubicBezTo>
                  <a:pt x="14" y="30"/>
                  <a:pt x="14" y="30"/>
                  <a:pt x="14" y="30"/>
                </a:cubicBezTo>
                <a:cubicBezTo>
                  <a:pt x="15" y="30"/>
                  <a:pt x="15" y="30"/>
                  <a:pt x="15" y="30"/>
                </a:cubicBezTo>
                <a:cubicBezTo>
                  <a:pt x="15" y="29"/>
                  <a:pt x="15" y="29"/>
                  <a:pt x="16" y="29"/>
                </a:cubicBezTo>
                <a:cubicBezTo>
                  <a:pt x="16" y="29"/>
                  <a:pt x="16" y="29"/>
                  <a:pt x="16" y="29"/>
                </a:cubicBezTo>
                <a:cubicBezTo>
                  <a:pt x="16" y="29"/>
                  <a:pt x="16" y="29"/>
                  <a:pt x="16" y="29"/>
                </a:cubicBezTo>
                <a:cubicBezTo>
                  <a:pt x="16" y="29"/>
                  <a:pt x="16" y="29"/>
                  <a:pt x="16" y="29"/>
                </a:cubicBezTo>
                <a:cubicBezTo>
                  <a:pt x="16" y="29"/>
                  <a:pt x="17" y="30"/>
                  <a:pt x="17" y="30"/>
                </a:cubicBezTo>
                <a:cubicBezTo>
                  <a:pt x="17" y="31"/>
                  <a:pt x="17" y="31"/>
                  <a:pt x="17" y="31"/>
                </a:cubicBezTo>
                <a:cubicBezTo>
                  <a:pt x="17" y="31"/>
                  <a:pt x="16" y="32"/>
                  <a:pt x="16" y="32"/>
                </a:cubicBezTo>
                <a:cubicBezTo>
                  <a:pt x="16" y="32"/>
                  <a:pt x="16" y="32"/>
                  <a:pt x="16" y="32"/>
                </a:cubicBezTo>
                <a:cubicBezTo>
                  <a:pt x="16" y="32"/>
                  <a:pt x="16" y="32"/>
                  <a:pt x="16" y="32"/>
                </a:cubicBezTo>
                <a:cubicBezTo>
                  <a:pt x="16" y="33"/>
                  <a:pt x="16" y="33"/>
                  <a:pt x="16" y="33"/>
                </a:cubicBezTo>
                <a:cubicBezTo>
                  <a:pt x="16" y="33"/>
                  <a:pt x="17" y="33"/>
                  <a:pt x="17" y="33"/>
                </a:cubicBezTo>
                <a:cubicBezTo>
                  <a:pt x="17" y="33"/>
                  <a:pt x="17" y="33"/>
                  <a:pt x="17" y="33"/>
                </a:cubicBezTo>
                <a:cubicBezTo>
                  <a:pt x="17" y="33"/>
                  <a:pt x="17" y="33"/>
                  <a:pt x="17" y="33"/>
                </a:cubicBezTo>
                <a:cubicBezTo>
                  <a:pt x="17" y="33"/>
                  <a:pt x="17" y="33"/>
                  <a:pt x="17" y="33"/>
                </a:cubicBezTo>
                <a:cubicBezTo>
                  <a:pt x="17" y="33"/>
                  <a:pt x="17" y="33"/>
                  <a:pt x="17" y="33"/>
                </a:cubicBezTo>
                <a:cubicBezTo>
                  <a:pt x="18" y="33"/>
                  <a:pt x="18" y="32"/>
                  <a:pt x="18" y="32"/>
                </a:cubicBezTo>
                <a:cubicBezTo>
                  <a:pt x="18" y="32"/>
                  <a:pt x="18" y="31"/>
                  <a:pt x="18" y="31"/>
                </a:cubicBezTo>
                <a:cubicBezTo>
                  <a:pt x="18" y="31"/>
                  <a:pt x="18" y="31"/>
                  <a:pt x="18" y="31"/>
                </a:cubicBezTo>
                <a:cubicBezTo>
                  <a:pt x="18" y="31"/>
                  <a:pt x="18" y="31"/>
                  <a:pt x="18" y="31"/>
                </a:cubicBezTo>
                <a:cubicBezTo>
                  <a:pt x="18" y="31"/>
                  <a:pt x="18" y="31"/>
                  <a:pt x="18" y="31"/>
                </a:cubicBezTo>
                <a:cubicBezTo>
                  <a:pt x="18" y="31"/>
                  <a:pt x="18" y="31"/>
                  <a:pt x="18" y="31"/>
                </a:cubicBezTo>
                <a:cubicBezTo>
                  <a:pt x="18" y="31"/>
                  <a:pt x="18" y="30"/>
                  <a:pt x="18" y="30"/>
                </a:cubicBezTo>
                <a:cubicBezTo>
                  <a:pt x="18" y="30"/>
                  <a:pt x="18" y="30"/>
                  <a:pt x="18" y="30"/>
                </a:cubicBezTo>
                <a:cubicBezTo>
                  <a:pt x="19" y="30"/>
                  <a:pt x="19" y="30"/>
                  <a:pt x="19" y="30"/>
                </a:cubicBezTo>
                <a:cubicBezTo>
                  <a:pt x="19" y="30"/>
                  <a:pt x="19" y="30"/>
                  <a:pt x="19" y="30"/>
                </a:cubicBezTo>
                <a:cubicBezTo>
                  <a:pt x="19" y="30"/>
                  <a:pt x="19" y="30"/>
                  <a:pt x="19" y="30"/>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20" y="29"/>
                  <a:pt x="20" y="29"/>
                  <a:pt x="20" y="28"/>
                </a:cubicBezTo>
                <a:cubicBezTo>
                  <a:pt x="20" y="28"/>
                  <a:pt x="20" y="28"/>
                  <a:pt x="20" y="28"/>
                </a:cubicBezTo>
                <a:cubicBezTo>
                  <a:pt x="20" y="28"/>
                  <a:pt x="20" y="28"/>
                  <a:pt x="20" y="28"/>
                </a:cubicBezTo>
                <a:cubicBezTo>
                  <a:pt x="20" y="28"/>
                  <a:pt x="20" y="28"/>
                  <a:pt x="20" y="28"/>
                </a:cubicBezTo>
                <a:cubicBezTo>
                  <a:pt x="21" y="28"/>
                  <a:pt x="21" y="28"/>
                  <a:pt x="21" y="28"/>
                </a:cubicBezTo>
                <a:cubicBezTo>
                  <a:pt x="21" y="28"/>
                  <a:pt x="21" y="28"/>
                  <a:pt x="21" y="28"/>
                </a:cubicBezTo>
                <a:cubicBezTo>
                  <a:pt x="21" y="28"/>
                  <a:pt x="21" y="28"/>
                  <a:pt x="21" y="28"/>
                </a:cubicBezTo>
                <a:cubicBezTo>
                  <a:pt x="21" y="27"/>
                  <a:pt x="21" y="27"/>
                  <a:pt x="21" y="27"/>
                </a:cubicBezTo>
                <a:cubicBezTo>
                  <a:pt x="21" y="27"/>
                  <a:pt x="20" y="27"/>
                  <a:pt x="20" y="27"/>
                </a:cubicBezTo>
                <a:cubicBezTo>
                  <a:pt x="20" y="27"/>
                  <a:pt x="20" y="27"/>
                  <a:pt x="20" y="27"/>
                </a:cubicBezTo>
                <a:cubicBezTo>
                  <a:pt x="20" y="27"/>
                  <a:pt x="20" y="27"/>
                  <a:pt x="20" y="27"/>
                </a:cubicBezTo>
                <a:cubicBezTo>
                  <a:pt x="21" y="27"/>
                  <a:pt x="21" y="27"/>
                  <a:pt x="21" y="27"/>
                </a:cubicBezTo>
                <a:cubicBezTo>
                  <a:pt x="21" y="27"/>
                  <a:pt x="21" y="27"/>
                  <a:pt x="21" y="27"/>
                </a:cubicBezTo>
                <a:cubicBezTo>
                  <a:pt x="21" y="27"/>
                  <a:pt x="21" y="27"/>
                  <a:pt x="21" y="27"/>
                </a:cubicBezTo>
                <a:cubicBezTo>
                  <a:pt x="22" y="27"/>
                  <a:pt x="22" y="27"/>
                  <a:pt x="22" y="26"/>
                </a:cubicBezTo>
                <a:cubicBezTo>
                  <a:pt x="22" y="26"/>
                  <a:pt x="22" y="26"/>
                  <a:pt x="22" y="26"/>
                </a:cubicBezTo>
                <a:cubicBezTo>
                  <a:pt x="23" y="25"/>
                  <a:pt x="23" y="25"/>
                  <a:pt x="23" y="25"/>
                </a:cubicBezTo>
                <a:cubicBezTo>
                  <a:pt x="24" y="25"/>
                  <a:pt x="24" y="25"/>
                  <a:pt x="24" y="25"/>
                </a:cubicBezTo>
                <a:cubicBezTo>
                  <a:pt x="24" y="25"/>
                  <a:pt x="24" y="25"/>
                  <a:pt x="24" y="25"/>
                </a:cubicBezTo>
                <a:cubicBezTo>
                  <a:pt x="24" y="25"/>
                  <a:pt x="24" y="25"/>
                  <a:pt x="24" y="25"/>
                </a:cubicBezTo>
                <a:cubicBezTo>
                  <a:pt x="24" y="25"/>
                  <a:pt x="24" y="24"/>
                  <a:pt x="24" y="24"/>
                </a:cubicBezTo>
                <a:cubicBezTo>
                  <a:pt x="24" y="24"/>
                  <a:pt x="24" y="24"/>
                  <a:pt x="25" y="24"/>
                </a:cubicBezTo>
                <a:cubicBezTo>
                  <a:pt x="25" y="24"/>
                  <a:pt x="25" y="24"/>
                  <a:pt x="25" y="24"/>
                </a:cubicBezTo>
                <a:cubicBezTo>
                  <a:pt x="25" y="24"/>
                  <a:pt x="25" y="24"/>
                  <a:pt x="25" y="23"/>
                </a:cubicBezTo>
                <a:cubicBezTo>
                  <a:pt x="25" y="23"/>
                  <a:pt x="25" y="23"/>
                  <a:pt x="25" y="23"/>
                </a:cubicBezTo>
                <a:cubicBezTo>
                  <a:pt x="25" y="23"/>
                  <a:pt x="25" y="23"/>
                  <a:pt x="25" y="23"/>
                </a:cubicBezTo>
                <a:cubicBezTo>
                  <a:pt x="25" y="23"/>
                  <a:pt x="25" y="22"/>
                  <a:pt x="25" y="22"/>
                </a:cubicBezTo>
                <a:cubicBezTo>
                  <a:pt x="26" y="22"/>
                  <a:pt x="26" y="21"/>
                  <a:pt x="27" y="21"/>
                </a:cubicBezTo>
                <a:cubicBezTo>
                  <a:pt x="27" y="21"/>
                  <a:pt x="27" y="21"/>
                  <a:pt x="27" y="21"/>
                </a:cubicBezTo>
                <a:cubicBezTo>
                  <a:pt x="28" y="21"/>
                  <a:pt x="28" y="21"/>
                  <a:pt x="28" y="21"/>
                </a:cubicBezTo>
                <a:cubicBezTo>
                  <a:pt x="28" y="21"/>
                  <a:pt x="28" y="20"/>
                  <a:pt x="28" y="20"/>
                </a:cubicBezTo>
                <a:cubicBezTo>
                  <a:pt x="28" y="20"/>
                  <a:pt x="28" y="20"/>
                  <a:pt x="28" y="20"/>
                </a:cubicBezTo>
                <a:cubicBezTo>
                  <a:pt x="28" y="20"/>
                  <a:pt x="28" y="20"/>
                  <a:pt x="28" y="20"/>
                </a:cubicBezTo>
                <a:cubicBezTo>
                  <a:pt x="29" y="20"/>
                  <a:pt x="29" y="20"/>
                  <a:pt x="29" y="20"/>
                </a:cubicBezTo>
                <a:cubicBezTo>
                  <a:pt x="29" y="20"/>
                  <a:pt x="29" y="20"/>
                  <a:pt x="29" y="20"/>
                </a:cubicBezTo>
                <a:cubicBezTo>
                  <a:pt x="29" y="20"/>
                  <a:pt x="29" y="20"/>
                  <a:pt x="29" y="20"/>
                </a:cubicBezTo>
                <a:cubicBezTo>
                  <a:pt x="29" y="20"/>
                  <a:pt x="29" y="20"/>
                  <a:pt x="29" y="20"/>
                </a:cubicBezTo>
                <a:cubicBezTo>
                  <a:pt x="29" y="20"/>
                  <a:pt x="29" y="20"/>
                  <a:pt x="30" y="20"/>
                </a:cubicBezTo>
                <a:cubicBezTo>
                  <a:pt x="30" y="19"/>
                  <a:pt x="30" y="19"/>
                  <a:pt x="30" y="19"/>
                </a:cubicBezTo>
                <a:cubicBezTo>
                  <a:pt x="30" y="19"/>
                  <a:pt x="30" y="19"/>
                  <a:pt x="30" y="19"/>
                </a:cubicBezTo>
                <a:cubicBezTo>
                  <a:pt x="30" y="18"/>
                  <a:pt x="30" y="18"/>
                  <a:pt x="30" y="18"/>
                </a:cubicBezTo>
                <a:cubicBezTo>
                  <a:pt x="30" y="18"/>
                  <a:pt x="30" y="18"/>
                  <a:pt x="30" y="18"/>
                </a:cubicBezTo>
                <a:cubicBezTo>
                  <a:pt x="30" y="18"/>
                  <a:pt x="30" y="18"/>
                  <a:pt x="30" y="18"/>
                </a:cubicBezTo>
                <a:cubicBezTo>
                  <a:pt x="30" y="18"/>
                  <a:pt x="30" y="18"/>
                  <a:pt x="30" y="18"/>
                </a:cubicBezTo>
                <a:cubicBezTo>
                  <a:pt x="30" y="18"/>
                  <a:pt x="30" y="18"/>
                  <a:pt x="30" y="18"/>
                </a:cubicBezTo>
                <a:cubicBezTo>
                  <a:pt x="30" y="18"/>
                  <a:pt x="30" y="18"/>
                  <a:pt x="30" y="18"/>
                </a:cubicBezTo>
                <a:cubicBezTo>
                  <a:pt x="31" y="18"/>
                  <a:pt x="31" y="18"/>
                  <a:pt x="31" y="18"/>
                </a:cubicBezTo>
                <a:cubicBezTo>
                  <a:pt x="31" y="18"/>
                  <a:pt x="31" y="17"/>
                  <a:pt x="31" y="17"/>
                </a:cubicBezTo>
                <a:cubicBezTo>
                  <a:pt x="31" y="17"/>
                  <a:pt x="31" y="17"/>
                  <a:pt x="31" y="17"/>
                </a:cubicBezTo>
                <a:cubicBezTo>
                  <a:pt x="31" y="17"/>
                  <a:pt x="31" y="17"/>
                  <a:pt x="31" y="17"/>
                </a:cubicBezTo>
                <a:cubicBezTo>
                  <a:pt x="31" y="17"/>
                  <a:pt x="31" y="17"/>
                  <a:pt x="31" y="17"/>
                </a:cubicBezTo>
                <a:cubicBezTo>
                  <a:pt x="32" y="17"/>
                  <a:pt x="32" y="17"/>
                  <a:pt x="32" y="17"/>
                </a:cubicBezTo>
                <a:cubicBezTo>
                  <a:pt x="32" y="17"/>
                  <a:pt x="32" y="17"/>
                  <a:pt x="32" y="17"/>
                </a:cubicBezTo>
                <a:cubicBezTo>
                  <a:pt x="32" y="17"/>
                  <a:pt x="32" y="17"/>
                  <a:pt x="32" y="17"/>
                </a:cubicBezTo>
                <a:cubicBezTo>
                  <a:pt x="32" y="17"/>
                  <a:pt x="32" y="17"/>
                  <a:pt x="32" y="17"/>
                </a:cubicBezTo>
                <a:cubicBezTo>
                  <a:pt x="32" y="17"/>
                  <a:pt x="32" y="17"/>
                  <a:pt x="32" y="17"/>
                </a:cubicBezTo>
                <a:cubicBezTo>
                  <a:pt x="33" y="17"/>
                  <a:pt x="33" y="17"/>
                  <a:pt x="33" y="16"/>
                </a:cubicBezTo>
                <a:cubicBezTo>
                  <a:pt x="33" y="16"/>
                  <a:pt x="33" y="16"/>
                  <a:pt x="33" y="16"/>
                </a:cubicBezTo>
                <a:cubicBezTo>
                  <a:pt x="33" y="16"/>
                  <a:pt x="33" y="16"/>
                  <a:pt x="33" y="16"/>
                </a:cubicBezTo>
                <a:cubicBezTo>
                  <a:pt x="33" y="16"/>
                  <a:pt x="33" y="16"/>
                  <a:pt x="33" y="16"/>
                </a:cubicBezTo>
                <a:cubicBezTo>
                  <a:pt x="34" y="16"/>
                  <a:pt x="34" y="16"/>
                  <a:pt x="34" y="16"/>
                </a:cubicBezTo>
                <a:cubicBezTo>
                  <a:pt x="34" y="16"/>
                  <a:pt x="34" y="16"/>
                  <a:pt x="34" y="16"/>
                </a:cubicBezTo>
                <a:cubicBezTo>
                  <a:pt x="34" y="16"/>
                  <a:pt x="34" y="16"/>
                  <a:pt x="34" y="16"/>
                </a:cubicBezTo>
                <a:cubicBezTo>
                  <a:pt x="34" y="16"/>
                  <a:pt x="34" y="16"/>
                  <a:pt x="34" y="16"/>
                </a:cubicBezTo>
                <a:cubicBezTo>
                  <a:pt x="35" y="16"/>
                  <a:pt x="35" y="15"/>
                  <a:pt x="35" y="15"/>
                </a:cubicBezTo>
                <a:cubicBezTo>
                  <a:pt x="35" y="15"/>
                  <a:pt x="35" y="15"/>
                  <a:pt x="35" y="15"/>
                </a:cubicBezTo>
                <a:cubicBezTo>
                  <a:pt x="34" y="15"/>
                  <a:pt x="34" y="15"/>
                  <a:pt x="34" y="15"/>
                </a:cubicBezTo>
                <a:cubicBezTo>
                  <a:pt x="33" y="15"/>
                  <a:pt x="33" y="15"/>
                  <a:pt x="33" y="15"/>
                </a:cubicBezTo>
                <a:cubicBezTo>
                  <a:pt x="33" y="15"/>
                  <a:pt x="33" y="15"/>
                  <a:pt x="33" y="15"/>
                </a:cubicBezTo>
                <a:cubicBezTo>
                  <a:pt x="33" y="15"/>
                  <a:pt x="33" y="15"/>
                  <a:pt x="33" y="15"/>
                </a:cubicBezTo>
                <a:cubicBezTo>
                  <a:pt x="33" y="15"/>
                  <a:pt x="33" y="15"/>
                  <a:pt x="32" y="15"/>
                </a:cubicBezTo>
                <a:cubicBezTo>
                  <a:pt x="32" y="15"/>
                  <a:pt x="32" y="15"/>
                  <a:pt x="32" y="15"/>
                </a:cubicBezTo>
                <a:cubicBezTo>
                  <a:pt x="32" y="15"/>
                  <a:pt x="32" y="15"/>
                  <a:pt x="32" y="15"/>
                </a:cubicBezTo>
                <a:cubicBezTo>
                  <a:pt x="32" y="15"/>
                  <a:pt x="32" y="15"/>
                  <a:pt x="32" y="15"/>
                </a:cubicBezTo>
                <a:cubicBezTo>
                  <a:pt x="33" y="15"/>
                  <a:pt x="33" y="15"/>
                  <a:pt x="33" y="15"/>
                </a:cubicBezTo>
                <a:cubicBezTo>
                  <a:pt x="33" y="15"/>
                  <a:pt x="33" y="14"/>
                  <a:pt x="33" y="14"/>
                </a:cubicBezTo>
                <a:cubicBezTo>
                  <a:pt x="33" y="14"/>
                  <a:pt x="33" y="14"/>
                  <a:pt x="33" y="14"/>
                </a:cubicBezTo>
                <a:cubicBezTo>
                  <a:pt x="33" y="14"/>
                  <a:pt x="33" y="14"/>
                  <a:pt x="33" y="14"/>
                </a:cubicBezTo>
                <a:cubicBezTo>
                  <a:pt x="33" y="14"/>
                  <a:pt x="33" y="14"/>
                  <a:pt x="33" y="14"/>
                </a:cubicBezTo>
                <a:cubicBezTo>
                  <a:pt x="34" y="14"/>
                  <a:pt x="34" y="14"/>
                  <a:pt x="34" y="14"/>
                </a:cubicBezTo>
                <a:cubicBezTo>
                  <a:pt x="34" y="14"/>
                  <a:pt x="34" y="14"/>
                  <a:pt x="34" y="14"/>
                </a:cubicBezTo>
                <a:cubicBezTo>
                  <a:pt x="34" y="14"/>
                  <a:pt x="34" y="14"/>
                  <a:pt x="34" y="14"/>
                </a:cubicBezTo>
                <a:cubicBezTo>
                  <a:pt x="34" y="14"/>
                  <a:pt x="34" y="14"/>
                  <a:pt x="34" y="14"/>
                </a:cubicBezTo>
                <a:cubicBezTo>
                  <a:pt x="34" y="14"/>
                  <a:pt x="34" y="14"/>
                  <a:pt x="34" y="14"/>
                </a:cubicBezTo>
                <a:cubicBezTo>
                  <a:pt x="38" y="14"/>
                  <a:pt x="38" y="14"/>
                  <a:pt x="38" y="14"/>
                </a:cubicBezTo>
                <a:cubicBezTo>
                  <a:pt x="38" y="13"/>
                  <a:pt x="38" y="13"/>
                  <a:pt x="38" y="13"/>
                </a:cubicBezTo>
                <a:cubicBezTo>
                  <a:pt x="38" y="13"/>
                  <a:pt x="38" y="13"/>
                  <a:pt x="39" y="13"/>
                </a:cubicBezTo>
                <a:cubicBezTo>
                  <a:pt x="39" y="13"/>
                  <a:pt x="39" y="13"/>
                  <a:pt x="39" y="13"/>
                </a:cubicBezTo>
                <a:cubicBezTo>
                  <a:pt x="39" y="13"/>
                  <a:pt x="39" y="13"/>
                  <a:pt x="39" y="13"/>
                </a:cubicBezTo>
                <a:cubicBezTo>
                  <a:pt x="39" y="13"/>
                  <a:pt x="39" y="13"/>
                  <a:pt x="39" y="13"/>
                </a:cubicBezTo>
                <a:cubicBezTo>
                  <a:pt x="39" y="13"/>
                  <a:pt x="39" y="13"/>
                  <a:pt x="39" y="13"/>
                </a:cubicBezTo>
                <a:cubicBezTo>
                  <a:pt x="39" y="13"/>
                  <a:pt x="39" y="13"/>
                  <a:pt x="39" y="13"/>
                </a:cubicBezTo>
                <a:cubicBezTo>
                  <a:pt x="39" y="13"/>
                  <a:pt x="39" y="13"/>
                  <a:pt x="39" y="12"/>
                </a:cubicBezTo>
                <a:cubicBezTo>
                  <a:pt x="39" y="12"/>
                  <a:pt x="40" y="12"/>
                  <a:pt x="40" y="12"/>
                </a:cubicBezTo>
                <a:cubicBezTo>
                  <a:pt x="40" y="12"/>
                  <a:pt x="40" y="12"/>
                  <a:pt x="40" y="12"/>
                </a:cubicBezTo>
                <a:cubicBezTo>
                  <a:pt x="40" y="12"/>
                  <a:pt x="40" y="12"/>
                  <a:pt x="40" y="12"/>
                </a:cubicBezTo>
                <a:cubicBezTo>
                  <a:pt x="40" y="12"/>
                  <a:pt x="40" y="12"/>
                  <a:pt x="41" y="12"/>
                </a:cubicBezTo>
                <a:cubicBezTo>
                  <a:pt x="41" y="12"/>
                  <a:pt x="41" y="12"/>
                  <a:pt x="41" y="12"/>
                </a:cubicBezTo>
                <a:cubicBezTo>
                  <a:pt x="41" y="12"/>
                  <a:pt x="41" y="12"/>
                  <a:pt x="41" y="12"/>
                </a:cubicBezTo>
                <a:cubicBezTo>
                  <a:pt x="41" y="12"/>
                  <a:pt x="41" y="12"/>
                  <a:pt x="41" y="12"/>
                </a:cubicBezTo>
                <a:cubicBezTo>
                  <a:pt x="41" y="12"/>
                  <a:pt x="41" y="12"/>
                  <a:pt x="42" y="12"/>
                </a:cubicBezTo>
                <a:cubicBezTo>
                  <a:pt x="42" y="12"/>
                  <a:pt x="42" y="12"/>
                  <a:pt x="42" y="12"/>
                </a:cubicBezTo>
                <a:cubicBezTo>
                  <a:pt x="42" y="12"/>
                  <a:pt x="42" y="11"/>
                  <a:pt x="42" y="11"/>
                </a:cubicBezTo>
                <a:cubicBezTo>
                  <a:pt x="42" y="11"/>
                  <a:pt x="42" y="10"/>
                  <a:pt x="42" y="10"/>
                </a:cubicBezTo>
                <a:cubicBezTo>
                  <a:pt x="42" y="10"/>
                  <a:pt x="42" y="10"/>
                  <a:pt x="42" y="10"/>
                </a:cubicBezTo>
                <a:cubicBezTo>
                  <a:pt x="42" y="10"/>
                  <a:pt x="42" y="10"/>
                  <a:pt x="42" y="10"/>
                </a:cubicBezTo>
                <a:cubicBezTo>
                  <a:pt x="42" y="8"/>
                  <a:pt x="42" y="8"/>
                  <a:pt x="42" y="8"/>
                </a:cubicBezTo>
                <a:cubicBezTo>
                  <a:pt x="41" y="8"/>
                  <a:pt x="41" y="8"/>
                  <a:pt x="41" y="8"/>
                </a:cubicBezTo>
                <a:cubicBezTo>
                  <a:pt x="41" y="8"/>
                  <a:pt x="41" y="8"/>
                  <a:pt x="41" y="8"/>
                </a:cubicBezTo>
                <a:cubicBezTo>
                  <a:pt x="41" y="8"/>
                  <a:pt x="40" y="8"/>
                  <a:pt x="40" y="8"/>
                </a:cubicBezTo>
                <a:cubicBezTo>
                  <a:pt x="40" y="8"/>
                  <a:pt x="40" y="8"/>
                  <a:pt x="40" y="8"/>
                </a:cubicBezTo>
                <a:cubicBezTo>
                  <a:pt x="40" y="8"/>
                  <a:pt x="40" y="8"/>
                  <a:pt x="40" y="8"/>
                </a:cubicBezTo>
                <a:cubicBezTo>
                  <a:pt x="40" y="8"/>
                  <a:pt x="40" y="8"/>
                  <a:pt x="40" y="8"/>
                </a:cubicBezTo>
                <a:cubicBezTo>
                  <a:pt x="40" y="8"/>
                  <a:pt x="40" y="8"/>
                  <a:pt x="39" y="8"/>
                </a:cubicBezTo>
                <a:cubicBezTo>
                  <a:pt x="40" y="8"/>
                  <a:pt x="40" y="8"/>
                  <a:pt x="40" y="8"/>
                </a:cubicBezTo>
                <a:cubicBezTo>
                  <a:pt x="40" y="8"/>
                  <a:pt x="40" y="8"/>
                  <a:pt x="40" y="8"/>
                </a:cubicBezTo>
                <a:cubicBezTo>
                  <a:pt x="40" y="8"/>
                  <a:pt x="40" y="8"/>
                  <a:pt x="40" y="8"/>
                </a:cubicBezTo>
                <a:cubicBezTo>
                  <a:pt x="40" y="7"/>
                  <a:pt x="40" y="7"/>
                  <a:pt x="40" y="7"/>
                </a:cubicBezTo>
                <a:cubicBezTo>
                  <a:pt x="40" y="7"/>
                  <a:pt x="40" y="7"/>
                  <a:pt x="40" y="7"/>
                </a:cubicBezTo>
                <a:cubicBezTo>
                  <a:pt x="40" y="7"/>
                  <a:pt x="40" y="7"/>
                  <a:pt x="39" y="7"/>
                </a:cubicBezTo>
                <a:cubicBezTo>
                  <a:pt x="39" y="7"/>
                  <a:pt x="39" y="7"/>
                  <a:pt x="39" y="7"/>
                </a:cubicBezTo>
                <a:cubicBezTo>
                  <a:pt x="37" y="7"/>
                  <a:pt x="37" y="7"/>
                  <a:pt x="37" y="7"/>
                </a:cubicBezTo>
                <a:cubicBezTo>
                  <a:pt x="37" y="7"/>
                  <a:pt x="37" y="7"/>
                  <a:pt x="37" y="7"/>
                </a:cubicBezTo>
                <a:cubicBezTo>
                  <a:pt x="37" y="7"/>
                  <a:pt x="36" y="8"/>
                  <a:pt x="36" y="8"/>
                </a:cubicBezTo>
                <a:cubicBezTo>
                  <a:pt x="36" y="8"/>
                  <a:pt x="36" y="8"/>
                  <a:pt x="36" y="8"/>
                </a:cubicBezTo>
                <a:cubicBezTo>
                  <a:pt x="36" y="8"/>
                  <a:pt x="36" y="8"/>
                  <a:pt x="36" y="8"/>
                </a:cubicBezTo>
                <a:cubicBezTo>
                  <a:pt x="36" y="8"/>
                  <a:pt x="35" y="8"/>
                  <a:pt x="35" y="8"/>
                </a:cubicBezTo>
                <a:cubicBezTo>
                  <a:pt x="34" y="8"/>
                  <a:pt x="34" y="8"/>
                  <a:pt x="34" y="8"/>
                </a:cubicBezTo>
                <a:cubicBezTo>
                  <a:pt x="34" y="8"/>
                  <a:pt x="34" y="8"/>
                  <a:pt x="34" y="8"/>
                </a:cubicBezTo>
                <a:cubicBezTo>
                  <a:pt x="34" y="8"/>
                  <a:pt x="34" y="8"/>
                  <a:pt x="34" y="8"/>
                </a:cubicBezTo>
                <a:cubicBezTo>
                  <a:pt x="34" y="9"/>
                  <a:pt x="34" y="9"/>
                  <a:pt x="34" y="9"/>
                </a:cubicBezTo>
                <a:cubicBezTo>
                  <a:pt x="34" y="9"/>
                  <a:pt x="34" y="9"/>
                  <a:pt x="34" y="9"/>
                </a:cubicBezTo>
                <a:cubicBezTo>
                  <a:pt x="34" y="9"/>
                  <a:pt x="34" y="10"/>
                  <a:pt x="34" y="10"/>
                </a:cubicBezTo>
                <a:cubicBezTo>
                  <a:pt x="34" y="10"/>
                  <a:pt x="34" y="10"/>
                  <a:pt x="34" y="10"/>
                </a:cubicBezTo>
                <a:cubicBezTo>
                  <a:pt x="34" y="10"/>
                  <a:pt x="34" y="10"/>
                  <a:pt x="34" y="10"/>
                </a:cubicBezTo>
                <a:cubicBezTo>
                  <a:pt x="33" y="10"/>
                  <a:pt x="33" y="10"/>
                  <a:pt x="33" y="10"/>
                </a:cubicBezTo>
                <a:cubicBezTo>
                  <a:pt x="33" y="10"/>
                  <a:pt x="33" y="10"/>
                  <a:pt x="33" y="10"/>
                </a:cubicBezTo>
                <a:cubicBezTo>
                  <a:pt x="33" y="10"/>
                  <a:pt x="33" y="11"/>
                  <a:pt x="32" y="11"/>
                </a:cubicBezTo>
                <a:cubicBezTo>
                  <a:pt x="32" y="11"/>
                  <a:pt x="32" y="11"/>
                  <a:pt x="32" y="11"/>
                </a:cubicBezTo>
                <a:cubicBezTo>
                  <a:pt x="32" y="11"/>
                  <a:pt x="32" y="11"/>
                  <a:pt x="31" y="11"/>
                </a:cubicBezTo>
                <a:cubicBezTo>
                  <a:pt x="31" y="11"/>
                  <a:pt x="31" y="12"/>
                  <a:pt x="31" y="12"/>
                </a:cubicBezTo>
                <a:cubicBezTo>
                  <a:pt x="31" y="12"/>
                  <a:pt x="31" y="12"/>
                  <a:pt x="31" y="12"/>
                </a:cubicBezTo>
                <a:cubicBezTo>
                  <a:pt x="31" y="12"/>
                  <a:pt x="31" y="12"/>
                  <a:pt x="31" y="12"/>
                </a:cubicBezTo>
                <a:cubicBezTo>
                  <a:pt x="31" y="12"/>
                  <a:pt x="31" y="12"/>
                  <a:pt x="31" y="12"/>
                </a:cubicBezTo>
                <a:cubicBezTo>
                  <a:pt x="31" y="12"/>
                  <a:pt x="31" y="12"/>
                  <a:pt x="31" y="12"/>
                </a:cubicBezTo>
                <a:cubicBezTo>
                  <a:pt x="31" y="12"/>
                  <a:pt x="31" y="12"/>
                  <a:pt x="31" y="12"/>
                </a:cubicBezTo>
                <a:cubicBezTo>
                  <a:pt x="31" y="12"/>
                  <a:pt x="31" y="12"/>
                  <a:pt x="31" y="11"/>
                </a:cubicBezTo>
                <a:cubicBezTo>
                  <a:pt x="31" y="11"/>
                  <a:pt x="31" y="11"/>
                  <a:pt x="31" y="10"/>
                </a:cubicBezTo>
                <a:cubicBezTo>
                  <a:pt x="31" y="10"/>
                  <a:pt x="31" y="10"/>
                  <a:pt x="31" y="10"/>
                </a:cubicBezTo>
                <a:cubicBezTo>
                  <a:pt x="31" y="10"/>
                  <a:pt x="31" y="10"/>
                  <a:pt x="31" y="10"/>
                </a:cubicBezTo>
                <a:cubicBezTo>
                  <a:pt x="31" y="10"/>
                  <a:pt x="31" y="10"/>
                  <a:pt x="31" y="10"/>
                </a:cubicBezTo>
                <a:cubicBezTo>
                  <a:pt x="31" y="10"/>
                  <a:pt x="31" y="10"/>
                  <a:pt x="31" y="10"/>
                </a:cubicBezTo>
                <a:cubicBezTo>
                  <a:pt x="31" y="10"/>
                  <a:pt x="31" y="10"/>
                  <a:pt x="31" y="10"/>
                </a:cubicBezTo>
                <a:cubicBezTo>
                  <a:pt x="31" y="9"/>
                  <a:pt x="31" y="9"/>
                  <a:pt x="31" y="9"/>
                </a:cubicBezTo>
                <a:cubicBezTo>
                  <a:pt x="31" y="9"/>
                  <a:pt x="31" y="9"/>
                  <a:pt x="31" y="9"/>
                </a:cubicBezTo>
                <a:cubicBezTo>
                  <a:pt x="31" y="9"/>
                  <a:pt x="32" y="9"/>
                  <a:pt x="32" y="9"/>
                </a:cubicBezTo>
                <a:cubicBezTo>
                  <a:pt x="32" y="9"/>
                  <a:pt x="32" y="9"/>
                  <a:pt x="32" y="9"/>
                </a:cubicBezTo>
                <a:cubicBezTo>
                  <a:pt x="32" y="8"/>
                  <a:pt x="32" y="8"/>
                  <a:pt x="32" y="8"/>
                </a:cubicBezTo>
                <a:cubicBezTo>
                  <a:pt x="32" y="8"/>
                  <a:pt x="32" y="8"/>
                  <a:pt x="32" y="8"/>
                </a:cubicBezTo>
                <a:cubicBezTo>
                  <a:pt x="32" y="8"/>
                  <a:pt x="32" y="8"/>
                  <a:pt x="32" y="7"/>
                </a:cubicBezTo>
                <a:cubicBezTo>
                  <a:pt x="32" y="7"/>
                  <a:pt x="32" y="7"/>
                  <a:pt x="32" y="7"/>
                </a:cubicBezTo>
                <a:cubicBezTo>
                  <a:pt x="32" y="8"/>
                  <a:pt x="32" y="8"/>
                  <a:pt x="32" y="8"/>
                </a:cubicBezTo>
                <a:cubicBezTo>
                  <a:pt x="32" y="7"/>
                  <a:pt x="32" y="7"/>
                  <a:pt x="32" y="7"/>
                </a:cubicBezTo>
                <a:cubicBezTo>
                  <a:pt x="32" y="7"/>
                  <a:pt x="32" y="7"/>
                  <a:pt x="32" y="7"/>
                </a:cubicBezTo>
                <a:cubicBezTo>
                  <a:pt x="32" y="7"/>
                  <a:pt x="32" y="7"/>
                  <a:pt x="32" y="7"/>
                </a:cubicBezTo>
                <a:cubicBezTo>
                  <a:pt x="32" y="7"/>
                  <a:pt x="32" y="7"/>
                  <a:pt x="32" y="7"/>
                </a:cubicBezTo>
                <a:cubicBezTo>
                  <a:pt x="34" y="7"/>
                  <a:pt x="34" y="7"/>
                  <a:pt x="34" y="7"/>
                </a:cubicBezTo>
                <a:cubicBezTo>
                  <a:pt x="34" y="7"/>
                  <a:pt x="34" y="7"/>
                  <a:pt x="34" y="7"/>
                </a:cubicBezTo>
                <a:cubicBezTo>
                  <a:pt x="34" y="7"/>
                  <a:pt x="34" y="7"/>
                  <a:pt x="34" y="7"/>
                </a:cubicBezTo>
                <a:cubicBezTo>
                  <a:pt x="34" y="7"/>
                  <a:pt x="34" y="7"/>
                  <a:pt x="34" y="7"/>
                </a:cubicBezTo>
                <a:cubicBezTo>
                  <a:pt x="34" y="7"/>
                  <a:pt x="34" y="6"/>
                  <a:pt x="34" y="6"/>
                </a:cubicBezTo>
                <a:cubicBezTo>
                  <a:pt x="34" y="6"/>
                  <a:pt x="35" y="6"/>
                  <a:pt x="35" y="6"/>
                </a:cubicBezTo>
                <a:cubicBezTo>
                  <a:pt x="35" y="6"/>
                  <a:pt x="35" y="6"/>
                  <a:pt x="35"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7" y="5"/>
                </a:cubicBezTo>
                <a:cubicBezTo>
                  <a:pt x="37" y="5"/>
                  <a:pt x="37" y="5"/>
                  <a:pt x="37" y="4"/>
                </a:cubicBezTo>
                <a:cubicBezTo>
                  <a:pt x="37" y="4"/>
                  <a:pt x="37" y="4"/>
                  <a:pt x="37" y="4"/>
                </a:cubicBezTo>
                <a:cubicBezTo>
                  <a:pt x="41" y="3"/>
                  <a:pt x="45" y="2"/>
                  <a:pt x="49" y="1"/>
                </a:cubicBezTo>
                <a:cubicBezTo>
                  <a:pt x="49" y="1"/>
                  <a:pt x="49" y="1"/>
                  <a:pt x="49" y="1"/>
                </a:cubicBezTo>
                <a:cubicBezTo>
                  <a:pt x="49" y="1"/>
                  <a:pt x="49" y="1"/>
                  <a:pt x="49" y="1"/>
                </a:cubicBezTo>
                <a:cubicBezTo>
                  <a:pt x="49" y="1"/>
                  <a:pt x="49" y="1"/>
                  <a:pt x="49" y="2"/>
                </a:cubicBezTo>
                <a:cubicBezTo>
                  <a:pt x="50" y="2"/>
                  <a:pt x="50" y="2"/>
                  <a:pt x="50" y="2"/>
                </a:cubicBezTo>
                <a:cubicBezTo>
                  <a:pt x="50" y="3"/>
                  <a:pt x="50" y="3"/>
                  <a:pt x="50" y="3"/>
                </a:cubicBezTo>
                <a:cubicBezTo>
                  <a:pt x="50" y="3"/>
                  <a:pt x="50" y="3"/>
                  <a:pt x="50" y="4"/>
                </a:cubicBezTo>
                <a:cubicBezTo>
                  <a:pt x="50" y="4"/>
                  <a:pt x="50" y="4"/>
                  <a:pt x="50" y="4"/>
                </a:cubicBezTo>
                <a:cubicBezTo>
                  <a:pt x="49" y="4"/>
                  <a:pt x="49" y="4"/>
                  <a:pt x="49" y="4"/>
                </a:cubicBezTo>
                <a:cubicBezTo>
                  <a:pt x="49" y="4"/>
                  <a:pt x="49" y="4"/>
                  <a:pt x="49" y="4"/>
                </a:cubicBezTo>
                <a:cubicBezTo>
                  <a:pt x="49" y="5"/>
                  <a:pt x="49" y="5"/>
                  <a:pt x="48" y="5"/>
                </a:cubicBezTo>
                <a:cubicBezTo>
                  <a:pt x="48" y="5"/>
                  <a:pt x="48" y="5"/>
                  <a:pt x="48" y="5"/>
                </a:cubicBezTo>
                <a:cubicBezTo>
                  <a:pt x="48" y="6"/>
                  <a:pt x="48" y="6"/>
                  <a:pt x="48" y="6"/>
                </a:cubicBezTo>
                <a:cubicBezTo>
                  <a:pt x="48" y="6"/>
                  <a:pt x="48" y="6"/>
                  <a:pt x="48" y="6"/>
                </a:cubicBezTo>
                <a:cubicBezTo>
                  <a:pt x="48" y="6"/>
                  <a:pt x="48" y="6"/>
                  <a:pt x="48" y="6"/>
                </a:cubicBezTo>
                <a:cubicBezTo>
                  <a:pt x="48" y="7"/>
                  <a:pt x="49" y="7"/>
                  <a:pt x="49" y="7"/>
                </a:cubicBezTo>
                <a:cubicBezTo>
                  <a:pt x="49" y="7"/>
                  <a:pt x="49" y="8"/>
                  <a:pt x="50" y="8"/>
                </a:cubicBezTo>
                <a:cubicBezTo>
                  <a:pt x="50" y="8"/>
                  <a:pt x="50" y="8"/>
                  <a:pt x="50" y="8"/>
                </a:cubicBezTo>
                <a:cubicBezTo>
                  <a:pt x="52" y="8"/>
                  <a:pt x="52" y="8"/>
                  <a:pt x="52" y="8"/>
                </a:cubicBezTo>
                <a:cubicBezTo>
                  <a:pt x="52" y="8"/>
                  <a:pt x="52" y="8"/>
                  <a:pt x="52" y="8"/>
                </a:cubicBezTo>
                <a:cubicBezTo>
                  <a:pt x="52" y="8"/>
                  <a:pt x="52" y="8"/>
                  <a:pt x="52" y="8"/>
                </a:cubicBezTo>
                <a:cubicBezTo>
                  <a:pt x="53" y="8"/>
                  <a:pt x="53" y="8"/>
                  <a:pt x="53" y="7"/>
                </a:cubicBezTo>
                <a:cubicBezTo>
                  <a:pt x="53" y="7"/>
                  <a:pt x="53" y="7"/>
                  <a:pt x="53" y="7"/>
                </a:cubicBezTo>
                <a:cubicBezTo>
                  <a:pt x="53" y="7"/>
                  <a:pt x="53" y="7"/>
                  <a:pt x="53" y="7"/>
                </a:cubicBezTo>
                <a:cubicBezTo>
                  <a:pt x="53" y="6"/>
                  <a:pt x="53" y="6"/>
                  <a:pt x="53" y="6"/>
                </a:cubicBezTo>
                <a:cubicBezTo>
                  <a:pt x="53" y="6"/>
                  <a:pt x="53" y="6"/>
                  <a:pt x="53" y="6"/>
                </a:cubicBezTo>
                <a:cubicBezTo>
                  <a:pt x="53" y="6"/>
                  <a:pt x="53" y="6"/>
                  <a:pt x="53" y="6"/>
                </a:cubicBezTo>
                <a:cubicBezTo>
                  <a:pt x="53" y="6"/>
                  <a:pt x="54" y="6"/>
                  <a:pt x="54" y="6"/>
                </a:cubicBezTo>
                <a:cubicBezTo>
                  <a:pt x="54" y="6"/>
                  <a:pt x="54" y="6"/>
                  <a:pt x="54" y="6"/>
                </a:cubicBezTo>
                <a:cubicBezTo>
                  <a:pt x="54" y="6"/>
                  <a:pt x="54" y="6"/>
                  <a:pt x="54" y="6"/>
                </a:cubicBezTo>
                <a:cubicBezTo>
                  <a:pt x="55" y="6"/>
                  <a:pt x="55" y="6"/>
                  <a:pt x="55" y="6"/>
                </a:cubicBezTo>
                <a:cubicBezTo>
                  <a:pt x="55" y="6"/>
                  <a:pt x="56" y="6"/>
                  <a:pt x="56" y="5"/>
                </a:cubicBezTo>
                <a:cubicBezTo>
                  <a:pt x="56" y="5"/>
                  <a:pt x="56" y="5"/>
                  <a:pt x="56" y="5"/>
                </a:cubicBezTo>
                <a:cubicBezTo>
                  <a:pt x="56" y="5"/>
                  <a:pt x="56" y="5"/>
                  <a:pt x="56" y="5"/>
                </a:cubicBezTo>
                <a:cubicBezTo>
                  <a:pt x="56" y="5"/>
                  <a:pt x="56" y="5"/>
                  <a:pt x="56" y="5"/>
                </a:cubicBezTo>
                <a:cubicBezTo>
                  <a:pt x="56" y="5"/>
                  <a:pt x="56" y="5"/>
                  <a:pt x="57" y="5"/>
                </a:cubicBezTo>
                <a:cubicBezTo>
                  <a:pt x="57" y="5"/>
                  <a:pt x="57" y="5"/>
                  <a:pt x="57" y="4"/>
                </a:cubicBezTo>
                <a:cubicBezTo>
                  <a:pt x="57" y="4"/>
                  <a:pt x="57" y="4"/>
                  <a:pt x="57" y="4"/>
                </a:cubicBezTo>
                <a:cubicBezTo>
                  <a:pt x="58" y="4"/>
                  <a:pt x="58" y="4"/>
                  <a:pt x="58" y="4"/>
                </a:cubicBezTo>
                <a:cubicBezTo>
                  <a:pt x="58" y="4"/>
                  <a:pt x="58" y="4"/>
                  <a:pt x="58" y="4"/>
                </a:cubicBezTo>
                <a:cubicBezTo>
                  <a:pt x="58" y="4"/>
                  <a:pt x="59" y="4"/>
                  <a:pt x="59" y="4"/>
                </a:cubicBezTo>
                <a:cubicBezTo>
                  <a:pt x="59" y="4"/>
                  <a:pt x="59" y="4"/>
                  <a:pt x="59" y="4"/>
                </a:cubicBezTo>
                <a:cubicBezTo>
                  <a:pt x="59" y="4"/>
                  <a:pt x="59" y="4"/>
                  <a:pt x="59" y="4"/>
                </a:cubicBezTo>
                <a:cubicBezTo>
                  <a:pt x="59" y="4"/>
                  <a:pt x="59" y="4"/>
                  <a:pt x="59" y="4"/>
                </a:cubicBezTo>
                <a:cubicBezTo>
                  <a:pt x="59" y="4"/>
                  <a:pt x="59" y="4"/>
                  <a:pt x="59" y="4"/>
                </a:cubicBezTo>
                <a:cubicBezTo>
                  <a:pt x="59" y="3"/>
                  <a:pt x="59" y="3"/>
                  <a:pt x="59" y="3"/>
                </a:cubicBezTo>
                <a:cubicBezTo>
                  <a:pt x="59" y="3"/>
                  <a:pt x="59" y="3"/>
                  <a:pt x="59" y="3"/>
                </a:cubicBezTo>
                <a:cubicBezTo>
                  <a:pt x="59" y="3"/>
                  <a:pt x="59" y="3"/>
                  <a:pt x="59" y="3"/>
                </a:cubicBezTo>
                <a:cubicBezTo>
                  <a:pt x="59" y="2"/>
                  <a:pt x="59" y="2"/>
                  <a:pt x="59" y="2"/>
                </a:cubicBezTo>
                <a:cubicBezTo>
                  <a:pt x="59" y="2"/>
                  <a:pt x="59" y="2"/>
                  <a:pt x="60" y="1"/>
                </a:cubicBezTo>
                <a:cubicBezTo>
                  <a:pt x="60" y="1"/>
                  <a:pt x="60" y="1"/>
                  <a:pt x="60" y="1"/>
                </a:cubicBezTo>
                <a:cubicBezTo>
                  <a:pt x="60" y="1"/>
                  <a:pt x="60" y="1"/>
                  <a:pt x="60" y="1"/>
                </a:cubicBezTo>
                <a:cubicBezTo>
                  <a:pt x="60" y="0"/>
                  <a:pt x="60" y="0"/>
                  <a:pt x="60" y="0"/>
                </a:cubicBezTo>
                <a:cubicBezTo>
                  <a:pt x="68" y="1"/>
                  <a:pt x="75" y="3"/>
                  <a:pt x="82" y="6"/>
                </a:cubicBezTo>
                <a:cubicBezTo>
                  <a:pt x="82" y="6"/>
                  <a:pt x="82" y="6"/>
                  <a:pt x="82" y="6"/>
                </a:cubicBezTo>
                <a:cubicBezTo>
                  <a:pt x="82" y="6"/>
                  <a:pt x="82" y="6"/>
                  <a:pt x="82" y="6"/>
                </a:cubicBezTo>
                <a:cubicBezTo>
                  <a:pt x="82" y="6"/>
                  <a:pt x="82" y="6"/>
                  <a:pt x="82" y="6"/>
                </a:cubicBezTo>
                <a:cubicBezTo>
                  <a:pt x="82" y="6"/>
                  <a:pt x="82" y="6"/>
                  <a:pt x="82" y="6"/>
                </a:cubicBezTo>
                <a:cubicBezTo>
                  <a:pt x="82" y="6"/>
                  <a:pt x="82" y="6"/>
                  <a:pt x="82" y="6"/>
                </a:cubicBezTo>
                <a:cubicBezTo>
                  <a:pt x="82" y="6"/>
                  <a:pt x="82" y="6"/>
                  <a:pt x="82" y="6"/>
                </a:cubicBezTo>
                <a:cubicBezTo>
                  <a:pt x="82" y="7"/>
                  <a:pt x="82" y="7"/>
                  <a:pt x="82" y="7"/>
                </a:cubicBezTo>
                <a:cubicBezTo>
                  <a:pt x="82" y="7"/>
                  <a:pt x="82" y="7"/>
                  <a:pt x="82" y="7"/>
                </a:cubicBezTo>
                <a:cubicBezTo>
                  <a:pt x="82" y="7"/>
                  <a:pt x="82" y="7"/>
                  <a:pt x="82" y="7"/>
                </a:cubicBezTo>
                <a:cubicBezTo>
                  <a:pt x="82" y="7"/>
                  <a:pt x="82" y="7"/>
                  <a:pt x="82" y="7"/>
                </a:cubicBezTo>
                <a:cubicBezTo>
                  <a:pt x="82" y="7"/>
                  <a:pt x="82" y="7"/>
                  <a:pt x="82" y="7"/>
                </a:cubicBezTo>
                <a:cubicBezTo>
                  <a:pt x="82" y="8"/>
                  <a:pt x="82" y="8"/>
                  <a:pt x="82" y="8"/>
                </a:cubicBezTo>
                <a:cubicBezTo>
                  <a:pt x="82" y="8"/>
                  <a:pt x="82" y="8"/>
                  <a:pt x="82" y="8"/>
                </a:cubicBezTo>
                <a:cubicBezTo>
                  <a:pt x="82" y="8"/>
                  <a:pt x="82" y="9"/>
                  <a:pt x="82" y="9"/>
                </a:cubicBezTo>
                <a:cubicBezTo>
                  <a:pt x="82" y="9"/>
                  <a:pt x="82" y="9"/>
                  <a:pt x="82" y="9"/>
                </a:cubicBezTo>
                <a:cubicBezTo>
                  <a:pt x="83" y="9"/>
                  <a:pt x="83" y="10"/>
                  <a:pt x="83" y="10"/>
                </a:cubicBezTo>
                <a:cubicBezTo>
                  <a:pt x="83" y="10"/>
                  <a:pt x="83" y="10"/>
                  <a:pt x="83" y="10"/>
                </a:cubicBezTo>
                <a:cubicBezTo>
                  <a:pt x="83" y="10"/>
                  <a:pt x="83" y="10"/>
                  <a:pt x="83" y="10"/>
                </a:cubicBezTo>
                <a:cubicBezTo>
                  <a:pt x="83" y="10"/>
                  <a:pt x="83" y="10"/>
                  <a:pt x="83" y="10"/>
                </a:cubicBezTo>
                <a:cubicBezTo>
                  <a:pt x="83" y="10"/>
                  <a:pt x="83" y="10"/>
                  <a:pt x="83" y="10"/>
                </a:cubicBezTo>
                <a:cubicBezTo>
                  <a:pt x="83" y="11"/>
                  <a:pt x="83" y="11"/>
                  <a:pt x="83" y="11"/>
                </a:cubicBezTo>
                <a:cubicBezTo>
                  <a:pt x="83" y="10"/>
                  <a:pt x="83" y="10"/>
                  <a:pt x="83" y="10"/>
                </a:cubicBezTo>
                <a:cubicBezTo>
                  <a:pt x="81" y="10"/>
                  <a:pt x="81" y="10"/>
                  <a:pt x="81" y="10"/>
                </a:cubicBezTo>
                <a:cubicBezTo>
                  <a:pt x="81" y="10"/>
                  <a:pt x="81" y="10"/>
                  <a:pt x="81" y="10"/>
                </a:cubicBezTo>
                <a:cubicBezTo>
                  <a:pt x="81" y="10"/>
                  <a:pt x="81" y="10"/>
                  <a:pt x="81" y="10"/>
                </a:cubicBezTo>
                <a:cubicBezTo>
                  <a:pt x="81" y="10"/>
                  <a:pt x="81" y="11"/>
                  <a:pt x="81" y="11"/>
                </a:cubicBezTo>
                <a:cubicBezTo>
                  <a:pt x="81" y="11"/>
                  <a:pt x="81" y="11"/>
                  <a:pt x="81" y="11"/>
                </a:cubicBezTo>
                <a:cubicBezTo>
                  <a:pt x="81" y="11"/>
                  <a:pt x="81" y="11"/>
                  <a:pt x="81" y="11"/>
                </a:cubicBezTo>
                <a:cubicBezTo>
                  <a:pt x="80" y="11"/>
                  <a:pt x="80" y="11"/>
                  <a:pt x="80" y="11"/>
                </a:cubicBezTo>
                <a:cubicBezTo>
                  <a:pt x="80" y="11"/>
                  <a:pt x="80" y="11"/>
                  <a:pt x="80" y="11"/>
                </a:cubicBezTo>
                <a:cubicBezTo>
                  <a:pt x="80" y="11"/>
                  <a:pt x="80" y="11"/>
                  <a:pt x="80" y="11"/>
                </a:cubicBezTo>
                <a:cubicBezTo>
                  <a:pt x="79" y="11"/>
                  <a:pt x="79" y="11"/>
                  <a:pt x="79" y="11"/>
                </a:cubicBezTo>
                <a:cubicBezTo>
                  <a:pt x="79" y="11"/>
                  <a:pt x="79" y="11"/>
                  <a:pt x="79" y="11"/>
                </a:cubicBezTo>
                <a:cubicBezTo>
                  <a:pt x="79" y="11"/>
                  <a:pt x="79" y="11"/>
                  <a:pt x="79" y="11"/>
                </a:cubicBezTo>
                <a:cubicBezTo>
                  <a:pt x="79" y="11"/>
                  <a:pt x="79" y="11"/>
                  <a:pt x="79" y="11"/>
                </a:cubicBezTo>
                <a:cubicBezTo>
                  <a:pt x="78" y="11"/>
                  <a:pt x="78" y="11"/>
                  <a:pt x="78" y="12"/>
                </a:cubicBezTo>
                <a:cubicBezTo>
                  <a:pt x="77" y="12"/>
                  <a:pt x="77" y="12"/>
                  <a:pt x="77" y="13"/>
                </a:cubicBezTo>
                <a:cubicBezTo>
                  <a:pt x="77" y="13"/>
                  <a:pt x="77" y="13"/>
                  <a:pt x="77" y="13"/>
                </a:cubicBezTo>
                <a:cubicBezTo>
                  <a:pt x="77" y="13"/>
                  <a:pt x="77" y="13"/>
                  <a:pt x="77" y="13"/>
                </a:cubicBezTo>
                <a:cubicBezTo>
                  <a:pt x="77" y="13"/>
                  <a:pt x="76" y="13"/>
                  <a:pt x="76" y="14"/>
                </a:cubicBezTo>
                <a:cubicBezTo>
                  <a:pt x="76" y="14"/>
                  <a:pt x="76" y="14"/>
                  <a:pt x="76" y="14"/>
                </a:cubicBezTo>
                <a:cubicBezTo>
                  <a:pt x="76" y="14"/>
                  <a:pt x="76" y="14"/>
                  <a:pt x="76" y="14"/>
                </a:cubicBezTo>
                <a:cubicBezTo>
                  <a:pt x="77" y="15"/>
                  <a:pt x="77" y="16"/>
                  <a:pt x="78" y="16"/>
                </a:cubicBezTo>
                <a:cubicBezTo>
                  <a:pt x="78" y="16"/>
                  <a:pt x="78" y="17"/>
                  <a:pt x="79" y="17"/>
                </a:cubicBezTo>
                <a:cubicBezTo>
                  <a:pt x="79" y="18"/>
                  <a:pt x="80" y="19"/>
                  <a:pt x="80" y="20"/>
                </a:cubicBezTo>
                <a:cubicBezTo>
                  <a:pt x="80" y="20"/>
                  <a:pt x="80" y="20"/>
                  <a:pt x="80" y="20"/>
                </a:cubicBezTo>
                <a:cubicBezTo>
                  <a:pt x="81" y="20"/>
                  <a:pt x="81" y="20"/>
                  <a:pt x="81" y="20"/>
                </a:cubicBezTo>
                <a:cubicBezTo>
                  <a:pt x="81" y="20"/>
                  <a:pt x="81" y="20"/>
                  <a:pt x="81" y="19"/>
                </a:cubicBezTo>
                <a:cubicBezTo>
                  <a:pt x="81" y="19"/>
                  <a:pt x="81" y="19"/>
                  <a:pt x="81" y="19"/>
                </a:cubicBezTo>
                <a:cubicBezTo>
                  <a:pt x="81" y="19"/>
                  <a:pt x="81" y="19"/>
                  <a:pt x="81" y="19"/>
                </a:cubicBezTo>
                <a:cubicBezTo>
                  <a:pt x="81" y="19"/>
                  <a:pt x="81" y="19"/>
                  <a:pt x="81" y="19"/>
                </a:cubicBezTo>
                <a:cubicBezTo>
                  <a:pt x="83" y="19"/>
                  <a:pt x="83" y="19"/>
                  <a:pt x="83" y="19"/>
                </a:cubicBezTo>
                <a:cubicBezTo>
                  <a:pt x="83" y="19"/>
                  <a:pt x="83" y="19"/>
                  <a:pt x="83" y="19"/>
                </a:cubicBezTo>
                <a:cubicBezTo>
                  <a:pt x="83" y="19"/>
                  <a:pt x="83" y="19"/>
                  <a:pt x="83" y="19"/>
                </a:cubicBezTo>
                <a:cubicBezTo>
                  <a:pt x="83" y="19"/>
                  <a:pt x="83" y="19"/>
                  <a:pt x="83" y="18"/>
                </a:cubicBezTo>
                <a:cubicBezTo>
                  <a:pt x="83" y="18"/>
                  <a:pt x="84" y="18"/>
                  <a:pt x="84" y="18"/>
                </a:cubicBezTo>
                <a:cubicBezTo>
                  <a:pt x="84" y="18"/>
                  <a:pt x="84" y="18"/>
                  <a:pt x="84" y="18"/>
                </a:cubicBezTo>
                <a:cubicBezTo>
                  <a:pt x="84" y="18"/>
                  <a:pt x="84" y="18"/>
                  <a:pt x="84" y="19"/>
                </a:cubicBezTo>
                <a:cubicBezTo>
                  <a:pt x="84" y="19"/>
                  <a:pt x="84" y="19"/>
                  <a:pt x="84" y="19"/>
                </a:cubicBezTo>
                <a:cubicBezTo>
                  <a:pt x="84" y="19"/>
                  <a:pt x="85" y="19"/>
                  <a:pt x="85" y="19"/>
                </a:cubicBezTo>
                <a:cubicBezTo>
                  <a:pt x="85" y="19"/>
                  <a:pt x="85" y="19"/>
                  <a:pt x="85" y="19"/>
                </a:cubicBezTo>
                <a:cubicBezTo>
                  <a:pt x="85" y="19"/>
                  <a:pt x="85" y="19"/>
                  <a:pt x="85" y="19"/>
                </a:cubicBezTo>
                <a:cubicBezTo>
                  <a:pt x="85" y="19"/>
                  <a:pt x="85" y="19"/>
                  <a:pt x="85" y="19"/>
                </a:cubicBezTo>
                <a:cubicBezTo>
                  <a:pt x="85" y="19"/>
                  <a:pt x="86" y="19"/>
                  <a:pt x="86" y="19"/>
                </a:cubicBezTo>
                <a:cubicBezTo>
                  <a:pt x="86" y="19"/>
                  <a:pt x="86" y="19"/>
                  <a:pt x="86" y="20"/>
                </a:cubicBezTo>
                <a:cubicBezTo>
                  <a:pt x="86" y="20"/>
                  <a:pt x="86" y="20"/>
                  <a:pt x="86" y="20"/>
                </a:cubicBezTo>
                <a:cubicBezTo>
                  <a:pt x="86" y="20"/>
                  <a:pt x="86" y="20"/>
                  <a:pt x="86" y="20"/>
                </a:cubicBezTo>
                <a:cubicBezTo>
                  <a:pt x="87" y="20"/>
                  <a:pt x="87" y="20"/>
                  <a:pt x="87" y="20"/>
                </a:cubicBezTo>
                <a:cubicBezTo>
                  <a:pt x="87" y="20"/>
                  <a:pt x="87" y="20"/>
                  <a:pt x="87" y="20"/>
                </a:cubicBezTo>
                <a:cubicBezTo>
                  <a:pt x="87" y="20"/>
                  <a:pt x="87" y="20"/>
                  <a:pt x="87" y="20"/>
                </a:cubicBezTo>
                <a:cubicBezTo>
                  <a:pt x="87" y="20"/>
                  <a:pt x="87" y="20"/>
                  <a:pt x="87" y="20"/>
                </a:cubicBezTo>
                <a:cubicBezTo>
                  <a:pt x="88" y="20"/>
                  <a:pt x="88" y="20"/>
                  <a:pt x="88" y="21"/>
                </a:cubicBezTo>
                <a:cubicBezTo>
                  <a:pt x="88" y="21"/>
                  <a:pt x="88" y="21"/>
                  <a:pt x="88" y="21"/>
                </a:cubicBezTo>
                <a:cubicBezTo>
                  <a:pt x="88" y="23"/>
                  <a:pt x="88" y="23"/>
                  <a:pt x="88" y="23"/>
                </a:cubicBezTo>
                <a:cubicBezTo>
                  <a:pt x="89" y="23"/>
                  <a:pt x="89" y="23"/>
                  <a:pt x="89" y="23"/>
                </a:cubicBezTo>
                <a:cubicBezTo>
                  <a:pt x="89" y="23"/>
                  <a:pt x="89" y="23"/>
                  <a:pt x="89" y="23"/>
                </a:cubicBezTo>
                <a:cubicBezTo>
                  <a:pt x="89" y="23"/>
                  <a:pt x="89" y="23"/>
                  <a:pt x="89" y="23"/>
                </a:cubicBezTo>
                <a:cubicBezTo>
                  <a:pt x="89" y="23"/>
                  <a:pt x="89" y="23"/>
                  <a:pt x="89" y="23"/>
                </a:cubicBezTo>
                <a:cubicBezTo>
                  <a:pt x="89" y="24"/>
                  <a:pt x="89" y="24"/>
                  <a:pt x="89" y="24"/>
                </a:cubicBezTo>
                <a:cubicBezTo>
                  <a:pt x="90" y="24"/>
                  <a:pt x="90" y="24"/>
                  <a:pt x="90" y="24"/>
                </a:cubicBezTo>
                <a:cubicBezTo>
                  <a:pt x="90" y="23"/>
                  <a:pt x="90" y="23"/>
                  <a:pt x="90" y="23"/>
                </a:cubicBezTo>
                <a:cubicBezTo>
                  <a:pt x="90" y="23"/>
                  <a:pt x="90" y="23"/>
                  <a:pt x="90" y="23"/>
                </a:cubicBezTo>
                <a:cubicBezTo>
                  <a:pt x="90" y="23"/>
                  <a:pt x="90" y="23"/>
                  <a:pt x="90" y="23"/>
                </a:cubicBezTo>
                <a:cubicBezTo>
                  <a:pt x="90" y="23"/>
                  <a:pt x="91" y="22"/>
                  <a:pt x="91" y="22"/>
                </a:cubicBezTo>
                <a:cubicBezTo>
                  <a:pt x="91" y="22"/>
                  <a:pt x="91" y="22"/>
                  <a:pt x="91" y="22"/>
                </a:cubicBezTo>
                <a:cubicBezTo>
                  <a:pt x="91" y="20"/>
                  <a:pt x="91" y="20"/>
                  <a:pt x="91" y="20"/>
                </a:cubicBezTo>
                <a:cubicBezTo>
                  <a:pt x="91" y="20"/>
                  <a:pt x="90" y="20"/>
                  <a:pt x="90" y="20"/>
                </a:cubicBezTo>
                <a:cubicBezTo>
                  <a:pt x="90" y="20"/>
                  <a:pt x="90" y="20"/>
                  <a:pt x="90" y="20"/>
                </a:cubicBezTo>
                <a:cubicBezTo>
                  <a:pt x="90" y="19"/>
                  <a:pt x="90" y="19"/>
                  <a:pt x="89" y="19"/>
                </a:cubicBezTo>
                <a:cubicBezTo>
                  <a:pt x="89" y="19"/>
                  <a:pt x="89" y="19"/>
                  <a:pt x="89" y="19"/>
                </a:cubicBezTo>
                <a:cubicBezTo>
                  <a:pt x="89" y="19"/>
                  <a:pt x="90" y="19"/>
                  <a:pt x="90" y="19"/>
                </a:cubicBezTo>
                <a:cubicBezTo>
                  <a:pt x="90" y="19"/>
                  <a:pt x="90" y="19"/>
                  <a:pt x="90" y="19"/>
                </a:cubicBezTo>
                <a:cubicBezTo>
                  <a:pt x="90" y="19"/>
                  <a:pt x="90" y="19"/>
                  <a:pt x="90" y="19"/>
                </a:cubicBezTo>
                <a:cubicBezTo>
                  <a:pt x="90" y="19"/>
                  <a:pt x="90" y="19"/>
                  <a:pt x="90" y="19"/>
                </a:cubicBezTo>
                <a:cubicBezTo>
                  <a:pt x="90" y="19"/>
                  <a:pt x="90" y="19"/>
                  <a:pt x="90" y="19"/>
                </a:cubicBezTo>
                <a:cubicBezTo>
                  <a:pt x="90" y="19"/>
                  <a:pt x="90" y="19"/>
                  <a:pt x="90" y="19"/>
                </a:cubicBezTo>
                <a:cubicBezTo>
                  <a:pt x="90" y="19"/>
                  <a:pt x="90" y="19"/>
                  <a:pt x="91" y="19"/>
                </a:cubicBezTo>
                <a:cubicBezTo>
                  <a:pt x="91" y="19"/>
                  <a:pt x="91" y="19"/>
                  <a:pt x="91" y="19"/>
                </a:cubicBezTo>
                <a:cubicBezTo>
                  <a:pt x="91" y="19"/>
                  <a:pt x="91" y="19"/>
                  <a:pt x="91" y="19"/>
                </a:cubicBezTo>
                <a:cubicBezTo>
                  <a:pt x="91" y="19"/>
                  <a:pt x="91" y="19"/>
                  <a:pt x="91" y="19"/>
                </a:cubicBezTo>
                <a:cubicBezTo>
                  <a:pt x="91" y="20"/>
                  <a:pt x="91" y="20"/>
                  <a:pt x="91" y="20"/>
                </a:cubicBezTo>
                <a:cubicBezTo>
                  <a:pt x="91" y="20"/>
                  <a:pt x="91" y="20"/>
                  <a:pt x="91" y="20"/>
                </a:cubicBezTo>
                <a:cubicBezTo>
                  <a:pt x="91" y="21"/>
                  <a:pt x="92" y="21"/>
                  <a:pt x="92" y="21"/>
                </a:cubicBezTo>
                <a:cubicBezTo>
                  <a:pt x="92" y="21"/>
                  <a:pt x="92" y="21"/>
                  <a:pt x="92" y="21"/>
                </a:cubicBezTo>
                <a:cubicBezTo>
                  <a:pt x="92" y="21"/>
                  <a:pt x="92" y="21"/>
                  <a:pt x="92" y="21"/>
                </a:cubicBezTo>
                <a:cubicBezTo>
                  <a:pt x="92" y="21"/>
                  <a:pt x="92" y="21"/>
                  <a:pt x="92" y="21"/>
                </a:cubicBezTo>
                <a:cubicBezTo>
                  <a:pt x="92" y="21"/>
                  <a:pt x="92" y="21"/>
                  <a:pt x="92" y="21"/>
                </a:cubicBezTo>
                <a:cubicBezTo>
                  <a:pt x="92" y="21"/>
                  <a:pt x="92" y="22"/>
                  <a:pt x="93" y="22"/>
                </a:cubicBezTo>
                <a:cubicBezTo>
                  <a:pt x="93" y="22"/>
                  <a:pt x="93" y="22"/>
                  <a:pt x="93" y="22"/>
                </a:cubicBezTo>
                <a:cubicBezTo>
                  <a:pt x="93" y="22"/>
                  <a:pt x="93" y="22"/>
                  <a:pt x="93" y="22"/>
                </a:cubicBezTo>
                <a:cubicBezTo>
                  <a:pt x="93" y="22"/>
                  <a:pt x="93" y="22"/>
                  <a:pt x="93" y="22"/>
                </a:cubicBezTo>
                <a:cubicBezTo>
                  <a:pt x="93" y="22"/>
                  <a:pt x="94" y="22"/>
                  <a:pt x="94" y="22"/>
                </a:cubicBezTo>
                <a:cubicBezTo>
                  <a:pt x="94" y="21"/>
                  <a:pt x="94" y="21"/>
                  <a:pt x="94" y="21"/>
                </a:cubicBezTo>
                <a:cubicBezTo>
                  <a:pt x="94" y="21"/>
                  <a:pt x="94" y="21"/>
                  <a:pt x="94" y="21"/>
                </a:cubicBezTo>
                <a:cubicBezTo>
                  <a:pt x="94" y="21"/>
                  <a:pt x="94" y="20"/>
                  <a:pt x="94" y="20"/>
                </a:cubicBezTo>
                <a:cubicBezTo>
                  <a:pt x="94" y="19"/>
                  <a:pt x="94" y="18"/>
                  <a:pt x="93" y="18"/>
                </a:cubicBezTo>
                <a:cubicBezTo>
                  <a:pt x="93" y="17"/>
                  <a:pt x="93" y="17"/>
                  <a:pt x="93" y="17"/>
                </a:cubicBezTo>
                <a:cubicBezTo>
                  <a:pt x="93" y="17"/>
                  <a:pt x="93" y="17"/>
                  <a:pt x="93" y="17"/>
                </a:cubicBezTo>
                <a:cubicBezTo>
                  <a:pt x="93" y="17"/>
                  <a:pt x="93" y="17"/>
                  <a:pt x="93" y="17"/>
                </a:cubicBezTo>
                <a:cubicBezTo>
                  <a:pt x="93" y="17"/>
                  <a:pt x="93" y="17"/>
                  <a:pt x="93" y="16"/>
                </a:cubicBezTo>
                <a:cubicBezTo>
                  <a:pt x="93" y="16"/>
                  <a:pt x="93" y="16"/>
                  <a:pt x="93" y="16"/>
                </a:cubicBezTo>
                <a:cubicBezTo>
                  <a:pt x="93" y="16"/>
                  <a:pt x="93" y="16"/>
                  <a:pt x="93" y="16"/>
                </a:cubicBezTo>
                <a:cubicBezTo>
                  <a:pt x="94" y="16"/>
                  <a:pt x="94" y="16"/>
                  <a:pt x="94" y="17"/>
                </a:cubicBezTo>
                <a:cubicBezTo>
                  <a:pt x="95" y="17"/>
                  <a:pt x="95" y="17"/>
                  <a:pt x="95" y="17"/>
                </a:cubicBezTo>
                <a:cubicBezTo>
                  <a:pt x="95" y="17"/>
                  <a:pt x="95" y="17"/>
                  <a:pt x="95" y="17"/>
                </a:cubicBezTo>
                <a:cubicBezTo>
                  <a:pt x="95" y="17"/>
                  <a:pt x="95" y="17"/>
                  <a:pt x="96" y="17"/>
                </a:cubicBezTo>
                <a:cubicBezTo>
                  <a:pt x="96" y="17"/>
                  <a:pt x="96" y="17"/>
                  <a:pt x="96" y="17"/>
                </a:cubicBezTo>
                <a:cubicBezTo>
                  <a:pt x="96" y="17"/>
                  <a:pt x="96" y="18"/>
                  <a:pt x="96" y="18"/>
                </a:cubicBezTo>
                <a:cubicBezTo>
                  <a:pt x="96" y="18"/>
                  <a:pt x="96" y="18"/>
                  <a:pt x="96" y="18"/>
                </a:cubicBezTo>
                <a:cubicBezTo>
                  <a:pt x="97" y="18"/>
                  <a:pt x="97" y="18"/>
                  <a:pt x="97" y="19"/>
                </a:cubicBezTo>
                <a:cubicBezTo>
                  <a:pt x="97" y="19"/>
                  <a:pt x="97" y="19"/>
                  <a:pt x="97" y="19"/>
                </a:cubicBezTo>
                <a:cubicBezTo>
                  <a:pt x="97" y="19"/>
                  <a:pt x="97" y="19"/>
                  <a:pt x="97" y="19"/>
                </a:cubicBezTo>
                <a:cubicBezTo>
                  <a:pt x="96" y="19"/>
                  <a:pt x="96" y="19"/>
                  <a:pt x="96" y="19"/>
                </a:cubicBezTo>
                <a:cubicBezTo>
                  <a:pt x="96" y="19"/>
                  <a:pt x="96" y="19"/>
                  <a:pt x="96" y="20"/>
                </a:cubicBezTo>
                <a:cubicBezTo>
                  <a:pt x="96" y="20"/>
                  <a:pt x="96" y="20"/>
                  <a:pt x="96" y="20"/>
                </a:cubicBezTo>
                <a:cubicBezTo>
                  <a:pt x="96" y="20"/>
                  <a:pt x="96" y="20"/>
                  <a:pt x="96" y="20"/>
                </a:cubicBezTo>
                <a:cubicBezTo>
                  <a:pt x="96" y="20"/>
                  <a:pt x="96" y="20"/>
                  <a:pt x="96" y="20"/>
                </a:cubicBezTo>
                <a:cubicBezTo>
                  <a:pt x="95" y="20"/>
                  <a:pt x="95" y="20"/>
                  <a:pt x="95" y="20"/>
                </a:cubicBezTo>
                <a:cubicBezTo>
                  <a:pt x="95" y="20"/>
                  <a:pt x="95" y="20"/>
                  <a:pt x="95" y="20"/>
                </a:cubicBezTo>
                <a:cubicBezTo>
                  <a:pt x="95" y="21"/>
                  <a:pt x="95" y="21"/>
                  <a:pt x="96" y="21"/>
                </a:cubicBezTo>
                <a:cubicBezTo>
                  <a:pt x="96" y="22"/>
                  <a:pt x="96" y="22"/>
                  <a:pt x="96" y="22"/>
                </a:cubicBezTo>
                <a:cubicBezTo>
                  <a:pt x="96" y="22"/>
                  <a:pt x="96" y="22"/>
                  <a:pt x="96" y="22"/>
                </a:cubicBezTo>
                <a:cubicBezTo>
                  <a:pt x="96" y="22"/>
                  <a:pt x="96" y="22"/>
                  <a:pt x="96" y="22"/>
                </a:cubicBezTo>
                <a:cubicBezTo>
                  <a:pt x="96" y="22"/>
                  <a:pt x="96" y="22"/>
                  <a:pt x="96" y="22"/>
                </a:cubicBezTo>
                <a:cubicBezTo>
                  <a:pt x="96" y="22"/>
                  <a:pt x="96" y="23"/>
                  <a:pt x="97" y="23"/>
                </a:cubicBezTo>
                <a:cubicBezTo>
                  <a:pt x="97" y="23"/>
                  <a:pt x="97" y="23"/>
                  <a:pt x="97" y="23"/>
                </a:cubicBezTo>
                <a:cubicBezTo>
                  <a:pt x="97" y="23"/>
                  <a:pt x="97" y="23"/>
                  <a:pt x="97" y="23"/>
                </a:cubicBezTo>
                <a:cubicBezTo>
                  <a:pt x="97" y="23"/>
                  <a:pt x="97" y="23"/>
                  <a:pt x="97" y="23"/>
                </a:cubicBezTo>
                <a:cubicBezTo>
                  <a:pt x="97" y="23"/>
                  <a:pt x="97" y="23"/>
                  <a:pt x="97" y="23"/>
                </a:cubicBezTo>
                <a:cubicBezTo>
                  <a:pt x="98" y="24"/>
                  <a:pt x="98" y="24"/>
                  <a:pt x="98" y="24"/>
                </a:cubicBezTo>
                <a:cubicBezTo>
                  <a:pt x="98" y="24"/>
                  <a:pt x="98" y="24"/>
                  <a:pt x="98" y="24"/>
                </a:cubicBezTo>
                <a:cubicBezTo>
                  <a:pt x="98" y="24"/>
                  <a:pt x="99" y="24"/>
                  <a:pt x="99" y="24"/>
                </a:cubicBezTo>
                <a:cubicBezTo>
                  <a:pt x="99" y="24"/>
                  <a:pt x="99" y="24"/>
                  <a:pt x="99" y="24"/>
                </a:cubicBezTo>
                <a:cubicBezTo>
                  <a:pt x="99" y="24"/>
                  <a:pt x="99" y="24"/>
                  <a:pt x="99" y="24"/>
                </a:cubicBezTo>
                <a:cubicBezTo>
                  <a:pt x="99" y="24"/>
                  <a:pt x="99" y="24"/>
                  <a:pt x="99" y="24"/>
                </a:cubicBezTo>
                <a:cubicBezTo>
                  <a:pt x="99" y="24"/>
                  <a:pt x="99" y="23"/>
                  <a:pt x="100" y="23"/>
                </a:cubicBezTo>
                <a:cubicBezTo>
                  <a:pt x="100" y="23"/>
                  <a:pt x="100" y="23"/>
                  <a:pt x="100" y="23"/>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5"/>
                  <a:pt x="100" y="25"/>
                  <a:pt x="100" y="25"/>
                </a:cubicBezTo>
                <a:cubicBezTo>
                  <a:pt x="100" y="25"/>
                  <a:pt x="100" y="25"/>
                  <a:pt x="100" y="25"/>
                </a:cubicBezTo>
                <a:cubicBezTo>
                  <a:pt x="100" y="25"/>
                  <a:pt x="100" y="26"/>
                  <a:pt x="101" y="26"/>
                </a:cubicBezTo>
                <a:cubicBezTo>
                  <a:pt x="101" y="26"/>
                  <a:pt x="101" y="26"/>
                  <a:pt x="101" y="26"/>
                </a:cubicBezTo>
                <a:cubicBezTo>
                  <a:pt x="101" y="26"/>
                  <a:pt x="101" y="26"/>
                  <a:pt x="101" y="26"/>
                </a:cubicBezTo>
                <a:cubicBezTo>
                  <a:pt x="101" y="26"/>
                  <a:pt x="101" y="26"/>
                  <a:pt x="101" y="26"/>
                </a:cubicBezTo>
                <a:cubicBezTo>
                  <a:pt x="101" y="27"/>
                  <a:pt x="101" y="27"/>
                  <a:pt x="101" y="27"/>
                </a:cubicBezTo>
                <a:cubicBezTo>
                  <a:pt x="101" y="27"/>
                  <a:pt x="101" y="27"/>
                  <a:pt x="101" y="27"/>
                </a:cubicBezTo>
                <a:cubicBezTo>
                  <a:pt x="101" y="27"/>
                  <a:pt x="101" y="27"/>
                  <a:pt x="101" y="27"/>
                </a:cubicBezTo>
                <a:cubicBezTo>
                  <a:pt x="101" y="27"/>
                  <a:pt x="101" y="27"/>
                  <a:pt x="101" y="27"/>
                </a:cubicBezTo>
                <a:cubicBezTo>
                  <a:pt x="101" y="27"/>
                  <a:pt x="101" y="27"/>
                  <a:pt x="101" y="27"/>
                </a:cubicBezTo>
                <a:cubicBezTo>
                  <a:pt x="101" y="27"/>
                  <a:pt x="101" y="28"/>
                  <a:pt x="101" y="28"/>
                </a:cubicBezTo>
                <a:cubicBezTo>
                  <a:pt x="101" y="28"/>
                  <a:pt x="101" y="27"/>
                  <a:pt x="101" y="27"/>
                </a:cubicBezTo>
                <a:cubicBezTo>
                  <a:pt x="100" y="27"/>
                  <a:pt x="100" y="27"/>
                  <a:pt x="100" y="27"/>
                </a:cubicBezTo>
                <a:cubicBezTo>
                  <a:pt x="100" y="28"/>
                  <a:pt x="100" y="28"/>
                  <a:pt x="100" y="28"/>
                </a:cubicBezTo>
                <a:cubicBezTo>
                  <a:pt x="100" y="28"/>
                  <a:pt x="100" y="28"/>
                  <a:pt x="100" y="28"/>
                </a:cubicBezTo>
                <a:cubicBezTo>
                  <a:pt x="100" y="28"/>
                  <a:pt x="100" y="28"/>
                  <a:pt x="100" y="28"/>
                </a:cubicBezTo>
                <a:cubicBezTo>
                  <a:pt x="100" y="28"/>
                  <a:pt x="99" y="28"/>
                  <a:pt x="99" y="28"/>
                </a:cubicBezTo>
                <a:cubicBezTo>
                  <a:pt x="99" y="27"/>
                  <a:pt x="99" y="27"/>
                  <a:pt x="99" y="27"/>
                </a:cubicBezTo>
                <a:cubicBezTo>
                  <a:pt x="99" y="27"/>
                  <a:pt x="99" y="27"/>
                  <a:pt x="98" y="27"/>
                </a:cubicBezTo>
                <a:cubicBezTo>
                  <a:pt x="98" y="27"/>
                  <a:pt x="98" y="27"/>
                  <a:pt x="98" y="27"/>
                </a:cubicBezTo>
                <a:cubicBezTo>
                  <a:pt x="98" y="27"/>
                  <a:pt x="98" y="27"/>
                  <a:pt x="98" y="27"/>
                </a:cubicBezTo>
                <a:cubicBezTo>
                  <a:pt x="98" y="27"/>
                  <a:pt x="98" y="27"/>
                  <a:pt x="98" y="27"/>
                </a:cubicBezTo>
                <a:cubicBezTo>
                  <a:pt x="98" y="27"/>
                  <a:pt x="98" y="27"/>
                  <a:pt x="98" y="27"/>
                </a:cubicBezTo>
                <a:cubicBezTo>
                  <a:pt x="98" y="27"/>
                  <a:pt x="98" y="27"/>
                  <a:pt x="98" y="27"/>
                </a:cubicBezTo>
                <a:cubicBezTo>
                  <a:pt x="97" y="27"/>
                  <a:pt x="97" y="27"/>
                  <a:pt x="97" y="27"/>
                </a:cubicBezTo>
                <a:cubicBezTo>
                  <a:pt x="97" y="27"/>
                  <a:pt x="97" y="27"/>
                  <a:pt x="97" y="26"/>
                </a:cubicBezTo>
                <a:cubicBezTo>
                  <a:pt x="96" y="26"/>
                  <a:pt x="96" y="26"/>
                  <a:pt x="96" y="26"/>
                </a:cubicBezTo>
                <a:cubicBezTo>
                  <a:pt x="96" y="27"/>
                  <a:pt x="96" y="27"/>
                  <a:pt x="96" y="27"/>
                </a:cubicBezTo>
                <a:cubicBezTo>
                  <a:pt x="96" y="27"/>
                  <a:pt x="96" y="28"/>
                  <a:pt x="96" y="28"/>
                </a:cubicBezTo>
                <a:cubicBezTo>
                  <a:pt x="96" y="28"/>
                  <a:pt x="96" y="28"/>
                  <a:pt x="96" y="28"/>
                </a:cubicBezTo>
                <a:cubicBezTo>
                  <a:pt x="96" y="28"/>
                  <a:pt x="96" y="28"/>
                  <a:pt x="95" y="28"/>
                </a:cubicBezTo>
                <a:cubicBezTo>
                  <a:pt x="95" y="28"/>
                  <a:pt x="95" y="28"/>
                  <a:pt x="95" y="28"/>
                </a:cubicBezTo>
                <a:cubicBezTo>
                  <a:pt x="95" y="28"/>
                  <a:pt x="95" y="28"/>
                  <a:pt x="95" y="28"/>
                </a:cubicBezTo>
                <a:cubicBezTo>
                  <a:pt x="95" y="28"/>
                  <a:pt x="95" y="28"/>
                  <a:pt x="95" y="28"/>
                </a:cubicBezTo>
                <a:cubicBezTo>
                  <a:pt x="95" y="27"/>
                  <a:pt x="95" y="27"/>
                  <a:pt x="95" y="27"/>
                </a:cubicBezTo>
                <a:cubicBezTo>
                  <a:pt x="94" y="27"/>
                  <a:pt x="94" y="27"/>
                  <a:pt x="94" y="27"/>
                </a:cubicBezTo>
                <a:cubicBezTo>
                  <a:pt x="94" y="27"/>
                  <a:pt x="94" y="27"/>
                  <a:pt x="94" y="27"/>
                </a:cubicBezTo>
                <a:cubicBezTo>
                  <a:pt x="94" y="27"/>
                  <a:pt x="94" y="27"/>
                  <a:pt x="94" y="27"/>
                </a:cubicBezTo>
                <a:cubicBezTo>
                  <a:pt x="94" y="27"/>
                  <a:pt x="94" y="27"/>
                  <a:pt x="94" y="27"/>
                </a:cubicBezTo>
                <a:cubicBezTo>
                  <a:pt x="94" y="27"/>
                  <a:pt x="94" y="27"/>
                  <a:pt x="94" y="27"/>
                </a:cubicBezTo>
                <a:cubicBezTo>
                  <a:pt x="94" y="27"/>
                  <a:pt x="94" y="27"/>
                  <a:pt x="94" y="27"/>
                </a:cubicBezTo>
                <a:cubicBezTo>
                  <a:pt x="93" y="27"/>
                  <a:pt x="93" y="27"/>
                  <a:pt x="93" y="27"/>
                </a:cubicBezTo>
                <a:cubicBezTo>
                  <a:pt x="93" y="27"/>
                  <a:pt x="93" y="27"/>
                  <a:pt x="93" y="27"/>
                </a:cubicBezTo>
                <a:cubicBezTo>
                  <a:pt x="93" y="27"/>
                  <a:pt x="93" y="27"/>
                  <a:pt x="93" y="27"/>
                </a:cubicBezTo>
                <a:cubicBezTo>
                  <a:pt x="93" y="27"/>
                  <a:pt x="93" y="27"/>
                  <a:pt x="93" y="27"/>
                </a:cubicBezTo>
                <a:cubicBezTo>
                  <a:pt x="93" y="26"/>
                  <a:pt x="93" y="26"/>
                  <a:pt x="93" y="26"/>
                </a:cubicBezTo>
                <a:cubicBezTo>
                  <a:pt x="93" y="26"/>
                  <a:pt x="93" y="26"/>
                  <a:pt x="93" y="26"/>
                </a:cubicBezTo>
                <a:cubicBezTo>
                  <a:pt x="93" y="26"/>
                  <a:pt x="93" y="26"/>
                  <a:pt x="93" y="26"/>
                </a:cubicBezTo>
                <a:cubicBezTo>
                  <a:pt x="92" y="26"/>
                  <a:pt x="92" y="26"/>
                  <a:pt x="92" y="26"/>
                </a:cubicBezTo>
                <a:cubicBezTo>
                  <a:pt x="92" y="26"/>
                  <a:pt x="92" y="26"/>
                  <a:pt x="92" y="26"/>
                </a:cubicBezTo>
                <a:cubicBezTo>
                  <a:pt x="92" y="26"/>
                  <a:pt x="92" y="26"/>
                  <a:pt x="92" y="26"/>
                </a:cubicBezTo>
                <a:cubicBezTo>
                  <a:pt x="92" y="26"/>
                  <a:pt x="92" y="26"/>
                  <a:pt x="92" y="26"/>
                </a:cubicBezTo>
                <a:cubicBezTo>
                  <a:pt x="91" y="26"/>
                  <a:pt x="91" y="26"/>
                  <a:pt x="91" y="26"/>
                </a:cubicBezTo>
                <a:cubicBezTo>
                  <a:pt x="91" y="26"/>
                  <a:pt x="91" y="26"/>
                  <a:pt x="91" y="26"/>
                </a:cubicBezTo>
                <a:cubicBezTo>
                  <a:pt x="91" y="26"/>
                  <a:pt x="91" y="26"/>
                  <a:pt x="91" y="26"/>
                </a:cubicBezTo>
                <a:cubicBezTo>
                  <a:pt x="90" y="26"/>
                  <a:pt x="90" y="26"/>
                  <a:pt x="90" y="26"/>
                </a:cubicBezTo>
                <a:cubicBezTo>
                  <a:pt x="90" y="26"/>
                  <a:pt x="90" y="26"/>
                  <a:pt x="90" y="26"/>
                </a:cubicBezTo>
                <a:cubicBezTo>
                  <a:pt x="90" y="26"/>
                  <a:pt x="90" y="26"/>
                  <a:pt x="90" y="26"/>
                </a:cubicBezTo>
                <a:cubicBezTo>
                  <a:pt x="90" y="26"/>
                  <a:pt x="90" y="26"/>
                  <a:pt x="90" y="25"/>
                </a:cubicBezTo>
                <a:cubicBezTo>
                  <a:pt x="90" y="25"/>
                  <a:pt x="90" y="25"/>
                  <a:pt x="90" y="25"/>
                </a:cubicBezTo>
                <a:cubicBezTo>
                  <a:pt x="89" y="25"/>
                  <a:pt x="89" y="25"/>
                  <a:pt x="89" y="25"/>
                </a:cubicBezTo>
                <a:cubicBezTo>
                  <a:pt x="89" y="25"/>
                  <a:pt x="89" y="25"/>
                  <a:pt x="89" y="25"/>
                </a:cubicBezTo>
                <a:cubicBezTo>
                  <a:pt x="89" y="25"/>
                  <a:pt x="89" y="25"/>
                  <a:pt x="89" y="25"/>
                </a:cubicBezTo>
                <a:cubicBezTo>
                  <a:pt x="89" y="25"/>
                  <a:pt x="89" y="25"/>
                  <a:pt x="89" y="25"/>
                </a:cubicBezTo>
                <a:cubicBezTo>
                  <a:pt x="89" y="24"/>
                  <a:pt x="89" y="24"/>
                  <a:pt x="89" y="24"/>
                </a:cubicBezTo>
                <a:cubicBezTo>
                  <a:pt x="89" y="24"/>
                  <a:pt x="89" y="24"/>
                  <a:pt x="89" y="24"/>
                </a:cubicBezTo>
                <a:cubicBezTo>
                  <a:pt x="89" y="24"/>
                  <a:pt x="89" y="24"/>
                  <a:pt x="89" y="24"/>
                </a:cubicBezTo>
                <a:cubicBezTo>
                  <a:pt x="89" y="24"/>
                  <a:pt x="89" y="24"/>
                  <a:pt x="89" y="24"/>
                </a:cubicBezTo>
                <a:cubicBezTo>
                  <a:pt x="89" y="24"/>
                  <a:pt x="89" y="24"/>
                  <a:pt x="89" y="24"/>
                </a:cubicBezTo>
                <a:cubicBezTo>
                  <a:pt x="89" y="24"/>
                  <a:pt x="89" y="23"/>
                  <a:pt x="89" y="23"/>
                </a:cubicBezTo>
                <a:cubicBezTo>
                  <a:pt x="88" y="23"/>
                  <a:pt x="88" y="23"/>
                  <a:pt x="88" y="23"/>
                </a:cubicBezTo>
                <a:cubicBezTo>
                  <a:pt x="88" y="23"/>
                  <a:pt x="88" y="23"/>
                  <a:pt x="88" y="23"/>
                </a:cubicBezTo>
                <a:cubicBezTo>
                  <a:pt x="88" y="23"/>
                  <a:pt x="88" y="23"/>
                  <a:pt x="88" y="23"/>
                </a:cubicBezTo>
                <a:cubicBezTo>
                  <a:pt x="88" y="22"/>
                  <a:pt x="88" y="22"/>
                  <a:pt x="88" y="22"/>
                </a:cubicBezTo>
                <a:cubicBezTo>
                  <a:pt x="87" y="22"/>
                  <a:pt x="87" y="22"/>
                  <a:pt x="87" y="22"/>
                </a:cubicBezTo>
                <a:cubicBezTo>
                  <a:pt x="87" y="22"/>
                  <a:pt x="86" y="23"/>
                  <a:pt x="86" y="23"/>
                </a:cubicBezTo>
                <a:cubicBezTo>
                  <a:pt x="86" y="23"/>
                  <a:pt x="86" y="23"/>
                  <a:pt x="86" y="23"/>
                </a:cubicBezTo>
                <a:cubicBezTo>
                  <a:pt x="86" y="23"/>
                  <a:pt x="86" y="23"/>
                  <a:pt x="86" y="23"/>
                </a:cubicBezTo>
                <a:cubicBezTo>
                  <a:pt x="85" y="23"/>
                  <a:pt x="85" y="23"/>
                  <a:pt x="85" y="23"/>
                </a:cubicBezTo>
                <a:cubicBezTo>
                  <a:pt x="85" y="23"/>
                  <a:pt x="85" y="23"/>
                  <a:pt x="84" y="23"/>
                </a:cubicBezTo>
                <a:cubicBezTo>
                  <a:pt x="84" y="23"/>
                  <a:pt x="83" y="23"/>
                  <a:pt x="83" y="23"/>
                </a:cubicBezTo>
                <a:cubicBezTo>
                  <a:pt x="83" y="23"/>
                  <a:pt x="83" y="23"/>
                  <a:pt x="83" y="23"/>
                </a:cubicBezTo>
                <a:cubicBezTo>
                  <a:pt x="82" y="23"/>
                  <a:pt x="82" y="23"/>
                  <a:pt x="82" y="23"/>
                </a:cubicBezTo>
                <a:cubicBezTo>
                  <a:pt x="82" y="23"/>
                  <a:pt x="82" y="23"/>
                  <a:pt x="82" y="23"/>
                </a:cubicBezTo>
                <a:cubicBezTo>
                  <a:pt x="82" y="23"/>
                  <a:pt x="82" y="23"/>
                  <a:pt x="82" y="23"/>
                </a:cubicBezTo>
                <a:cubicBezTo>
                  <a:pt x="82" y="23"/>
                  <a:pt x="82" y="23"/>
                  <a:pt x="82" y="23"/>
                </a:cubicBezTo>
                <a:cubicBezTo>
                  <a:pt x="82" y="23"/>
                  <a:pt x="82" y="23"/>
                  <a:pt x="81" y="23"/>
                </a:cubicBezTo>
                <a:cubicBezTo>
                  <a:pt x="81" y="23"/>
                  <a:pt x="81" y="23"/>
                  <a:pt x="81" y="23"/>
                </a:cubicBezTo>
                <a:cubicBezTo>
                  <a:pt x="81" y="23"/>
                  <a:pt x="81" y="23"/>
                  <a:pt x="81" y="23"/>
                </a:cubicBezTo>
                <a:cubicBezTo>
                  <a:pt x="81" y="23"/>
                  <a:pt x="81" y="23"/>
                  <a:pt x="81" y="23"/>
                </a:cubicBezTo>
                <a:cubicBezTo>
                  <a:pt x="81" y="24"/>
                  <a:pt x="81" y="24"/>
                  <a:pt x="81" y="24"/>
                </a:cubicBezTo>
                <a:cubicBezTo>
                  <a:pt x="81" y="24"/>
                  <a:pt x="81" y="24"/>
                  <a:pt x="81" y="24"/>
                </a:cubicBezTo>
                <a:cubicBezTo>
                  <a:pt x="81" y="24"/>
                  <a:pt x="81" y="24"/>
                  <a:pt x="80" y="24"/>
                </a:cubicBezTo>
                <a:cubicBezTo>
                  <a:pt x="80" y="24"/>
                  <a:pt x="80" y="24"/>
                  <a:pt x="80" y="24"/>
                </a:cubicBezTo>
                <a:cubicBezTo>
                  <a:pt x="79" y="24"/>
                  <a:pt x="79" y="24"/>
                  <a:pt x="79" y="24"/>
                </a:cubicBezTo>
                <a:cubicBezTo>
                  <a:pt x="79" y="24"/>
                  <a:pt x="79" y="24"/>
                  <a:pt x="79" y="24"/>
                </a:cubicBezTo>
                <a:cubicBezTo>
                  <a:pt x="79" y="24"/>
                  <a:pt x="79" y="24"/>
                  <a:pt x="78" y="24"/>
                </a:cubicBezTo>
                <a:cubicBezTo>
                  <a:pt x="78" y="24"/>
                  <a:pt x="78" y="24"/>
                  <a:pt x="78" y="24"/>
                </a:cubicBezTo>
                <a:cubicBezTo>
                  <a:pt x="78" y="24"/>
                  <a:pt x="78" y="24"/>
                  <a:pt x="78" y="24"/>
                </a:cubicBezTo>
                <a:cubicBezTo>
                  <a:pt x="78" y="24"/>
                  <a:pt x="78" y="24"/>
                  <a:pt x="78" y="24"/>
                </a:cubicBezTo>
                <a:cubicBezTo>
                  <a:pt x="78" y="24"/>
                  <a:pt x="78" y="24"/>
                  <a:pt x="78" y="24"/>
                </a:cubicBezTo>
                <a:cubicBezTo>
                  <a:pt x="78" y="24"/>
                  <a:pt x="78" y="24"/>
                  <a:pt x="78" y="25"/>
                </a:cubicBezTo>
                <a:cubicBezTo>
                  <a:pt x="78" y="25"/>
                  <a:pt x="78" y="25"/>
                  <a:pt x="77" y="25"/>
                </a:cubicBezTo>
                <a:cubicBezTo>
                  <a:pt x="77" y="25"/>
                  <a:pt x="77" y="25"/>
                  <a:pt x="77" y="25"/>
                </a:cubicBezTo>
                <a:cubicBezTo>
                  <a:pt x="77" y="25"/>
                  <a:pt x="77" y="25"/>
                  <a:pt x="76" y="25"/>
                </a:cubicBezTo>
                <a:cubicBezTo>
                  <a:pt x="76" y="25"/>
                  <a:pt x="76" y="26"/>
                  <a:pt x="76" y="26"/>
                </a:cubicBezTo>
                <a:cubicBezTo>
                  <a:pt x="76" y="26"/>
                  <a:pt x="76" y="26"/>
                  <a:pt x="76" y="26"/>
                </a:cubicBezTo>
                <a:cubicBezTo>
                  <a:pt x="76" y="26"/>
                  <a:pt x="76" y="26"/>
                  <a:pt x="76" y="26"/>
                </a:cubicBezTo>
                <a:cubicBezTo>
                  <a:pt x="76" y="26"/>
                  <a:pt x="76" y="26"/>
                  <a:pt x="76" y="26"/>
                </a:cubicBezTo>
                <a:cubicBezTo>
                  <a:pt x="76" y="26"/>
                  <a:pt x="76" y="26"/>
                  <a:pt x="76" y="26"/>
                </a:cubicBezTo>
                <a:cubicBezTo>
                  <a:pt x="76" y="26"/>
                  <a:pt x="76" y="26"/>
                  <a:pt x="75" y="26"/>
                </a:cubicBezTo>
                <a:cubicBezTo>
                  <a:pt x="75" y="26"/>
                  <a:pt x="75" y="27"/>
                  <a:pt x="75" y="27"/>
                </a:cubicBezTo>
                <a:cubicBezTo>
                  <a:pt x="75" y="27"/>
                  <a:pt x="75" y="27"/>
                  <a:pt x="75" y="27"/>
                </a:cubicBezTo>
                <a:cubicBezTo>
                  <a:pt x="75" y="28"/>
                  <a:pt x="75" y="28"/>
                  <a:pt x="75" y="28"/>
                </a:cubicBezTo>
                <a:cubicBezTo>
                  <a:pt x="74" y="28"/>
                  <a:pt x="74" y="28"/>
                  <a:pt x="74" y="28"/>
                </a:cubicBezTo>
                <a:cubicBezTo>
                  <a:pt x="74" y="28"/>
                  <a:pt x="74" y="28"/>
                  <a:pt x="74" y="28"/>
                </a:cubicBezTo>
                <a:cubicBezTo>
                  <a:pt x="75" y="29"/>
                  <a:pt x="75" y="29"/>
                  <a:pt x="74" y="30"/>
                </a:cubicBezTo>
                <a:cubicBezTo>
                  <a:pt x="74" y="30"/>
                  <a:pt x="74" y="30"/>
                  <a:pt x="74" y="30"/>
                </a:cubicBezTo>
                <a:cubicBezTo>
                  <a:pt x="74" y="30"/>
                  <a:pt x="74" y="30"/>
                  <a:pt x="74" y="30"/>
                </a:cubicBezTo>
                <a:cubicBezTo>
                  <a:pt x="74" y="30"/>
                  <a:pt x="74" y="30"/>
                  <a:pt x="74" y="30"/>
                </a:cubicBezTo>
                <a:cubicBezTo>
                  <a:pt x="74" y="30"/>
                  <a:pt x="73" y="30"/>
                  <a:pt x="73" y="30"/>
                </a:cubicBezTo>
                <a:cubicBezTo>
                  <a:pt x="73" y="30"/>
                  <a:pt x="73" y="30"/>
                  <a:pt x="73" y="30"/>
                </a:cubicBezTo>
                <a:cubicBezTo>
                  <a:pt x="73" y="30"/>
                  <a:pt x="73" y="30"/>
                  <a:pt x="73" y="30"/>
                </a:cubicBezTo>
                <a:cubicBezTo>
                  <a:pt x="73" y="30"/>
                  <a:pt x="73" y="30"/>
                  <a:pt x="72" y="30"/>
                </a:cubicBezTo>
                <a:cubicBezTo>
                  <a:pt x="72" y="30"/>
                  <a:pt x="72" y="30"/>
                  <a:pt x="72" y="30"/>
                </a:cubicBezTo>
                <a:cubicBezTo>
                  <a:pt x="72" y="30"/>
                  <a:pt x="72" y="30"/>
                  <a:pt x="72" y="30"/>
                </a:cubicBezTo>
                <a:cubicBezTo>
                  <a:pt x="72" y="30"/>
                  <a:pt x="72" y="30"/>
                  <a:pt x="72" y="30"/>
                </a:cubicBezTo>
                <a:cubicBezTo>
                  <a:pt x="72" y="30"/>
                  <a:pt x="72" y="30"/>
                  <a:pt x="72" y="31"/>
                </a:cubicBezTo>
                <a:cubicBezTo>
                  <a:pt x="71" y="31"/>
                  <a:pt x="71" y="31"/>
                  <a:pt x="71" y="32"/>
                </a:cubicBezTo>
                <a:cubicBezTo>
                  <a:pt x="71" y="32"/>
                  <a:pt x="71" y="32"/>
                  <a:pt x="71" y="32"/>
                </a:cubicBezTo>
                <a:cubicBezTo>
                  <a:pt x="71" y="32"/>
                  <a:pt x="71" y="33"/>
                  <a:pt x="71" y="33"/>
                </a:cubicBezTo>
                <a:cubicBezTo>
                  <a:pt x="71" y="33"/>
                  <a:pt x="71" y="33"/>
                  <a:pt x="71" y="33"/>
                </a:cubicBezTo>
                <a:cubicBezTo>
                  <a:pt x="71" y="33"/>
                  <a:pt x="71" y="33"/>
                  <a:pt x="71" y="33"/>
                </a:cubicBezTo>
                <a:cubicBezTo>
                  <a:pt x="71" y="34"/>
                  <a:pt x="71" y="34"/>
                  <a:pt x="71" y="34"/>
                </a:cubicBezTo>
                <a:cubicBezTo>
                  <a:pt x="71" y="34"/>
                  <a:pt x="71" y="34"/>
                  <a:pt x="70" y="35"/>
                </a:cubicBezTo>
                <a:cubicBezTo>
                  <a:pt x="70" y="35"/>
                  <a:pt x="70" y="35"/>
                  <a:pt x="70" y="35"/>
                </a:cubicBezTo>
                <a:cubicBezTo>
                  <a:pt x="70" y="35"/>
                  <a:pt x="70" y="35"/>
                  <a:pt x="70" y="35"/>
                </a:cubicBezTo>
                <a:cubicBezTo>
                  <a:pt x="70" y="35"/>
                  <a:pt x="70" y="35"/>
                  <a:pt x="70" y="35"/>
                </a:cubicBezTo>
                <a:cubicBezTo>
                  <a:pt x="70" y="35"/>
                  <a:pt x="70" y="35"/>
                  <a:pt x="70" y="36"/>
                </a:cubicBezTo>
                <a:cubicBezTo>
                  <a:pt x="70" y="36"/>
                  <a:pt x="70" y="36"/>
                  <a:pt x="69" y="36"/>
                </a:cubicBezTo>
                <a:cubicBezTo>
                  <a:pt x="69" y="36"/>
                  <a:pt x="69" y="36"/>
                  <a:pt x="69" y="36"/>
                </a:cubicBezTo>
                <a:cubicBezTo>
                  <a:pt x="69" y="36"/>
                  <a:pt x="69" y="36"/>
                  <a:pt x="69" y="36"/>
                </a:cubicBezTo>
                <a:cubicBezTo>
                  <a:pt x="69" y="38"/>
                  <a:pt x="69" y="38"/>
                  <a:pt x="69" y="38"/>
                </a:cubicBezTo>
                <a:cubicBezTo>
                  <a:pt x="69" y="38"/>
                  <a:pt x="69" y="38"/>
                  <a:pt x="69" y="38"/>
                </a:cubicBezTo>
                <a:cubicBezTo>
                  <a:pt x="69" y="38"/>
                  <a:pt x="69" y="38"/>
                  <a:pt x="69" y="38"/>
                </a:cubicBezTo>
                <a:cubicBezTo>
                  <a:pt x="69" y="39"/>
                  <a:pt x="69" y="39"/>
                  <a:pt x="69" y="39"/>
                </a:cubicBezTo>
                <a:cubicBezTo>
                  <a:pt x="69" y="39"/>
                  <a:pt x="69" y="39"/>
                  <a:pt x="70" y="39"/>
                </a:cubicBezTo>
                <a:cubicBezTo>
                  <a:pt x="70" y="39"/>
                  <a:pt x="70" y="39"/>
                  <a:pt x="70" y="39"/>
                </a:cubicBezTo>
                <a:cubicBezTo>
                  <a:pt x="70" y="39"/>
                  <a:pt x="70" y="39"/>
                  <a:pt x="70" y="39"/>
                </a:cubicBezTo>
                <a:cubicBezTo>
                  <a:pt x="70" y="39"/>
                  <a:pt x="70" y="39"/>
                  <a:pt x="70" y="39"/>
                </a:cubicBezTo>
                <a:cubicBezTo>
                  <a:pt x="70" y="39"/>
                  <a:pt x="70" y="39"/>
                  <a:pt x="70" y="40"/>
                </a:cubicBezTo>
                <a:cubicBezTo>
                  <a:pt x="70" y="40"/>
                  <a:pt x="70" y="40"/>
                  <a:pt x="70" y="40"/>
                </a:cubicBezTo>
                <a:cubicBezTo>
                  <a:pt x="70" y="40"/>
                  <a:pt x="70" y="40"/>
                  <a:pt x="70" y="40"/>
                </a:cubicBezTo>
                <a:cubicBezTo>
                  <a:pt x="70" y="40"/>
                  <a:pt x="70" y="40"/>
                  <a:pt x="70" y="41"/>
                </a:cubicBezTo>
                <a:cubicBezTo>
                  <a:pt x="70" y="41"/>
                  <a:pt x="70" y="41"/>
                  <a:pt x="70" y="41"/>
                </a:cubicBezTo>
                <a:cubicBezTo>
                  <a:pt x="70" y="41"/>
                  <a:pt x="70" y="42"/>
                  <a:pt x="70" y="42"/>
                </a:cubicBezTo>
                <a:cubicBezTo>
                  <a:pt x="70" y="42"/>
                  <a:pt x="70" y="42"/>
                  <a:pt x="70" y="42"/>
                </a:cubicBezTo>
                <a:cubicBezTo>
                  <a:pt x="70" y="43"/>
                  <a:pt x="69" y="43"/>
                  <a:pt x="69" y="43"/>
                </a:cubicBezTo>
                <a:cubicBezTo>
                  <a:pt x="69" y="44"/>
                  <a:pt x="69" y="44"/>
                  <a:pt x="69" y="44"/>
                </a:cubicBezTo>
                <a:cubicBezTo>
                  <a:pt x="70" y="44"/>
                  <a:pt x="70" y="44"/>
                  <a:pt x="70" y="44"/>
                </a:cubicBezTo>
                <a:cubicBezTo>
                  <a:pt x="70" y="44"/>
                  <a:pt x="70" y="44"/>
                  <a:pt x="70" y="44"/>
                </a:cubicBezTo>
                <a:cubicBezTo>
                  <a:pt x="70" y="44"/>
                  <a:pt x="70" y="44"/>
                  <a:pt x="70" y="44"/>
                </a:cubicBezTo>
                <a:cubicBezTo>
                  <a:pt x="70" y="44"/>
                  <a:pt x="70" y="44"/>
                  <a:pt x="70" y="44"/>
                </a:cubicBezTo>
                <a:cubicBezTo>
                  <a:pt x="70" y="44"/>
                  <a:pt x="70" y="44"/>
                  <a:pt x="70" y="44"/>
                </a:cubicBezTo>
                <a:cubicBezTo>
                  <a:pt x="70" y="44"/>
                  <a:pt x="70" y="44"/>
                  <a:pt x="70" y="45"/>
                </a:cubicBezTo>
                <a:cubicBezTo>
                  <a:pt x="70" y="45"/>
                  <a:pt x="70" y="45"/>
                  <a:pt x="70" y="45"/>
                </a:cubicBezTo>
                <a:cubicBezTo>
                  <a:pt x="70" y="45"/>
                  <a:pt x="70" y="45"/>
                  <a:pt x="71" y="45"/>
                </a:cubicBezTo>
                <a:cubicBezTo>
                  <a:pt x="71" y="46"/>
                  <a:pt x="71" y="46"/>
                  <a:pt x="71" y="46"/>
                </a:cubicBezTo>
                <a:cubicBezTo>
                  <a:pt x="71" y="46"/>
                  <a:pt x="71" y="46"/>
                  <a:pt x="71" y="46"/>
                </a:cubicBezTo>
                <a:cubicBezTo>
                  <a:pt x="71" y="46"/>
                  <a:pt x="71" y="46"/>
                  <a:pt x="71" y="47"/>
                </a:cubicBezTo>
                <a:cubicBezTo>
                  <a:pt x="72" y="47"/>
                  <a:pt x="72" y="47"/>
                  <a:pt x="72" y="47"/>
                </a:cubicBezTo>
                <a:cubicBezTo>
                  <a:pt x="72" y="47"/>
                  <a:pt x="72" y="47"/>
                  <a:pt x="72" y="47"/>
                </a:cubicBezTo>
                <a:cubicBezTo>
                  <a:pt x="73" y="48"/>
                  <a:pt x="73" y="48"/>
                  <a:pt x="73" y="49"/>
                </a:cubicBezTo>
                <a:cubicBezTo>
                  <a:pt x="73" y="49"/>
                  <a:pt x="73" y="49"/>
                  <a:pt x="73" y="49"/>
                </a:cubicBezTo>
                <a:cubicBezTo>
                  <a:pt x="73" y="49"/>
                  <a:pt x="73" y="50"/>
                  <a:pt x="73" y="50"/>
                </a:cubicBezTo>
                <a:cubicBezTo>
                  <a:pt x="74" y="50"/>
                  <a:pt x="74" y="50"/>
                  <a:pt x="74" y="50"/>
                </a:cubicBezTo>
                <a:cubicBezTo>
                  <a:pt x="74" y="50"/>
                  <a:pt x="74" y="50"/>
                  <a:pt x="74" y="50"/>
                </a:cubicBezTo>
                <a:cubicBezTo>
                  <a:pt x="74" y="50"/>
                  <a:pt x="74" y="50"/>
                  <a:pt x="74" y="50"/>
                </a:cubicBezTo>
                <a:cubicBezTo>
                  <a:pt x="74" y="51"/>
                  <a:pt x="74" y="51"/>
                  <a:pt x="74" y="51"/>
                </a:cubicBezTo>
                <a:cubicBezTo>
                  <a:pt x="74" y="51"/>
                  <a:pt x="74" y="51"/>
                  <a:pt x="74" y="51"/>
                </a:cubicBezTo>
                <a:cubicBezTo>
                  <a:pt x="75" y="51"/>
                  <a:pt x="75" y="51"/>
                  <a:pt x="75" y="51"/>
                </a:cubicBezTo>
                <a:cubicBezTo>
                  <a:pt x="75" y="51"/>
                  <a:pt x="76" y="51"/>
                  <a:pt x="76" y="51"/>
                </a:cubicBezTo>
                <a:cubicBezTo>
                  <a:pt x="76" y="51"/>
                  <a:pt x="76" y="51"/>
                  <a:pt x="76" y="51"/>
                </a:cubicBezTo>
                <a:cubicBezTo>
                  <a:pt x="76" y="51"/>
                  <a:pt x="76" y="51"/>
                  <a:pt x="76" y="51"/>
                </a:cubicBezTo>
                <a:cubicBezTo>
                  <a:pt x="76" y="51"/>
                  <a:pt x="76" y="51"/>
                  <a:pt x="76" y="51"/>
                </a:cubicBezTo>
                <a:cubicBezTo>
                  <a:pt x="76" y="51"/>
                  <a:pt x="77" y="51"/>
                  <a:pt x="77" y="51"/>
                </a:cubicBezTo>
                <a:cubicBezTo>
                  <a:pt x="77" y="51"/>
                  <a:pt x="77" y="51"/>
                  <a:pt x="77" y="51"/>
                </a:cubicBezTo>
                <a:cubicBezTo>
                  <a:pt x="77" y="52"/>
                  <a:pt x="77" y="52"/>
                  <a:pt x="77" y="52"/>
                </a:cubicBezTo>
                <a:cubicBezTo>
                  <a:pt x="77" y="52"/>
                  <a:pt x="77" y="52"/>
                  <a:pt x="77" y="52"/>
                </a:cubicBezTo>
                <a:cubicBezTo>
                  <a:pt x="77" y="53"/>
                  <a:pt x="77" y="53"/>
                  <a:pt x="78" y="53"/>
                </a:cubicBezTo>
                <a:cubicBezTo>
                  <a:pt x="78" y="53"/>
                  <a:pt x="78" y="53"/>
                  <a:pt x="78" y="53"/>
                </a:cubicBezTo>
                <a:cubicBezTo>
                  <a:pt x="78" y="53"/>
                  <a:pt x="79" y="53"/>
                  <a:pt x="79" y="54"/>
                </a:cubicBezTo>
                <a:cubicBezTo>
                  <a:pt x="79" y="54"/>
                  <a:pt x="79" y="54"/>
                  <a:pt x="79" y="54"/>
                </a:cubicBezTo>
                <a:cubicBezTo>
                  <a:pt x="79" y="54"/>
                  <a:pt x="79" y="54"/>
                  <a:pt x="79" y="54"/>
                </a:cubicBezTo>
                <a:cubicBezTo>
                  <a:pt x="80" y="54"/>
                  <a:pt x="80" y="54"/>
                  <a:pt x="80" y="54"/>
                </a:cubicBezTo>
                <a:cubicBezTo>
                  <a:pt x="80" y="54"/>
                  <a:pt x="80" y="54"/>
                  <a:pt x="80" y="54"/>
                </a:cubicBezTo>
                <a:cubicBezTo>
                  <a:pt x="80" y="54"/>
                  <a:pt x="80" y="53"/>
                  <a:pt x="80" y="53"/>
                </a:cubicBezTo>
                <a:cubicBezTo>
                  <a:pt x="80" y="53"/>
                  <a:pt x="80" y="53"/>
                  <a:pt x="80" y="53"/>
                </a:cubicBezTo>
                <a:cubicBezTo>
                  <a:pt x="81" y="53"/>
                  <a:pt x="81" y="53"/>
                  <a:pt x="81" y="53"/>
                </a:cubicBezTo>
                <a:cubicBezTo>
                  <a:pt x="81" y="53"/>
                  <a:pt x="81" y="53"/>
                  <a:pt x="81" y="53"/>
                </a:cubicBezTo>
                <a:cubicBezTo>
                  <a:pt x="81" y="53"/>
                  <a:pt x="81" y="53"/>
                  <a:pt x="81" y="53"/>
                </a:cubicBezTo>
                <a:cubicBezTo>
                  <a:pt x="81" y="53"/>
                  <a:pt x="81" y="53"/>
                  <a:pt x="81" y="53"/>
                </a:cubicBezTo>
                <a:cubicBezTo>
                  <a:pt x="81" y="53"/>
                  <a:pt x="82" y="53"/>
                  <a:pt x="82" y="53"/>
                </a:cubicBezTo>
                <a:cubicBezTo>
                  <a:pt x="82" y="53"/>
                  <a:pt x="82" y="53"/>
                  <a:pt x="82" y="53"/>
                </a:cubicBezTo>
                <a:cubicBezTo>
                  <a:pt x="82" y="53"/>
                  <a:pt x="82" y="53"/>
                  <a:pt x="82" y="53"/>
                </a:cubicBezTo>
                <a:cubicBezTo>
                  <a:pt x="83" y="53"/>
                  <a:pt x="83" y="53"/>
                  <a:pt x="83" y="53"/>
                </a:cubicBezTo>
                <a:cubicBezTo>
                  <a:pt x="83" y="53"/>
                  <a:pt x="83" y="53"/>
                  <a:pt x="83" y="53"/>
                </a:cubicBezTo>
                <a:cubicBezTo>
                  <a:pt x="83" y="53"/>
                  <a:pt x="83" y="53"/>
                  <a:pt x="83" y="53"/>
                </a:cubicBezTo>
                <a:cubicBezTo>
                  <a:pt x="83" y="54"/>
                  <a:pt x="83" y="54"/>
                  <a:pt x="83" y="54"/>
                </a:cubicBezTo>
                <a:cubicBezTo>
                  <a:pt x="83" y="54"/>
                  <a:pt x="84" y="54"/>
                  <a:pt x="84" y="54"/>
                </a:cubicBezTo>
                <a:cubicBezTo>
                  <a:pt x="84" y="54"/>
                  <a:pt x="84" y="54"/>
                  <a:pt x="84" y="54"/>
                </a:cubicBezTo>
                <a:cubicBezTo>
                  <a:pt x="84" y="54"/>
                  <a:pt x="84" y="54"/>
                  <a:pt x="85" y="54"/>
                </a:cubicBezTo>
                <a:cubicBezTo>
                  <a:pt x="85" y="54"/>
                  <a:pt x="85" y="54"/>
                  <a:pt x="85" y="54"/>
                </a:cubicBezTo>
                <a:cubicBezTo>
                  <a:pt x="85" y="54"/>
                  <a:pt x="85" y="54"/>
                  <a:pt x="85" y="54"/>
                </a:cubicBezTo>
                <a:cubicBezTo>
                  <a:pt x="85" y="54"/>
                  <a:pt x="85" y="54"/>
                  <a:pt x="85" y="54"/>
                </a:cubicBezTo>
                <a:cubicBezTo>
                  <a:pt x="86" y="54"/>
                  <a:pt x="86" y="53"/>
                  <a:pt x="86" y="53"/>
                </a:cubicBezTo>
                <a:cubicBezTo>
                  <a:pt x="86" y="53"/>
                  <a:pt x="86" y="53"/>
                  <a:pt x="86" y="53"/>
                </a:cubicBezTo>
                <a:cubicBezTo>
                  <a:pt x="86" y="54"/>
                  <a:pt x="86" y="54"/>
                  <a:pt x="86" y="54"/>
                </a:cubicBezTo>
                <a:cubicBezTo>
                  <a:pt x="86" y="53"/>
                  <a:pt x="86" y="53"/>
                  <a:pt x="86" y="53"/>
                </a:cubicBezTo>
                <a:cubicBezTo>
                  <a:pt x="86" y="53"/>
                  <a:pt x="86" y="53"/>
                  <a:pt x="86" y="52"/>
                </a:cubicBezTo>
                <a:cubicBezTo>
                  <a:pt x="86" y="52"/>
                  <a:pt x="86" y="52"/>
                  <a:pt x="87" y="52"/>
                </a:cubicBezTo>
                <a:cubicBezTo>
                  <a:pt x="87" y="52"/>
                  <a:pt x="87" y="52"/>
                  <a:pt x="87" y="52"/>
                </a:cubicBezTo>
                <a:cubicBezTo>
                  <a:pt x="87" y="52"/>
                  <a:pt x="87" y="52"/>
                  <a:pt x="87" y="52"/>
                </a:cubicBezTo>
                <a:cubicBezTo>
                  <a:pt x="87" y="52"/>
                  <a:pt x="87" y="52"/>
                  <a:pt x="87" y="52"/>
                </a:cubicBezTo>
                <a:cubicBezTo>
                  <a:pt x="89" y="52"/>
                  <a:pt x="89" y="52"/>
                  <a:pt x="89" y="52"/>
                </a:cubicBezTo>
                <a:cubicBezTo>
                  <a:pt x="89" y="52"/>
                  <a:pt x="89" y="52"/>
                  <a:pt x="89" y="53"/>
                </a:cubicBezTo>
                <a:cubicBezTo>
                  <a:pt x="89" y="53"/>
                  <a:pt x="90" y="53"/>
                  <a:pt x="90" y="53"/>
                </a:cubicBezTo>
                <a:cubicBezTo>
                  <a:pt x="90" y="53"/>
                  <a:pt x="90" y="53"/>
                  <a:pt x="90" y="53"/>
                </a:cubicBezTo>
                <a:cubicBezTo>
                  <a:pt x="90" y="53"/>
                  <a:pt x="90" y="53"/>
                  <a:pt x="90" y="53"/>
                </a:cubicBezTo>
                <a:cubicBezTo>
                  <a:pt x="90" y="53"/>
                  <a:pt x="91" y="53"/>
                  <a:pt x="91" y="53"/>
                </a:cubicBezTo>
                <a:cubicBezTo>
                  <a:pt x="91" y="53"/>
                  <a:pt x="91" y="53"/>
                  <a:pt x="91" y="53"/>
                </a:cubicBezTo>
                <a:cubicBezTo>
                  <a:pt x="90" y="53"/>
                  <a:pt x="90" y="53"/>
                  <a:pt x="90" y="53"/>
                </a:cubicBezTo>
                <a:cubicBezTo>
                  <a:pt x="91" y="53"/>
                  <a:pt x="91" y="53"/>
                  <a:pt x="91" y="53"/>
                </a:cubicBezTo>
                <a:cubicBezTo>
                  <a:pt x="91" y="53"/>
                  <a:pt x="91" y="53"/>
                  <a:pt x="91" y="53"/>
                </a:cubicBezTo>
                <a:cubicBezTo>
                  <a:pt x="91" y="53"/>
                  <a:pt x="91" y="53"/>
                  <a:pt x="92" y="53"/>
                </a:cubicBezTo>
                <a:cubicBezTo>
                  <a:pt x="92" y="53"/>
                  <a:pt x="92" y="54"/>
                  <a:pt x="92" y="54"/>
                </a:cubicBezTo>
                <a:cubicBezTo>
                  <a:pt x="92" y="54"/>
                  <a:pt x="92" y="54"/>
                  <a:pt x="92" y="54"/>
                </a:cubicBezTo>
                <a:cubicBezTo>
                  <a:pt x="92" y="54"/>
                  <a:pt x="92" y="54"/>
                  <a:pt x="92" y="54"/>
                </a:cubicBezTo>
                <a:cubicBezTo>
                  <a:pt x="92" y="54"/>
                  <a:pt x="92" y="54"/>
                  <a:pt x="92" y="54"/>
                </a:cubicBezTo>
                <a:cubicBezTo>
                  <a:pt x="93" y="54"/>
                  <a:pt x="93" y="54"/>
                  <a:pt x="93" y="54"/>
                </a:cubicBezTo>
                <a:cubicBezTo>
                  <a:pt x="93" y="54"/>
                  <a:pt x="93" y="54"/>
                  <a:pt x="94" y="55"/>
                </a:cubicBezTo>
                <a:cubicBezTo>
                  <a:pt x="94" y="55"/>
                  <a:pt x="94" y="55"/>
                  <a:pt x="94" y="56"/>
                </a:cubicBezTo>
                <a:cubicBezTo>
                  <a:pt x="94" y="56"/>
                  <a:pt x="94" y="56"/>
                  <a:pt x="94" y="57"/>
                </a:cubicBezTo>
                <a:cubicBezTo>
                  <a:pt x="94" y="57"/>
                  <a:pt x="94" y="57"/>
                  <a:pt x="94" y="57"/>
                </a:cubicBezTo>
                <a:cubicBezTo>
                  <a:pt x="94" y="57"/>
                  <a:pt x="94" y="57"/>
                  <a:pt x="94" y="57"/>
                </a:cubicBezTo>
                <a:cubicBezTo>
                  <a:pt x="94" y="57"/>
                  <a:pt x="94" y="57"/>
                  <a:pt x="94" y="57"/>
                </a:cubicBezTo>
                <a:cubicBezTo>
                  <a:pt x="94" y="57"/>
                  <a:pt x="94" y="57"/>
                  <a:pt x="93" y="57"/>
                </a:cubicBezTo>
                <a:cubicBezTo>
                  <a:pt x="93" y="57"/>
                  <a:pt x="93" y="57"/>
                  <a:pt x="93" y="57"/>
                </a:cubicBezTo>
                <a:cubicBezTo>
                  <a:pt x="93" y="58"/>
                  <a:pt x="93" y="58"/>
                  <a:pt x="93" y="58"/>
                </a:cubicBezTo>
                <a:cubicBezTo>
                  <a:pt x="93" y="59"/>
                  <a:pt x="93" y="59"/>
                  <a:pt x="93" y="59"/>
                </a:cubicBezTo>
                <a:cubicBezTo>
                  <a:pt x="93" y="59"/>
                  <a:pt x="93" y="59"/>
                  <a:pt x="93" y="59"/>
                </a:cubicBezTo>
                <a:cubicBezTo>
                  <a:pt x="93" y="59"/>
                  <a:pt x="94" y="59"/>
                  <a:pt x="94" y="59"/>
                </a:cubicBezTo>
                <a:cubicBezTo>
                  <a:pt x="94" y="59"/>
                  <a:pt x="94" y="59"/>
                  <a:pt x="94" y="59"/>
                </a:cubicBezTo>
                <a:cubicBezTo>
                  <a:pt x="94" y="59"/>
                  <a:pt x="94" y="59"/>
                  <a:pt x="94" y="59"/>
                </a:cubicBezTo>
                <a:cubicBezTo>
                  <a:pt x="94" y="59"/>
                  <a:pt x="94" y="59"/>
                  <a:pt x="94" y="59"/>
                </a:cubicBezTo>
                <a:cubicBezTo>
                  <a:pt x="94" y="59"/>
                  <a:pt x="94" y="60"/>
                  <a:pt x="94" y="60"/>
                </a:cubicBezTo>
                <a:cubicBezTo>
                  <a:pt x="94" y="60"/>
                  <a:pt x="94" y="60"/>
                  <a:pt x="94" y="60"/>
                </a:cubicBezTo>
                <a:cubicBezTo>
                  <a:pt x="94" y="60"/>
                  <a:pt x="94" y="60"/>
                  <a:pt x="95" y="60"/>
                </a:cubicBezTo>
                <a:cubicBezTo>
                  <a:pt x="95" y="60"/>
                  <a:pt x="95" y="61"/>
                  <a:pt x="95" y="61"/>
                </a:cubicBezTo>
                <a:cubicBezTo>
                  <a:pt x="95" y="61"/>
                  <a:pt x="95" y="61"/>
                  <a:pt x="95" y="62"/>
                </a:cubicBezTo>
                <a:cubicBezTo>
                  <a:pt x="95" y="62"/>
                  <a:pt x="95" y="62"/>
                  <a:pt x="95" y="62"/>
                </a:cubicBezTo>
                <a:cubicBezTo>
                  <a:pt x="95" y="62"/>
                  <a:pt x="95" y="62"/>
                  <a:pt x="95" y="62"/>
                </a:cubicBezTo>
                <a:cubicBezTo>
                  <a:pt x="95" y="62"/>
                  <a:pt x="95" y="63"/>
                  <a:pt x="96" y="63"/>
                </a:cubicBezTo>
                <a:cubicBezTo>
                  <a:pt x="96" y="63"/>
                  <a:pt x="96" y="63"/>
                  <a:pt x="96" y="63"/>
                </a:cubicBezTo>
                <a:cubicBezTo>
                  <a:pt x="96" y="63"/>
                  <a:pt x="96" y="63"/>
                  <a:pt x="96" y="63"/>
                </a:cubicBezTo>
                <a:cubicBezTo>
                  <a:pt x="96" y="63"/>
                  <a:pt x="96" y="64"/>
                  <a:pt x="96" y="64"/>
                </a:cubicBezTo>
                <a:cubicBezTo>
                  <a:pt x="96" y="64"/>
                  <a:pt x="96" y="64"/>
                  <a:pt x="96" y="64"/>
                </a:cubicBezTo>
                <a:cubicBezTo>
                  <a:pt x="96" y="64"/>
                  <a:pt x="96" y="64"/>
                  <a:pt x="96" y="64"/>
                </a:cubicBezTo>
                <a:cubicBezTo>
                  <a:pt x="96" y="65"/>
                  <a:pt x="96" y="65"/>
                  <a:pt x="96" y="65"/>
                </a:cubicBezTo>
                <a:cubicBezTo>
                  <a:pt x="96" y="65"/>
                  <a:pt x="96" y="65"/>
                  <a:pt x="96" y="65"/>
                </a:cubicBezTo>
                <a:cubicBezTo>
                  <a:pt x="97" y="65"/>
                  <a:pt x="97" y="65"/>
                  <a:pt x="97" y="65"/>
                </a:cubicBezTo>
                <a:cubicBezTo>
                  <a:pt x="97" y="65"/>
                  <a:pt x="97" y="65"/>
                  <a:pt x="97" y="65"/>
                </a:cubicBezTo>
                <a:cubicBezTo>
                  <a:pt x="97" y="65"/>
                  <a:pt x="97" y="65"/>
                  <a:pt x="97" y="65"/>
                </a:cubicBezTo>
                <a:cubicBezTo>
                  <a:pt x="97" y="65"/>
                  <a:pt x="97" y="65"/>
                  <a:pt x="97" y="65"/>
                </a:cubicBezTo>
                <a:cubicBezTo>
                  <a:pt x="97" y="66"/>
                  <a:pt x="97" y="66"/>
                  <a:pt x="97" y="66"/>
                </a:cubicBezTo>
                <a:cubicBezTo>
                  <a:pt x="97" y="66"/>
                  <a:pt x="97" y="66"/>
                  <a:pt x="97" y="66"/>
                </a:cubicBezTo>
                <a:cubicBezTo>
                  <a:pt x="97" y="67"/>
                  <a:pt x="97" y="67"/>
                  <a:pt x="97" y="67"/>
                </a:cubicBezTo>
                <a:cubicBezTo>
                  <a:pt x="97" y="67"/>
                  <a:pt x="97" y="67"/>
                  <a:pt x="97" y="67"/>
                </a:cubicBezTo>
                <a:cubicBezTo>
                  <a:pt x="96" y="67"/>
                  <a:pt x="96" y="67"/>
                  <a:pt x="96" y="67"/>
                </a:cubicBezTo>
                <a:cubicBezTo>
                  <a:pt x="96" y="69"/>
                  <a:pt x="96" y="69"/>
                  <a:pt x="96" y="69"/>
                </a:cubicBezTo>
                <a:cubicBezTo>
                  <a:pt x="96" y="69"/>
                  <a:pt x="96" y="69"/>
                  <a:pt x="96" y="69"/>
                </a:cubicBezTo>
                <a:cubicBezTo>
                  <a:pt x="97" y="69"/>
                  <a:pt x="97" y="69"/>
                  <a:pt x="97" y="69"/>
                </a:cubicBezTo>
                <a:cubicBezTo>
                  <a:pt x="97" y="69"/>
                  <a:pt x="97" y="69"/>
                  <a:pt x="97" y="69"/>
                </a:cubicBezTo>
                <a:cubicBezTo>
                  <a:pt x="97" y="69"/>
                  <a:pt x="97" y="70"/>
                  <a:pt x="97" y="70"/>
                </a:cubicBezTo>
                <a:cubicBezTo>
                  <a:pt x="97" y="70"/>
                  <a:pt x="97" y="70"/>
                  <a:pt x="97" y="70"/>
                </a:cubicBezTo>
                <a:cubicBezTo>
                  <a:pt x="97" y="70"/>
                  <a:pt x="96" y="70"/>
                  <a:pt x="96" y="70"/>
                </a:cubicBezTo>
                <a:cubicBezTo>
                  <a:pt x="96" y="70"/>
                  <a:pt x="96" y="70"/>
                  <a:pt x="96" y="71"/>
                </a:cubicBezTo>
                <a:cubicBezTo>
                  <a:pt x="96" y="71"/>
                  <a:pt x="96" y="71"/>
                  <a:pt x="96" y="71"/>
                </a:cubicBezTo>
                <a:cubicBezTo>
                  <a:pt x="96" y="71"/>
                  <a:pt x="96" y="71"/>
                  <a:pt x="96" y="71"/>
                </a:cubicBezTo>
                <a:cubicBezTo>
                  <a:pt x="96" y="71"/>
                  <a:pt x="96" y="71"/>
                  <a:pt x="96" y="71"/>
                </a:cubicBezTo>
                <a:cubicBezTo>
                  <a:pt x="95" y="71"/>
                  <a:pt x="95" y="71"/>
                  <a:pt x="95" y="71"/>
                </a:cubicBezTo>
                <a:cubicBezTo>
                  <a:pt x="95" y="73"/>
                  <a:pt x="95" y="73"/>
                  <a:pt x="95" y="73"/>
                </a:cubicBezTo>
                <a:cubicBezTo>
                  <a:pt x="95" y="73"/>
                  <a:pt x="95" y="73"/>
                  <a:pt x="95" y="73"/>
                </a:cubicBezTo>
                <a:cubicBezTo>
                  <a:pt x="95" y="73"/>
                  <a:pt x="95" y="73"/>
                  <a:pt x="95" y="73"/>
                </a:cubicBezTo>
                <a:cubicBezTo>
                  <a:pt x="95" y="73"/>
                  <a:pt x="95" y="73"/>
                  <a:pt x="95" y="73"/>
                </a:cubicBezTo>
                <a:cubicBezTo>
                  <a:pt x="95" y="74"/>
                  <a:pt x="95" y="74"/>
                  <a:pt x="95" y="74"/>
                </a:cubicBezTo>
                <a:cubicBezTo>
                  <a:pt x="95" y="74"/>
                  <a:pt x="95" y="74"/>
                  <a:pt x="94" y="74"/>
                </a:cubicBezTo>
                <a:cubicBezTo>
                  <a:pt x="94" y="74"/>
                  <a:pt x="94" y="74"/>
                  <a:pt x="94" y="75"/>
                </a:cubicBezTo>
                <a:cubicBezTo>
                  <a:pt x="94" y="75"/>
                  <a:pt x="94" y="75"/>
                  <a:pt x="94" y="75"/>
                </a:cubicBezTo>
                <a:cubicBezTo>
                  <a:pt x="94" y="75"/>
                  <a:pt x="94" y="75"/>
                  <a:pt x="94" y="75"/>
                </a:cubicBezTo>
                <a:cubicBezTo>
                  <a:pt x="94" y="75"/>
                  <a:pt x="94" y="75"/>
                  <a:pt x="94" y="75"/>
                </a:cubicBezTo>
                <a:cubicBezTo>
                  <a:pt x="94" y="75"/>
                  <a:pt x="94" y="75"/>
                  <a:pt x="94" y="75"/>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1"/>
                  <a:pt x="94"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2"/>
                  <a:pt x="95" y="82"/>
                  <a:pt x="95" y="82"/>
                </a:cubicBezTo>
                <a:cubicBezTo>
                  <a:pt x="95" y="82"/>
                  <a:pt x="95" y="82"/>
                  <a:pt x="95" y="82"/>
                </a:cubicBezTo>
                <a:cubicBezTo>
                  <a:pt x="94" y="82"/>
                  <a:pt x="94" y="82"/>
                  <a:pt x="94" y="82"/>
                </a:cubicBezTo>
                <a:cubicBezTo>
                  <a:pt x="94" y="87"/>
                  <a:pt x="94" y="87"/>
                  <a:pt x="94" y="87"/>
                </a:cubicBezTo>
                <a:cubicBezTo>
                  <a:pt x="94" y="87"/>
                  <a:pt x="94" y="87"/>
                  <a:pt x="94" y="87"/>
                </a:cubicBezTo>
                <a:cubicBezTo>
                  <a:pt x="94" y="87"/>
                  <a:pt x="95" y="87"/>
                  <a:pt x="95" y="87"/>
                </a:cubicBezTo>
                <a:cubicBezTo>
                  <a:pt x="95" y="87"/>
                  <a:pt x="95" y="88"/>
                  <a:pt x="95" y="88"/>
                </a:cubicBezTo>
                <a:cubicBezTo>
                  <a:pt x="95" y="88"/>
                  <a:pt x="95" y="89"/>
                  <a:pt x="95" y="89"/>
                </a:cubicBezTo>
                <a:cubicBezTo>
                  <a:pt x="95" y="89"/>
                  <a:pt x="95" y="89"/>
                  <a:pt x="95" y="89"/>
                </a:cubicBezTo>
                <a:cubicBezTo>
                  <a:pt x="94" y="90"/>
                  <a:pt x="94" y="90"/>
                  <a:pt x="94" y="90"/>
                </a:cubicBezTo>
                <a:cubicBezTo>
                  <a:pt x="94" y="90"/>
                  <a:pt x="94" y="90"/>
                  <a:pt x="94" y="90"/>
                </a:cubicBezTo>
                <a:cubicBezTo>
                  <a:pt x="94" y="90"/>
                  <a:pt x="93" y="90"/>
                  <a:pt x="93" y="90"/>
                </a:cubicBezTo>
                <a:cubicBezTo>
                  <a:pt x="93" y="90"/>
                  <a:pt x="93" y="91"/>
                  <a:pt x="93" y="91"/>
                </a:cubicBezTo>
                <a:cubicBezTo>
                  <a:pt x="93" y="91"/>
                  <a:pt x="93" y="91"/>
                  <a:pt x="93" y="91"/>
                </a:cubicBezTo>
                <a:cubicBezTo>
                  <a:pt x="93" y="91"/>
                  <a:pt x="93" y="92"/>
                  <a:pt x="93" y="92"/>
                </a:cubicBezTo>
                <a:cubicBezTo>
                  <a:pt x="94" y="92"/>
                  <a:pt x="94" y="92"/>
                  <a:pt x="94" y="92"/>
                </a:cubicBezTo>
                <a:cubicBezTo>
                  <a:pt x="94" y="92"/>
                  <a:pt x="94" y="92"/>
                  <a:pt x="94" y="92"/>
                </a:cubicBezTo>
                <a:cubicBezTo>
                  <a:pt x="94" y="92"/>
                  <a:pt x="94" y="92"/>
                  <a:pt x="95" y="92"/>
                </a:cubicBezTo>
                <a:cubicBezTo>
                  <a:pt x="95" y="92"/>
                  <a:pt x="95" y="92"/>
                  <a:pt x="96" y="92"/>
                </a:cubicBezTo>
                <a:cubicBezTo>
                  <a:pt x="96" y="92"/>
                  <a:pt x="96" y="92"/>
                  <a:pt x="96" y="92"/>
                </a:cubicBezTo>
                <a:cubicBezTo>
                  <a:pt x="97" y="92"/>
                  <a:pt x="98" y="92"/>
                  <a:pt x="98" y="91"/>
                </a:cubicBezTo>
                <a:cubicBezTo>
                  <a:pt x="99" y="91"/>
                  <a:pt x="99" y="91"/>
                  <a:pt x="99" y="91"/>
                </a:cubicBezTo>
                <a:cubicBezTo>
                  <a:pt x="99" y="91"/>
                  <a:pt x="99" y="91"/>
                  <a:pt x="99" y="91"/>
                </a:cubicBezTo>
                <a:cubicBezTo>
                  <a:pt x="99" y="91"/>
                  <a:pt x="99" y="91"/>
                  <a:pt x="99" y="91"/>
                </a:cubicBezTo>
                <a:cubicBezTo>
                  <a:pt x="99" y="91"/>
                  <a:pt x="99" y="91"/>
                  <a:pt x="99" y="91"/>
                </a:cubicBezTo>
                <a:cubicBezTo>
                  <a:pt x="99" y="91"/>
                  <a:pt x="100" y="91"/>
                  <a:pt x="100" y="91"/>
                </a:cubicBezTo>
                <a:cubicBezTo>
                  <a:pt x="100" y="90"/>
                  <a:pt x="100" y="90"/>
                  <a:pt x="100" y="90"/>
                </a:cubicBezTo>
                <a:cubicBezTo>
                  <a:pt x="100" y="90"/>
                  <a:pt x="100" y="90"/>
                  <a:pt x="100" y="90"/>
                </a:cubicBezTo>
                <a:cubicBezTo>
                  <a:pt x="100" y="90"/>
                  <a:pt x="100" y="90"/>
                  <a:pt x="100" y="90"/>
                </a:cubicBezTo>
                <a:cubicBezTo>
                  <a:pt x="100" y="89"/>
                  <a:pt x="101" y="88"/>
                  <a:pt x="101" y="88"/>
                </a:cubicBezTo>
                <a:cubicBezTo>
                  <a:pt x="102" y="88"/>
                  <a:pt x="102" y="88"/>
                  <a:pt x="102" y="88"/>
                </a:cubicBezTo>
                <a:cubicBezTo>
                  <a:pt x="102" y="88"/>
                  <a:pt x="103" y="88"/>
                  <a:pt x="103" y="88"/>
                </a:cubicBezTo>
                <a:cubicBezTo>
                  <a:pt x="103" y="88"/>
                  <a:pt x="103" y="88"/>
                  <a:pt x="103" y="88"/>
                </a:cubicBezTo>
                <a:cubicBezTo>
                  <a:pt x="103" y="88"/>
                  <a:pt x="103" y="88"/>
                  <a:pt x="104" y="88"/>
                </a:cubicBezTo>
                <a:cubicBezTo>
                  <a:pt x="104" y="88"/>
                  <a:pt x="104" y="88"/>
                  <a:pt x="104" y="88"/>
                </a:cubicBezTo>
                <a:cubicBezTo>
                  <a:pt x="105" y="87"/>
                  <a:pt x="105" y="87"/>
                  <a:pt x="105" y="87"/>
                </a:cubicBezTo>
                <a:cubicBezTo>
                  <a:pt x="105" y="87"/>
                  <a:pt x="105" y="86"/>
                  <a:pt x="105" y="86"/>
                </a:cubicBezTo>
                <a:cubicBezTo>
                  <a:pt x="105" y="86"/>
                  <a:pt x="105" y="86"/>
                  <a:pt x="105" y="86"/>
                </a:cubicBezTo>
                <a:cubicBezTo>
                  <a:pt x="105" y="85"/>
                  <a:pt x="105" y="85"/>
                  <a:pt x="105" y="85"/>
                </a:cubicBezTo>
                <a:cubicBezTo>
                  <a:pt x="105" y="85"/>
                  <a:pt x="104" y="85"/>
                  <a:pt x="104" y="85"/>
                </a:cubicBezTo>
                <a:cubicBezTo>
                  <a:pt x="104" y="85"/>
                  <a:pt x="104" y="85"/>
                  <a:pt x="104" y="85"/>
                </a:cubicBezTo>
                <a:cubicBezTo>
                  <a:pt x="104" y="84"/>
                  <a:pt x="104" y="84"/>
                  <a:pt x="104" y="84"/>
                </a:cubicBezTo>
                <a:cubicBezTo>
                  <a:pt x="104" y="84"/>
                  <a:pt x="104" y="84"/>
                  <a:pt x="104" y="84"/>
                </a:cubicBezTo>
                <a:cubicBezTo>
                  <a:pt x="105" y="84"/>
                  <a:pt x="105" y="84"/>
                  <a:pt x="105" y="84"/>
                </a:cubicBezTo>
                <a:cubicBezTo>
                  <a:pt x="105" y="84"/>
                  <a:pt x="105" y="84"/>
                  <a:pt x="105" y="83"/>
                </a:cubicBezTo>
                <a:cubicBezTo>
                  <a:pt x="105" y="83"/>
                  <a:pt x="105" y="83"/>
                  <a:pt x="105" y="83"/>
                </a:cubicBezTo>
                <a:cubicBezTo>
                  <a:pt x="105" y="83"/>
                  <a:pt x="105" y="83"/>
                  <a:pt x="105" y="83"/>
                </a:cubicBezTo>
                <a:cubicBezTo>
                  <a:pt x="105" y="83"/>
                  <a:pt x="105" y="83"/>
                  <a:pt x="105" y="83"/>
                </a:cubicBezTo>
                <a:cubicBezTo>
                  <a:pt x="105" y="84"/>
                  <a:pt x="105" y="84"/>
                  <a:pt x="105" y="84"/>
                </a:cubicBezTo>
                <a:cubicBezTo>
                  <a:pt x="105" y="83"/>
                  <a:pt x="105" y="83"/>
                  <a:pt x="105" y="83"/>
                </a:cubicBezTo>
                <a:cubicBezTo>
                  <a:pt x="105" y="83"/>
                  <a:pt x="105" y="83"/>
                  <a:pt x="105" y="83"/>
                </a:cubicBezTo>
                <a:cubicBezTo>
                  <a:pt x="105" y="83"/>
                  <a:pt x="105" y="83"/>
                  <a:pt x="105" y="83"/>
                </a:cubicBezTo>
                <a:cubicBezTo>
                  <a:pt x="105" y="83"/>
                  <a:pt x="105" y="83"/>
                  <a:pt x="105" y="83"/>
                </a:cubicBezTo>
                <a:cubicBezTo>
                  <a:pt x="106" y="83"/>
                  <a:pt x="106" y="83"/>
                  <a:pt x="106" y="83"/>
                </a:cubicBezTo>
                <a:cubicBezTo>
                  <a:pt x="106" y="83"/>
                  <a:pt x="107" y="82"/>
                  <a:pt x="107" y="82"/>
                </a:cubicBezTo>
                <a:cubicBezTo>
                  <a:pt x="107" y="81"/>
                  <a:pt x="107" y="81"/>
                  <a:pt x="107" y="80"/>
                </a:cubicBezTo>
                <a:cubicBezTo>
                  <a:pt x="107" y="80"/>
                  <a:pt x="107" y="80"/>
                  <a:pt x="107" y="80"/>
                </a:cubicBezTo>
                <a:cubicBezTo>
                  <a:pt x="107" y="80"/>
                  <a:pt x="107" y="79"/>
                  <a:pt x="107" y="79"/>
                </a:cubicBezTo>
                <a:cubicBezTo>
                  <a:pt x="107" y="79"/>
                  <a:pt x="107" y="79"/>
                  <a:pt x="107" y="79"/>
                </a:cubicBezTo>
                <a:cubicBezTo>
                  <a:pt x="107" y="79"/>
                  <a:pt x="107" y="79"/>
                  <a:pt x="107" y="79"/>
                </a:cubicBezTo>
                <a:cubicBezTo>
                  <a:pt x="107" y="79"/>
                  <a:pt x="107" y="79"/>
                  <a:pt x="107" y="79"/>
                </a:cubicBezTo>
                <a:cubicBezTo>
                  <a:pt x="107" y="79"/>
                  <a:pt x="107" y="78"/>
                  <a:pt x="107" y="78"/>
                </a:cubicBezTo>
                <a:cubicBezTo>
                  <a:pt x="107" y="78"/>
                  <a:pt x="108" y="78"/>
                  <a:pt x="108" y="78"/>
                </a:cubicBezTo>
                <a:cubicBezTo>
                  <a:pt x="108" y="78"/>
                  <a:pt x="108" y="78"/>
                  <a:pt x="108" y="78"/>
                </a:cubicBezTo>
                <a:cubicBezTo>
                  <a:pt x="108" y="78"/>
                  <a:pt x="108" y="78"/>
                  <a:pt x="108" y="78"/>
                </a:cubicBezTo>
                <a:cubicBezTo>
                  <a:pt x="109" y="77"/>
                  <a:pt x="109" y="77"/>
                  <a:pt x="109" y="77"/>
                </a:cubicBezTo>
                <a:cubicBezTo>
                  <a:pt x="109" y="77"/>
                  <a:pt x="109" y="76"/>
                  <a:pt x="109" y="76"/>
                </a:cubicBezTo>
                <a:cubicBezTo>
                  <a:pt x="109" y="76"/>
                  <a:pt x="109" y="76"/>
                  <a:pt x="109" y="76"/>
                </a:cubicBezTo>
                <a:cubicBezTo>
                  <a:pt x="109" y="76"/>
                  <a:pt x="109" y="75"/>
                  <a:pt x="109" y="75"/>
                </a:cubicBezTo>
                <a:cubicBezTo>
                  <a:pt x="110" y="75"/>
                  <a:pt x="110" y="74"/>
                  <a:pt x="111" y="74"/>
                </a:cubicBezTo>
                <a:cubicBezTo>
                  <a:pt x="111" y="74"/>
                  <a:pt x="111" y="74"/>
                  <a:pt x="111" y="74"/>
                </a:cubicBezTo>
                <a:cubicBezTo>
                  <a:pt x="111" y="74"/>
                  <a:pt x="111" y="73"/>
                  <a:pt x="111" y="73"/>
                </a:cubicBezTo>
                <a:cubicBezTo>
                  <a:pt x="111" y="73"/>
                  <a:pt x="111" y="72"/>
                  <a:pt x="111" y="72"/>
                </a:cubicBezTo>
                <a:cubicBezTo>
                  <a:pt x="111" y="72"/>
                  <a:pt x="111" y="72"/>
                  <a:pt x="111" y="72"/>
                </a:cubicBezTo>
                <a:cubicBezTo>
                  <a:pt x="111" y="71"/>
                  <a:pt x="111" y="71"/>
                  <a:pt x="111" y="70"/>
                </a:cubicBezTo>
                <a:cubicBezTo>
                  <a:pt x="111" y="70"/>
                  <a:pt x="111" y="70"/>
                  <a:pt x="112" y="69"/>
                </a:cubicBezTo>
                <a:cubicBezTo>
                  <a:pt x="112" y="69"/>
                  <a:pt x="112" y="69"/>
                  <a:pt x="112" y="69"/>
                </a:cubicBezTo>
                <a:cubicBezTo>
                  <a:pt x="112" y="69"/>
                  <a:pt x="112" y="69"/>
                  <a:pt x="112" y="69"/>
                </a:cubicBezTo>
                <a:cubicBezTo>
                  <a:pt x="112" y="68"/>
                  <a:pt x="112" y="68"/>
                  <a:pt x="112" y="68"/>
                </a:cubicBezTo>
                <a:cubicBezTo>
                  <a:pt x="112" y="68"/>
                  <a:pt x="112" y="68"/>
                  <a:pt x="112" y="68"/>
                </a:cubicBezTo>
                <a:cubicBezTo>
                  <a:pt x="112" y="68"/>
                  <a:pt x="112" y="68"/>
                  <a:pt x="112" y="68"/>
                </a:cubicBezTo>
                <a:cubicBezTo>
                  <a:pt x="112" y="68"/>
                  <a:pt x="112" y="68"/>
                  <a:pt x="112" y="68"/>
                </a:cubicBezTo>
                <a:cubicBezTo>
                  <a:pt x="112" y="69"/>
                  <a:pt x="112" y="69"/>
                  <a:pt x="112" y="69"/>
                </a:cubicBezTo>
                <a:cubicBezTo>
                  <a:pt x="112" y="68"/>
                  <a:pt x="112" y="68"/>
                  <a:pt x="112" y="68"/>
                </a:cubicBezTo>
                <a:cubicBezTo>
                  <a:pt x="112" y="67"/>
                  <a:pt x="112" y="66"/>
                  <a:pt x="112" y="65"/>
                </a:cubicBezTo>
                <a:cubicBezTo>
                  <a:pt x="112" y="65"/>
                  <a:pt x="112" y="64"/>
                  <a:pt x="112" y="64"/>
                </a:cubicBezTo>
                <a:cubicBezTo>
                  <a:pt x="112" y="63"/>
                  <a:pt x="112" y="62"/>
                  <a:pt x="113" y="62"/>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0"/>
                  <a:pt x="113" y="60"/>
                  <a:pt x="113" y="60"/>
                </a:cubicBezTo>
                <a:cubicBezTo>
                  <a:pt x="113" y="60"/>
                  <a:pt x="113" y="60"/>
                  <a:pt x="113" y="60"/>
                </a:cubicBezTo>
                <a:cubicBezTo>
                  <a:pt x="113" y="60"/>
                  <a:pt x="113" y="60"/>
                  <a:pt x="113" y="60"/>
                </a:cubicBezTo>
                <a:cubicBezTo>
                  <a:pt x="113" y="60"/>
                  <a:pt x="113" y="60"/>
                  <a:pt x="114" y="60"/>
                </a:cubicBezTo>
                <a:cubicBezTo>
                  <a:pt x="114" y="60"/>
                  <a:pt x="114" y="60"/>
                  <a:pt x="114" y="60"/>
                </a:cubicBezTo>
                <a:cubicBezTo>
                  <a:pt x="114" y="58"/>
                  <a:pt x="114" y="58"/>
                  <a:pt x="114" y="58"/>
                </a:cubicBezTo>
                <a:cubicBezTo>
                  <a:pt x="114" y="58"/>
                  <a:pt x="114" y="58"/>
                  <a:pt x="114" y="57"/>
                </a:cubicBezTo>
                <a:cubicBezTo>
                  <a:pt x="114" y="57"/>
                  <a:pt x="114" y="57"/>
                  <a:pt x="114" y="57"/>
                </a:cubicBezTo>
                <a:cubicBezTo>
                  <a:pt x="113" y="57"/>
                  <a:pt x="113" y="57"/>
                  <a:pt x="113" y="57"/>
                </a:cubicBezTo>
                <a:cubicBezTo>
                  <a:pt x="113" y="57"/>
                  <a:pt x="113" y="56"/>
                  <a:pt x="113" y="56"/>
                </a:cubicBezTo>
                <a:cubicBezTo>
                  <a:pt x="113" y="56"/>
                  <a:pt x="113" y="56"/>
                  <a:pt x="113" y="56"/>
                </a:cubicBezTo>
                <a:cubicBezTo>
                  <a:pt x="113" y="56"/>
                  <a:pt x="113" y="55"/>
                  <a:pt x="114" y="55"/>
                </a:cubicBezTo>
                <a:cubicBezTo>
                  <a:pt x="114" y="55"/>
                  <a:pt x="114" y="55"/>
                  <a:pt x="114" y="55"/>
                </a:cubicBezTo>
                <a:cubicBezTo>
                  <a:pt x="114" y="55"/>
                  <a:pt x="114" y="55"/>
                  <a:pt x="114" y="55"/>
                </a:cubicBezTo>
                <a:cubicBezTo>
                  <a:pt x="114" y="54"/>
                  <a:pt x="114" y="54"/>
                  <a:pt x="114" y="54"/>
                </a:cubicBezTo>
                <a:cubicBezTo>
                  <a:pt x="114" y="54"/>
                  <a:pt x="114" y="54"/>
                  <a:pt x="114" y="54"/>
                </a:cubicBezTo>
                <a:cubicBezTo>
                  <a:pt x="114" y="53"/>
                  <a:pt x="114" y="53"/>
                  <a:pt x="114" y="53"/>
                </a:cubicBezTo>
                <a:cubicBezTo>
                  <a:pt x="114" y="53"/>
                  <a:pt x="114" y="53"/>
                  <a:pt x="114" y="53"/>
                </a:cubicBezTo>
                <a:cubicBezTo>
                  <a:pt x="114" y="52"/>
                  <a:pt x="114" y="52"/>
                  <a:pt x="114" y="52"/>
                </a:cubicBezTo>
                <a:cubicBezTo>
                  <a:pt x="114" y="52"/>
                  <a:pt x="114" y="52"/>
                  <a:pt x="114" y="52"/>
                </a:cubicBezTo>
                <a:cubicBezTo>
                  <a:pt x="114" y="50"/>
                  <a:pt x="114" y="50"/>
                  <a:pt x="114" y="50"/>
                </a:cubicBezTo>
                <a:cubicBezTo>
                  <a:pt x="114" y="50"/>
                  <a:pt x="114" y="50"/>
                  <a:pt x="114" y="50"/>
                </a:cubicBezTo>
                <a:cubicBezTo>
                  <a:pt x="114" y="49"/>
                  <a:pt x="115" y="49"/>
                  <a:pt x="114" y="49"/>
                </a:cubicBezTo>
                <a:cubicBezTo>
                  <a:pt x="114" y="48"/>
                  <a:pt x="113" y="48"/>
                  <a:pt x="113" y="48"/>
                </a:cubicBezTo>
                <a:cubicBezTo>
                  <a:pt x="113" y="47"/>
                  <a:pt x="113" y="47"/>
                  <a:pt x="113" y="47"/>
                </a:cubicBezTo>
                <a:cubicBezTo>
                  <a:pt x="113" y="46"/>
                  <a:pt x="113" y="46"/>
                  <a:pt x="113" y="46"/>
                </a:cubicBezTo>
                <a:cubicBezTo>
                  <a:pt x="113" y="46"/>
                  <a:pt x="112" y="46"/>
                  <a:pt x="112" y="46"/>
                </a:cubicBezTo>
                <a:cubicBezTo>
                  <a:pt x="112" y="46"/>
                  <a:pt x="112" y="46"/>
                  <a:pt x="112" y="45"/>
                </a:cubicBezTo>
                <a:cubicBezTo>
                  <a:pt x="112" y="45"/>
                  <a:pt x="112" y="45"/>
                  <a:pt x="112" y="45"/>
                </a:cubicBezTo>
                <a:cubicBezTo>
                  <a:pt x="112" y="45"/>
                  <a:pt x="112" y="45"/>
                  <a:pt x="112" y="45"/>
                </a:cubicBezTo>
                <a:cubicBezTo>
                  <a:pt x="112" y="45"/>
                  <a:pt x="112" y="45"/>
                  <a:pt x="112" y="45"/>
                </a:cubicBezTo>
                <a:cubicBezTo>
                  <a:pt x="112" y="45"/>
                  <a:pt x="112" y="45"/>
                  <a:pt x="112" y="44"/>
                </a:cubicBezTo>
                <a:cubicBezTo>
                  <a:pt x="112" y="44"/>
                  <a:pt x="112" y="44"/>
                  <a:pt x="111" y="44"/>
                </a:cubicBezTo>
                <a:cubicBezTo>
                  <a:pt x="111" y="44"/>
                  <a:pt x="111" y="44"/>
                  <a:pt x="111" y="44"/>
                </a:cubicBezTo>
                <a:cubicBezTo>
                  <a:pt x="111" y="44"/>
                  <a:pt x="111" y="44"/>
                  <a:pt x="111" y="44"/>
                </a:cubicBezTo>
                <a:cubicBezTo>
                  <a:pt x="111" y="44"/>
                  <a:pt x="111" y="43"/>
                  <a:pt x="111" y="43"/>
                </a:cubicBezTo>
                <a:cubicBezTo>
                  <a:pt x="111" y="43"/>
                  <a:pt x="111" y="43"/>
                  <a:pt x="111" y="43"/>
                </a:cubicBezTo>
                <a:cubicBezTo>
                  <a:pt x="111" y="43"/>
                  <a:pt x="111" y="43"/>
                  <a:pt x="111" y="43"/>
                </a:cubicBezTo>
                <a:cubicBezTo>
                  <a:pt x="111" y="43"/>
                  <a:pt x="111" y="42"/>
                  <a:pt x="111" y="42"/>
                </a:cubicBezTo>
                <a:cubicBezTo>
                  <a:pt x="111" y="42"/>
                  <a:pt x="110" y="42"/>
                  <a:pt x="110" y="42"/>
                </a:cubicBezTo>
                <a:cubicBezTo>
                  <a:pt x="110" y="42"/>
                  <a:pt x="110" y="42"/>
                  <a:pt x="110" y="42"/>
                </a:cubicBezTo>
                <a:cubicBezTo>
                  <a:pt x="110" y="41"/>
                  <a:pt x="110" y="41"/>
                  <a:pt x="110" y="41"/>
                </a:cubicBezTo>
                <a:cubicBezTo>
                  <a:pt x="109" y="41"/>
                  <a:pt x="109" y="40"/>
                  <a:pt x="109" y="39"/>
                </a:cubicBezTo>
                <a:cubicBezTo>
                  <a:pt x="109" y="39"/>
                  <a:pt x="109" y="39"/>
                  <a:pt x="109" y="39"/>
                </a:cubicBezTo>
                <a:cubicBezTo>
                  <a:pt x="109" y="39"/>
                  <a:pt x="109" y="39"/>
                  <a:pt x="109" y="39"/>
                </a:cubicBezTo>
                <a:cubicBezTo>
                  <a:pt x="109" y="39"/>
                  <a:pt x="109" y="39"/>
                  <a:pt x="109" y="39"/>
                </a:cubicBezTo>
                <a:cubicBezTo>
                  <a:pt x="109" y="38"/>
                  <a:pt x="108" y="38"/>
                  <a:pt x="108" y="38"/>
                </a:cubicBezTo>
                <a:cubicBezTo>
                  <a:pt x="108" y="38"/>
                  <a:pt x="108" y="38"/>
                  <a:pt x="108" y="38"/>
                </a:cubicBezTo>
                <a:cubicBezTo>
                  <a:pt x="108" y="37"/>
                  <a:pt x="108" y="37"/>
                  <a:pt x="108" y="37"/>
                </a:cubicBezTo>
                <a:cubicBezTo>
                  <a:pt x="108" y="37"/>
                  <a:pt x="107" y="37"/>
                  <a:pt x="107" y="37"/>
                </a:cubicBezTo>
                <a:cubicBezTo>
                  <a:pt x="107" y="37"/>
                  <a:pt x="107" y="37"/>
                  <a:pt x="107" y="37"/>
                </a:cubicBezTo>
                <a:cubicBezTo>
                  <a:pt x="107" y="37"/>
                  <a:pt x="107" y="36"/>
                  <a:pt x="107" y="36"/>
                </a:cubicBezTo>
                <a:cubicBezTo>
                  <a:pt x="107" y="36"/>
                  <a:pt x="107" y="36"/>
                  <a:pt x="107" y="36"/>
                </a:cubicBezTo>
                <a:cubicBezTo>
                  <a:pt x="107" y="36"/>
                  <a:pt x="107" y="36"/>
                  <a:pt x="107" y="36"/>
                </a:cubicBezTo>
                <a:cubicBezTo>
                  <a:pt x="107" y="36"/>
                  <a:pt x="107" y="36"/>
                  <a:pt x="107" y="36"/>
                </a:cubicBezTo>
                <a:cubicBezTo>
                  <a:pt x="107" y="36"/>
                  <a:pt x="107" y="36"/>
                  <a:pt x="107" y="36"/>
                </a:cubicBezTo>
                <a:cubicBezTo>
                  <a:pt x="107" y="36"/>
                  <a:pt x="107" y="36"/>
                  <a:pt x="107" y="36"/>
                </a:cubicBezTo>
                <a:cubicBezTo>
                  <a:pt x="107" y="35"/>
                  <a:pt x="107" y="35"/>
                  <a:pt x="107" y="35"/>
                </a:cubicBezTo>
                <a:cubicBezTo>
                  <a:pt x="107" y="35"/>
                  <a:pt x="107" y="35"/>
                  <a:pt x="107" y="35"/>
                </a:cubicBezTo>
                <a:cubicBezTo>
                  <a:pt x="106" y="35"/>
                  <a:pt x="106" y="35"/>
                  <a:pt x="106" y="35"/>
                </a:cubicBezTo>
                <a:cubicBezTo>
                  <a:pt x="106" y="34"/>
                  <a:pt x="105" y="34"/>
                  <a:pt x="105" y="33"/>
                </a:cubicBezTo>
                <a:cubicBezTo>
                  <a:pt x="105" y="32"/>
                  <a:pt x="105" y="32"/>
                  <a:pt x="105" y="32"/>
                </a:cubicBezTo>
                <a:cubicBezTo>
                  <a:pt x="104" y="32"/>
                  <a:pt x="104" y="31"/>
                  <a:pt x="103" y="31"/>
                </a:cubicBezTo>
                <a:cubicBezTo>
                  <a:pt x="104" y="31"/>
                  <a:pt x="104" y="31"/>
                  <a:pt x="104" y="31"/>
                </a:cubicBezTo>
                <a:cubicBezTo>
                  <a:pt x="104" y="30"/>
                  <a:pt x="104" y="30"/>
                  <a:pt x="104" y="30"/>
                </a:cubicBezTo>
                <a:cubicBezTo>
                  <a:pt x="104" y="31"/>
                  <a:pt x="104" y="31"/>
                  <a:pt x="104" y="31"/>
                </a:cubicBezTo>
                <a:cubicBezTo>
                  <a:pt x="105" y="31"/>
                  <a:pt x="105" y="31"/>
                  <a:pt x="105" y="31"/>
                </a:cubicBezTo>
                <a:cubicBezTo>
                  <a:pt x="105" y="31"/>
                  <a:pt x="105" y="31"/>
                  <a:pt x="105" y="31"/>
                </a:cubicBezTo>
                <a:cubicBezTo>
                  <a:pt x="105" y="31"/>
                  <a:pt x="105" y="31"/>
                  <a:pt x="105" y="31"/>
                </a:cubicBezTo>
                <a:cubicBezTo>
                  <a:pt x="105" y="31"/>
                  <a:pt x="105" y="31"/>
                  <a:pt x="105" y="31"/>
                </a:cubicBezTo>
                <a:cubicBezTo>
                  <a:pt x="105" y="32"/>
                  <a:pt x="105" y="32"/>
                  <a:pt x="105" y="32"/>
                </a:cubicBezTo>
                <a:cubicBezTo>
                  <a:pt x="105" y="32"/>
                  <a:pt x="105" y="32"/>
                  <a:pt x="105" y="32"/>
                </a:cubicBezTo>
                <a:cubicBezTo>
                  <a:pt x="105" y="32"/>
                  <a:pt x="105" y="32"/>
                  <a:pt x="105" y="32"/>
                </a:cubicBezTo>
                <a:cubicBezTo>
                  <a:pt x="105" y="32"/>
                  <a:pt x="105" y="32"/>
                  <a:pt x="105" y="32"/>
                </a:cubicBezTo>
                <a:cubicBezTo>
                  <a:pt x="105" y="33"/>
                  <a:pt x="105" y="33"/>
                  <a:pt x="105" y="33"/>
                </a:cubicBezTo>
                <a:cubicBezTo>
                  <a:pt x="106" y="33"/>
                  <a:pt x="106" y="33"/>
                  <a:pt x="106" y="33"/>
                </a:cubicBezTo>
                <a:cubicBezTo>
                  <a:pt x="106" y="33"/>
                  <a:pt x="106" y="33"/>
                  <a:pt x="106" y="33"/>
                </a:cubicBezTo>
                <a:cubicBezTo>
                  <a:pt x="106" y="33"/>
                  <a:pt x="106" y="33"/>
                  <a:pt x="106" y="33"/>
                </a:cubicBezTo>
                <a:cubicBezTo>
                  <a:pt x="106" y="33"/>
                  <a:pt x="106" y="33"/>
                  <a:pt x="106" y="33"/>
                </a:cubicBezTo>
                <a:cubicBezTo>
                  <a:pt x="106" y="34"/>
                  <a:pt x="106" y="34"/>
                  <a:pt x="106" y="34"/>
                </a:cubicBezTo>
                <a:cubicBezTo>
                  <a:pt x="106" y="34"/>
                  <a:pt x="107" y="34"/>
                  <a:pt x="107" y="34"/>
                </a:cubicBezTo>
                <a:cubicBezTo>
                  <a:pt x="107" y="34"/>
                  <a:pt x="107" y="34"/>
                  <a:pt x="107" y="34"/>
                </a:cubicBezTo>
                <a:cubicBezTo>
                  <a:pt x="107" y="34"/>
                  <a:pt x="107" y="35"/>
                  <a:pt x="107" y="35"/>
                </a:cubicBezTo>
                <a:cubicBezTo>
                  <a:pt x="108" y="35"/>
                  <a:pt x="108" y="35"/>
                  <a:pt x="108" y="35"/>
                </a:cubicBezTo>
                <a:cubicBezTo>
                  <a:pt x="108" y="36"/>
                  <a:pt x="108" y="36"/>
                  <a:pt x="108" y="36"/>
                </a:cubicBezTo>
                <a:cubicBezTo>
                  <a:pt x="108" y="36"/>
                  <a:pt x="108" y="36"/>
                  <a:pt x="108" y="36"/>
                </a:cubicBezTo>
                <a:cubicBezTo>
                  <a:pt x="108" y="36"/>
                  <a:pt x="108" y="36"/>
                  <a:pt x="108" y="36"/>
                </a:cubicBezTo>
                <a:cubicBezTo>
                  <a:pt x="108" y="36"/>
                  <a:pt x="108" y="37"/>
                  <a:pt x="108" y="37"/>
                </a:cubicBezTo>
                <a:cubicBezTo>
                  <a:pt x="109" y="37"/>
                  <a:pt x="109" y="37"/>
                  <a:pt x="109" y="37"/>
                </a:cubicBezTo>
                <a:cubicBezTo>
                  <a:pt x="109" y="37"/>
                  <a:pt x="109" y="37"/>
                  <a:pt x="109" y="37"/>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9"/>
                  <a:pt x="109" y="39"/>
                  <a:pt x="109" y="39"/>
                </a:cubicBezTo>
                <a:cubicBezTo>
                  <a:pt x="110" y="39"/>
                  <a:pt x="110" y="39"/>
                  <a:pt x="110" y="39"/>
                </a:cubicBezTo>
                <a:cubicBezTo>
                  <a:pt x="110" y="39"/>
                  <a:pt x="110" y="40"/>
                  <a:pt x="110" y="40"/>
                </a:cubicBezTo>
                <a:cubicBezTo>
                  <a:pt x="110" y="40"/>
                  <a:pt x="110" y="40"/>
                  <a:pt x="110" y="40"/>
                </a:cubicBezTo>
                <a:cubicBezTo>
                  <a:pt x="110" y="40"/>
                  <a:pt x="110" y="40"/>
                  <a:pt x="110" y="40"/>
                </a:cubicBezTo>
                <a:cubicBezTo>
                  <a:pt x="110" y="40"/>
                  <a:pt x="110" y="41"/>
                  <a:pt x="111" y="41"/>
                </a:cubicBezTo>
                <a:cubicBezTo>
                  <a:pt x="111" y="41"/>
                  <a:pt x="111" y="41"/>
                  <a:pt x="111" y="41"/>
                </a:cubicBezTo>
                <a:cubicBezTo>
                  <a:pt x="111" y="41"/>
                  <a:pt x="111" y="41"/>
                  <a:pt x="111" y="41"/>
                </a:cubicBezTo>
                <a:cubicBezTo>
                  <a:pt x="111" y="42"/>
                  <a:pt x="111" y="42"/>
                  <a:pt x="111" y="42"/>
                </a:cubicBezTo>
                <a:cubicBezTo>
                  <a:pt x="111" y="42"/>
                  <a:pt x="111" y="42"/>
                  <a:pt x="111" y="42"/>
                </a:cubicBezTo>
                <a:cubicBezTo>
                  <a:pt x="111" y="42"/>
                  <a:pt x="111" y="42"/>
                  <a:pt x="111" y="42"/>
                </a:cubicBezTo>
                <a:cubicBezTo>
                  <a:pt x="111" y="42"/>
                  <a:pt x="111" y="43"/>
                  <a:pt x="111" y="43"/>
                </a:cubicBezTo>
                <a:cubicBezTo>
                  <a:pt x="112" y="43"/>
                  <a:pt x="112" y="43"/>
                  <a:pt x="112" y="44"/>
                </a:cubicBezTo>
                <a:cubicBezTo>
                  <a:pt x="113" y="44"/>
                  <a:pt x="113" y="44"/>
                  <a:pt x="113" y="44"/>
                </a:cubicBezTo>
                <a:cubicBezTo>
                  <a:pt x="113" y="43"/>
                  <a:pt x="113" y="43"/>
                  <a:pt x="113" y="43"/>
                </a:cubicBezTo>
                <a:cubicBezTo>
                  <a:pt x="113" y="42"/>
                  <a:pt x="112" y="41"/>
                  <a:pt x="112" y="39"/>
                </a:cubicBezTo>
                <a:cubicBezTo>
                  <a:pt x="112" y="38"/>
                  <a:pt x="112" y="38"/>
                  <a:pt x="112" y="37"/>
                </a:cubicBezTo>
                <a:close/>
                <a:moveTo>
                  <a:pt x="79" y="5"/>
                </a:moveTo>
                <a:cubicBezTo>
                  <a:pt x="79" y="5"/>
                  <a:pt x="78" y="5"/>
                  <a:pt x="78" y="6"/>
                </a:cubicBezTo>
                <a:cubicBezTo>
                  <a:pt x="78" y="6"/>
                  <a:pt x="78" y="6"/>
                  <a:pt x="78" y="6"/>
                </a:cubicBezTo>
                <a:cubicBezTo>
                  <a:pt x="78" y="6"/>
                  <a:pt x="78" y="6"/>
                  <a:pt x="78" y="6"/>
                </a:cubicBezTo>
                <a:cubicBezTo>
                  <a:pt x="78" y="7"/>
                  <a:pt x="78" y="7"/>
                  <a:pt x="78" y="7"/>
                </a:cubicBezTo>
                <a:cubicBezTo>
                  <a:pt x="78" y="7"/>
                  <a:pt x="79" y="7"/>
                  <a:pt x="79" y="7"/>
                </a:cubicBezTo>
                <a:cubicBezTo>
                  <a:pt x="79" y="8"/>
                  <a:pt x="79" y="8"/>
                  <a:pt x="79" y="8"/>
                </a:cubicBezTo>
                <a:cubicBezTo>
                  <a:pt x="79" y="7"/>
                  <a:pt x="79" y="7"/>
                  <a:pt x="79" y="7"/>
                </a:cubicBezTo>
                <a:cubicBezTo>
                  <a:pt x="79" y="7"/>
                  <a:pt x="79" y="7"/>
                  <a:pt x="79" y="7"/>
                </a:cubicBezTo>
                <a:cubicBezTo>
                  <a:pt x="79" y="7"/>
                  <a:pt x="79" y="8"/>
                  <a:pt x="79" y="8"/>
                </a:cubicBezTo>
                <a:cubicBezTo>
                  <a:pt x="79" y="8"/>
                  <a:pt x="79" y="8"/>
                  <a:pt x="79" y="8"/>
                </a:cubicBezTo>
                <a:cubicBezTo>
                  <a:pt x="78" y="8"/>
                  <a:pt x="78" y="8"/>
                  <a:pt x="78" y="8"/>
                </a:cubicBezTo>
                <a:cubicBezTo>
                  <a:pt x="78" y="8"/>
                  <a:pt x="78" y="8"/>
                  <a:pt x="78" y="8"/>
                </a:cubicBezTo>
                <a:cubicBezTo>
                  <a:pt x="78" y="8"/>
                  <a:pt x="78" y="8"/>
                  <a:pt x="78" y="8"/>
                </a:cubicBezTo>
                <a:cubicBezTo>
                  <a:pt x="78" y="8"/>
                  <a:pt x="78" y="8"/>
                  <a:pt x="78" y="8"/>
                </a:cubicBezTo>
                <a:cubicBezTo>
                  <a:pt x="78" y="10"/>
                  <a:pt x="78" y="10"/>
                  <a:pt x="78" y="10"/>
                </a:cubicBezTo>
                <a:cubicBezTo>
                  <a:pt x="79" y="10"/>
                  <a:pt x="79" y="10"/>
                  <a:pt x="79" y="10"/>
                </a:cubicBezTo>
                <a:cubicBezTo>
                  <a:pt x="79" y="10"/>
                  <a:pt x="79" y="10"/>
                  <a:pt x="79" y="10"/>
                </a:cubicBezTo>
                <a:cubicBezTo>
                  <a:pt x="80" y="10"/>
                  <a:pt x="80" y="10"/>
                  <a:pt x="80" y="10"/>
                </a:cubicBezTo>
                <a:cubicBezTo>
                  <a:pt x="80" y="10"/>
                  <a:pt x="80" y="10"/>
                  <a:pt x="80" y="10"/>
                </a:cubicBezTo>
                <a:cubicBezTo>
                  <a:pt x="81" y="10"/>
                  <a:pt x="81" y="10"/>
                  <a:pt x="81" y="10"/>
                </a:cubicBezTo>
                <a:cubicBezTo>
                  <a:pt x="81" y="10"/>
                  <a:pt x="81" y="10"/>
                  <a:pt x="81" y="10"/>
                </a:cubicBezTo>
                <a:cubicBezTo>
                  <a:pt x="81" y="9"/>
                  <a:pt x="81" y="9"/>
                  <a:pt x="81" y="9"/>
                </a:cubicBezTo>
                <a:cubicBezTo>
                  <a:pt x="81" y="9"/>
                  <a:pt x="81" y="9"/>
                  <a:pt x="81" y="9"/>
                </a:cubicBezTo>
                <a:cubicBezTo>
                  <a:pt x="81" y="9"/>
                  <a:pt x="81" y="8"/>
                  <a:pt x="80" y="8"/>
                </a:cubicBezTo>
                <a:cubicBezTo>
                  <a:pt x="80" y="8"/>
                  <a:pt x="80" y="8"/>
                  <a:pt x="80" y="8"/>
                </a:cubicBezTo>
                <a:cubicBezTo>
                  <a:pt x="80" y="8"/>
                  <a:pt x="80" y="8"/>
                  <a:pt x="80" y="8"/>
                </a:cubicBezTo>
                <a:cubicBezTo>
                  <a:pt x="80" y="8"/>
                  <a:pt x="80" y="8"/>
                  <a:pt x="80" y="8"/>
                </a:cubicBezTo>
                <a:cubicBezTo>
                  <a:pt x="80" y="8"/>
                  <a:pt x="80" y="8"/>
                  <a:pt x="80" y="8"/>
                </a:cubicBezTo>
                <a:cubicBezTo>
                  <a:pt x="80" y="8"/>
                  <a:pt x="80" y="8"/>
                  <a:pt x="80" y="8"/>
                </a:cubicBezTo>
                <a:cubicBezTo>
                  <a:pt x="80" y="8"/>
                  <a:pt x="80" y="8"/>
                  <a:pt x="81" y="7"/>
                </a:cubicBezTo>
                <a:cubicBezTo>
                  <a:pt x="81" y="7"/>
                  <a:pt x="81" y="7"/>
                  <a:pt x="81" y="6"/>
                </a:cubicBezTo>
                <a:cubicBezTo>
                  <a:pt x="81" y="6"/>
                  <a:pt x="81" y="6"/>
                  <a:pt x="81" y="6"/>
                </a:cubicBezTo>
                <a:cubicBezTo>
                  <a:pt x="81" y="6"/>
                  <a:pt x="81" y="6"/>
                  <a:pt x="81" y="6"/>
                </a:cubicBezTo>
                <a:cubicBezTo>
                  <a:pt x="81" y="6"/>
                  <a:pt x="81" y="6"/>
                  <a:pt x="81" y="6"/>
                </a:cubicBezTo>
                <a:cubicBezTo>
                  <a:pt x="80" y="6"/>
                  <a:pt x="80" y="6"/>
                  <a:pt x="80" y="6"/>
                </a:cubicBezTo>
                <a:cubicBezTo>
                  <a:pt x="80" y="6"/>
                  <a:pt x="80" y="6"/>
                  <a:pt x="80" y="6"/>
                </a:cubicBezTo>
                <a:cubicBezTo>
                  <a:pt x="80" y="5"/>
                  <a:pt x="80" y="5"/>
                  <a:pt x="80" y="5"/>
                </a:cubicBezTo>
                <a:cubicBezTo>
                  <a:pt x="80" y="5"/>
                  <a:pt x="80" y="5"/>
                  <a:pt x="80" y="5"/>
                </a:cubicBezTo>
                <a:cubicBezTo>
                  <a:pt x="80" y="5"/>
                  <a:pt x="80" y="5"/>
                  <a:pt x="80" y="5"/>
                </a:cubicBezTo>
                <a:cubicBezTo>
                  <a:pt x="79" y="5"/>
                  <a:pt x="79" y="5"/>
                  <a:pt x="79" y="5"/>
                </a:cubicBezTo>
                <a:cubicBezTo>
                  <a:pt x="79" y="5"/>
                  <a:pt x="79" y="5"/>
                  <a:pt x="79" y="5"/>
                </a:cubicBezTo>
                <a:close/>
                <a:moveTo>
                  <a:pt x="75" y="5"/>
                </a:moveTo>
                <a:cubicBezTo>
                  <a:pt x="75" y="5"/>
                  <a:pt x="75" y="5"/>
                  <a:pt x="75" y="5"/>
                </a:cubicBezTo>
                <a:cubicBezTo>
                  <a:pt x="75" y="5"/>
                  <a:pt x="75" y="5"/>
                  <a:pt x="75" y="5"/>
                </a:cubicBezTo>
                <a:cubicBezTo>
                  <a:pt x="75" y="5"/>
                  <a:pt x="75" y="5"/>
                  <a:pt x="75" y="5"/>
                </a:cubicBezTo>
                <a:cubicBezTo>
                  <a:pt x="75" y="5"/>
                  <a:pt x="75" y="5"/>
                  <a:pt x="74" y="5"/>
                </a:cubicBezTo>
                <a:cubicBezTo>
                  <a:pt x="74" y="5"/>
                  <a:pt x="74" y="5"/>
                  <a:pt x="74" y="5"/>
                </a:cubicBezTo>
                <a:cubicBezTo>
                  <a:pt x="74" y="5"/>
                  <a:pt x="74" y="5"/>
                  <a:pt x="74" y="5"/>
                </a:cubicBezTo>
                <a:cubicBezTo>
                  <a:pt x="74" y="6"/>
                  <a:pt x="74" y="6"/>
                  <a:pt x="74" y="6"/>
                </a:cubicBezTo>
                <a:cubicBezTo>
                  <a:pt x="74" y="6"/>
                  <a:pt x="74" y="6"/>
                  <a:pt x="74" y="6"/>
                </a:cubicBezTo>
                <a:cubicBezTo>
                  <a:pt x="74" y="6"/>
                  <a:pt x="74" y="6"/>
                  <a:pt x="74" y="6"/>
                </a:cubicBezTo>
                <a:cubicBezTo>
                  <a:pt x="74" y="6"/>
                  <a:pt x="74" y="6"/>
                  <a:pt x="74" y="6"/>
                </a:cubicBezTo>
                <a:cubicBezTo>
                  <a:pt x="73" y="6"/>
                  <a:pt x="73" y="6"/>
                  <a:pt x="73" y="6"/>
                </a:cubicBezTo>
                <a:cubicBezTo>
                  <a:pt x="73" y="6"/>
                  <a:pt x="73" y="6"/>
                  <a:pt x="73" y="6"/>
                </a:cubicBezTo>
                <a:cubicBezTo>
                  <a:pt x="73" y="6"/>
                  <a:pt x="73" y="6"/>
                  <a:pt x="73" y="6"/>
                </a:cubicBezTo>
                <a:cubicBezTo>
                  <a:pt x="73" y="6"/>
                  <a:pt x="73" y="6"/>
                  <a:pt x="73" y="6"/>
                </a:cubicBezTo>
                <a:cubicBezTo>
                  <a:pt x="73" y="7"/>
                  <a:pt x="73" y="7"/>
                  <a:pt x="73" y="7"/>
                </a:cubicBezTo>
                <a:cubicBezTo>
                  <a:pt x="73" y="7"/>
                  <a:pt x="73" y="7"/>
                  <a:pt x="73" y="7"/>
                </a:cubicBezTo>
                <a:cubicBezTo>
                  <a:pt x="73" y="8"/>
                  <a:pt x="73" y="8"/>
                  <a:pt x="73" y="8"/>
                </a:cubicBezTo>
                <a:cubicBezTo>
                  <a:pt x="73" y="8"/>
                  <a:pt x="73" y="8"/>
                  <a:pt x="73" y="8"/>
                </a:cubicBezTo>
                <a:cubicBezTo>
                  <a:pt x="73" y="8"/>
                  <a:pt x="73" y="8"/>
                  <a:pt x="73" y="8"/>
                </a:cubicBezTo>
                <a:cubicBezTo>
                  <a:pt x="73" y="8"/>
                  <a:pt x="73" y="8"/>
                  <a:pt x="73" y="8"/>
                </a:cubicBezTo>
                <a:cubicBezTo>
                  <a:pt x="74" y="8"/>
                  <a:pt x="74" y="8"/>
                  <a:pt x="74" y="8"/>
                </a:cubicBezTo>
                <a:cubicBezTo>
                  <a:pt x="74" y="8"/>
                  <a:pt x="74" y="8"/>
                  <a:pt x="74" y="8"/>
                </a:cubicBezTo>
                <a:cubicBezTo>
                  <a:pt x="74" y="8"/>
                  <a:pt x="74" y="8"/>
                  <a:pt x="74" y="8"/>
                </a:cubicBezTo>
                <a:cubicBezTo>
                  <a:pt x="74" y="8"/>
                  <a:pt x="74" y="8"/>
                  <a:pt x="74" y="8"/>
                </a:cubicBezTo>
                <a:cubicBezTo>
                  <a:pt x="74" y="8"/>
                  <a:pt x="74" y="9"/>
                  <a:pt x="74" y="9"/>
                </a:cubicBezTo>
                <a:cubicBezTo>
                  <a:pt x="74" y="9"/>
                  <a:pt x="75" y="9"/>
                  <a:pt x="75" y="9"/>
                </a:cubicBezTo>
                <a:cubicBezTo>
                  <a:pt x="75" y="9"/>
                  <a:pt x="75" y="9"/>
                  <a:pt x="75" y="9"/>
                </a:cubicBezTo>
                <a:cubicBezTo>
                  <a:pt x="75" y="9"/>
                  <a:pt x="75" y="9"/>
                  <a:pt x="75" y="9"/>
                </a:cubicBezTo>
                <a:cubicBezTo>
                  <a:pt x="76" y="9"/>
                  <a:pt x="76" y="9"/>
                  <a:pt x="76" y="9"/>
                </a:cubicBezTo>
                <a:cubicBezTo>
                  <a:pt x="76" y="9"/>
                  <a:pt x="76" y="9"/>
                  <a:pt x="76" y="9"/>
                </a:cubicBezTo>
                <a:cubicBezTo>
                  <a:pt x="77" y="9"/>
                  <a:pt x="77" y="9"/>
                  <a:pt x="77" y="9"/>
                </a:cubicBezTo>
                <a:cubicBezTo>
                  <a:pt x="77" y="9"/>
                  <a:pt x="77" y="9"/>
                  <a:pt x="77" y="9"/>
                </a:cubicBezTo>
                <a:cubicBezTo>
                  <a:pt x="77" y="9"/>
                  <a:pt x="77" y="9"/>
                  <a:pt x="77" y="8"/>
                </a:cubicBezTo>
                <a:cubicBezTo>
                  <a:pt x="78" y="8"/>
                  <a:pt x="78" y="8"/>
                  <a:pt x="78" y="7"/>
                </a:cubicBezTo>
                <a:cubicBezTo>
                  <a:pt x="78" y="7"/>
                  <a:pt x="78" y="7"/>
                  <a:pt x="77" y="7"/>
                </a:cubicBezTo>
                <a:cubicBezTo>
                  <a:pt x="77" y="6"/>
                  <a:pt x="77" y="6"/>
                  <a:pt x="77" y="6"/>
                </a:cubicBezTo>
                <a:cubicBezTo>
                  <a:pt x="77" y="6"/>
                  <a:pt x="77" y="6"/>
                  <a:pt x="77" y="6"/>
                </a:cubicBezTo>
                <a:cubicBezTo>
                  <a:pt x="77" y="6"/>
                  <a:pt x="77" y="6"/>
                  <a:pt x="77" y="6"/>
                </a:cubicBezTo>
                <a:cubicBezTo>
                  <a:pt x="77" y="6"/>
                  <a:pt x="78" y="6"/>
                  <a:pt x="78" y="5"/>
                </a:cubicBezTo>
                <a:cubicBezTo>
                  <a:pt x="78" y="5"/>
                  <a:pt x="78" y="5"/>
                  <a:pt x="78" y="5"/>
                </a:cubicBezTo>
                <a:cubicBezTo>
                  <a:pt x="78" y="5"/>
                  <a:pt x="78" y="5"/>
                  <a:pt x="78" y="5"/>
                </a:cubicBezTo>
                <a:cubicBezTo>
                  <a:pt x="77" y="5"/>
                  <a:pt x="77" y="5"/>
                  <a:pt x="77" y="5"/>
                </a:cubicBezTo>
                <a:cubicBezTo>
                  <a:pt x="77" y="5"/>
                  <a:pt x="77" y="5"/>
                  <a:pt x="77" y="5"/>
                </a:cubicBezTo>
                <a:cubicBezTo>
                  <a:pt x="77" y="5"/>
                  <a:pt x="77" y="5"/>
                  <a:pt x="77" y="5"/>
                </a:cubicBezTo>
                <a:cubicBezTo>
                  <a:pt x="77" y="4"/>
                  <a:pt x="76" y="4"/>
                  <a:pt x="76" y="4"/>
                </a:cubicBezTo>
                <a:cubicBezTo>
                  <a:pt x="76" y="4"/>
                  <a:pt x="76" y="4"/>
                  <a:pt x="76" y="4"/>
                </a:cubicBezTo>
                <a:cubicBezTo>
                  <a:pt x="76" y="4"/>
                  <a:pt x="76" y="4"/>
                  <a:pt x="76" y="4"/>
                </a:cubicBezTo>
                <a:cubicBezTo>
                  <a:pt x="76" y="4"/>
                  <a:pt x="76" y="4"/>
                  <a:pt x="76" y="4"/>
                </a:cubicBezTo>
                <a:cubicBezTo>
                  <a:pt x="76" y="4"/>
                  <a:pt x="75" y="4"/>
                  <a:pt x="75" y="4"/>
                </a:cubicBezTo>
                <a:cubicBezTo>
                  <a:pt x="75" y="4"/>
                  <a:pt x="75" y="4"/>
                  <a:pt x="75" y="4"/>
                </a:cubicBezTo>
                <a:cubicBezTo>
                  <a:pt x="75" y="4"/>
                  <a:pt x="75" y="4"/>
                  <a:pt x="75" y="4"/>
                </a:cubicBezTo>
                <a:cubicBezTo>
                  <a:pt x="75" y="4"/>
                  <a:pt x="75" y="4"/>
                  <a:pt x="75" y="4"/>
                </a:cubicBezTo>
                <a:cubicBezTo>
                  <a:pt x="75" y="4"/>
                  <a:pt x="75" y="4"/>
                  <a:pt x="75" y="4"/>
                </a:cubicBezTo>
                <a:cubicBezTo>
                  <a:pt x="75" y="4"/>
                  <a:pt x="75" y="4"/>
                  <a:pt x="75" y="4"/>
                </a:cubicBezTo>
                <a:cubicBezTo>
                  <a:pt x="75" y="3"/>
                  <a:pt x="75" y="3"/>
                  <a:pt x="75" y="3"/>
                </a:cubicBezTo>
                <a:cubicBezTo>
                  <a:pt x="73" y="3"/>
                  <a:pt x="73" y="3"/>
                  <a:pt x="73" y="3"/>
                </a:cubicBezTo>
                <a:cubicBezTo>
                  <a:pt x="73" y="4"/>
                  <a:pt x="73" y="4"/>
                  <a:pt x="73" y="4"/>
                </a:cubicBezTo>
                <a:cubicBezTo>
                  <a:pt x="73" y="4"/>
                  <a:pt x="73" y="4"/>
                  <a:pt x="73" y="4"/>
                </a:cubicBezTo>
                <a:cubicBezTo>
                  <a:pt x="73" y="4"/>
                  <a:pt x="73" y="5"/>
                  <a:pt x="73" y="5"/>
                </a:cubicBezTo>
                <a:cubicBezTo>
                  <a:pt x="73" y="5"/>
                  <a:pt x="73" y="5"/>
                  <a:pt x="73" y="5"/>
                </a:cubicBezTo>
                <a:cubicBezTo>
                  <a:pt x="75" y="5"/>
                  <a:pt x="75" y="5"/>
                  <a:pt x="75" y="5"/>
                </a:cubicBezTo>
                <a:cubicBezTo>
                  <a:pt x="75" y="5"/>
                  <a:pt x="75" y="5"/>
                  <a:pt x="75" y="5"/>
                </a:cubicBezTo>
                <a:close/>
                <a:moveTo>
                  <a:pt x="112" y="77"/>
                </a:moveTo>
                <a:cubicBezTo>
                  <a:pt x="113" y="76"/>
                  <a:pt x="113" y="75"/>
                  <a:pt x="113" y="74"/>
                </a:cubicBezTo>
                <a:cubicBezTo>
                  <a:pt x="113" y="74"/>
                  <a:pt x="113" y="74"/>
                  <a:pt x="113" y="74"/>
                </a:cubicBezTo>
                <a:cubicBezTo>
                  <a:pt x="113" y="74"/>
                  <a:pt x="113" y="74"/>
                  <a:pt x="113" y="74"/>
                </a:cubicBezTo>
                <a:cubicBezTo>
                  <a:pt x="113" y="74"/>
                  <a:pt x="113" y="74"/>
                  <a:pt x="113" y="74"/>
                </a:cubicBezTo>
                <a:cubicBezTo>
                  <a:pt x="113" y="74"/>
                  <a:pt x="113" y="74"/>
                  <a:pt x="113" y="74"/>
                </a:cubicBezTo>
                <a:cubicBezTo>
                  <a:pt x="113" y="74"/>
                  <a:pt x="113" y="74"/>
                  <a:pt x="112" y="73"/>
                </a:cubicBezTo>
                <a:cubicBezTo>
                  <a:pt x="112" y="74"/>
                  <a:pt x="112" y="74"/>
                  <a:pt x="112" y="74"/>
                </a:cubicBezTo>
                <a:cubicBezTo>
                  <a:pt x="112" y="74"/>
                  <a:pt x="112" y="74"/>
                  <a:pt x="112" y="74"/>
                </a:cubicBezTo>
                <a:cubicBezTo>
                  <a:pt x="112" y="74"/>
                  <a:pt x="112" y="74"/>
                  <a:pt x="111" y="74"/>
                </a:cubicBezTo>
                <a:cubicBezTo>
                  <a:pt x="111" y="75"/>
                  <a:pt x="111" y="75"/>
                  <a:pt x="111" y="75"/>
                </a:cubicBezTo>
                <a:cubicBezTo>
                  <a:pt x="111" y="75"/>
                  <a:pt x="110" y="76"/>
                  <a:pt x="110" y="76"/>
                </a:cubicBezTo>
                <a:cubicBezTo>
                  <a:pt x="110" y="76"/>
                  <a:pt x="110" y="76"/>
                  <a:pt x="110" y="76"/>
                </a:cubicBezTo>
                <a:cubicBezTo>
                  <a:pt x="110" y="76"/>
                  <a:pt x="110" y="76"/>
                  <a:pt x="110" y="76"/>
                </a:cubicBezTo>
                <a:cubicBezTo>
                  <a:pt x="110" y="76"/>
                  <a:pt x="110" y="77"/>
                  <a:pt x="110" y="77"/>
                </a:cubicBezTo>
                <a:cubicBezTo>
                  <a:pt x="110" y="77"/>
                  <a:pt x="110" y="77"/>
                  <a:pt x="110" y="77"/>
                </a:cubicBezTo>
                <a:cubicBezTo>
                  <a:pt x="110" y="77"/>
                  <a:pt x="110" y="77"/>
                  <a:pt x="110" y="77"/>
                </a:cubicBezTo>
                <a:cubicBezTo>
                  <a:pt x="109" y="78"/>
                  <a:pt x="109" y="78"/>
                  <a:pt x="109" y="79"/>
                </a:cubicBezTo>
                <a:cubicBezTo>
                  <a:pt x="109" y="79"/>
                  <a:pt x="109" y="79"/>
                  <a:pt x="109" y="79"/>
                </a:cubicBezTo>
                <a:cubicBezTo>
                  <a:pt x="109" y="79"/>
                  <a:pt x="109" y="79"/>
                  <a:pt x="109" y="79"/>
                </a:cubicBezTo>
                <a:cubicBezTo>
                  <a:pt x="109" y="79"/>
                  <a:pt x="109" y="80"/>
                  <a:pt x="109" y="81"/>
                </a:cubicBezTo>
                <a:cubicBezTo>
                  <a:pt x="109" y="81"/>
                  <a:pt x="109" y="81"/>
                  <a:pt x="109" y="81"/>
                </a:cubicBezTo>
                <a:cubicBezTo>
                  <a:pt x="109" y="82"/>
                  <a:pt x="109" y="82"/>
                  <a:pt x="109" y="82"/>
                </a:cubicBezTo>
                <a:cubicBezTo>
                  <a:pt x="109" y="82"/>
                  <a:pt x="109" y="82"/>
                  <a:pt x="109" y="82"/>
                </a:cubicBezTo>
                <a:cubicBezTo>
                  <a:pt x="109" y="82"/>
                  <a:pt x="109" y="82"/>
                  <a:pt x="109" y="82"/>
                </a:cubicBezTo>
                <a:cubicBezTo>
                  <a:pt x="110" y="82"/>
                  <a:pt x="111" y="81"/>
                  <a:pt x="111" y="81"/>
                </a:cubicBezTo>
                <a:cubicBezTo>
                  <a:pt x="111" y="81"/>
                  <a:pt x="111" y="80"/>
                  <a:pt x="111" y="80"/>
                </a:cubicBezTo>
                <a:cubicBezTo>
                  <a:pt x="111" y="80"/>
                  <a:pt x="111" y="80"/>
                  <a:pt x="111" y="80"/>
                </a:cubicBezTo>
                <a:cubicBezTo>
                  <a:pt x="111" y="80"/>
                  <a:pt x="111" y="80"/>
                  <a:pt x="111" y="79"/>
                </a:cubicBezTo>
                <a:cubicBezTo>
                  <a:pt x="111" y="79"/>
                  <a:pt x="111" y="79"/>
                  <a:pt x="111" y="79"/>
                </a:cubicBezTo>
                <a:cubicBezTo>
                  <a:pt x="111" y="79"/>
                  <a:pt x="111" y="79"/>
                  <a:pt x="111" y="79"/>
                </a:cubicBezTo>
                <a:cubicBezTo>
                  <a:pt x="111" y="79"/>
                  <a:pt x="111" y="79"/>
                  <a:pt x="111" y="78"/>
                </a:cubicBezTo>
                <a:cubicBezTo>
                  <a:pt x="111" y="78"/>
                  <a:pt x="111" y="78"/>
                  <a:pt x="111" y="78"/>
                </a:cubicBezTo>
                <a:cubicBezTo>
                  <a:pt x="111" y="78"/>
                  <a:pt x="111" y="78"/>
                  <a:pt x="111" y="78"/>
                </a:cubicBezTo>
                <a:cubicBezTo>
                  <a:pt x="111" y="78"/>
                  <a:pt x="112" y="78"/>
                  <a:pt x="112" y="78"/>
                </a:cubicBezTo>
                <a:cubicBezTo>
                  <a:pt x="112" y="77"/>
                  <a:pt x="112" y="77"/>
                  <a:pt x="112" y="77"/>
                </a:cubicBezTo>
                <a:cubicBezTo>
                  <a:pt x="112" y="77"/>
                  <a:pt x="112" y="77"/>
                  <a:pt x="112" y="77"/>
                </a:cubicBezTo>
                <a:cubicBezTo>
                  <a:pt x="112" y="77"/>
                  <a:pt x="112" y="77"/>
                  <a:pt x="112" y="77"/>
                </a:cubicBezTo>
                <a:cubicBezTo>
                  <a:pt x="112" y="77"/>
                  <a:pt x="112" y="77"/>
                  <a:pt x="112" y="77"/>
                </a:cubicBezTo>
                <a:close/>
              </a:path>
            </a:pathLst>
          </a:custGeom>
          <a:solidFill>
            <a:srgbClr val="0070C0"/>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6" name="Freeform 8"/>
          <p:cNvSpPr>
            <a:spLocks noEditPoints="1"/>
          </p:cNvSpPr>
          <p:nvPr/>
        </p:nvSpPr>
        <p:spPr bwMode="auto">
          <a:xfrm>
            <a:off x="2868328" y="4903490"/>
            <a:ext cx="799079" cy="700123"/>
          </a:xfrm>
          <a:custGeom>
            <a:avLst/>
            <a:gdLst>
              <a:gd name="T0" fmla="*/ 92 w 137"/>
              <a:gd name="T1" fmla="*/ 69 h 120"/>
              <a:gd name="T2" fmla="*/ 76 w 137"/>
              <a:gd name="T3" fmla="*/ 52 h 120"/>
              <a:gd name="T4" fmla="*/ 75 w 137"/>
              <a:gd name="T5" fmla="*/ 38 h 120"/>
              <a:gd name="T6" fmla="*/ 69 w 137"/>
              <a:gd name="T7" fmla="*/ 44 h 120"/>
              <a:gd name="T8" fmla="*/ 52 w 137"/>
              <a:gd name="T9" fmla="*/ 28 h 120"/>
              <a:gd name="T10" fmla="*/ 41 w 137"/>
              <a:gd name="T11" fmla="*/ 37 h 120"/>
              <a:gd name="T12" fmla="*/ 18 w 137"/>
              <a:gd name="T13" fmla="*/ 38 h 120"/>
              <a:gd name="T14" fmla="*/ 16 w 137"/>
              <a:gd name="T15" fmla="*/ 52 h 120"/>
              <a:gd name="T16" fmla="*/ 0 w 137"/>
              <a:gd name="T17" fmla="*/ 69 h 120"/>
              <a:gd name="T18" fmla="*/ 9 w 137"/>
              <a:gd name="T19" fmla="*/ 80 h 120"/>
              <a:gd name="T20" fmla="*/ 10 w 137"/>
              <a:gd name="T21" fmla="*/ 103 h 120"/>
              <a:gd name="T22" fmla="*/ 24 w 137"/>
              <a:gd name="T23" fmla="*/ 104 h 120"/>
              <a:gd name="T24" fmla="*/ 41 w 137"/>
              <a:gd name="T25" fmla="*/ 120 h 120"/>
              <a:gd name="T26" fmla="*/ 52 w 137"/>
              <a:gd name="T27" fmla="*/ 111 h 120"/>
              <a:gd name="T28" fmla="*/ 72 w 137"/>
              <a:gd name="T29" fmla="*/ 107 h 120"/>
              <a:gd name="T30" fmla="*/ 83 w 137"/>
              <a:gd name="T31" fmla="*/ 103 h 120"/>
              <a:gd name="T32" fmla="*/ 83 w 137"/>
              <a:gd name="T33" fmla="*/ 80 h 120"/>
              <a:gd name="T34" fmla="*/ 72 w 137"/>
              <a:gd name="T35" fmla="*/ 84 h 120"/>
              <a:gd name="T36" fmla="*/ 46 w 137"/>
              <a:gd name="T37" fmla="*/ 101 h 120"/>
              <a:gd name="T38" fmla="*/ 46 w 137"/>
              <a:gd name="T39" fmla="*/ 47 h 120"/>
              <a:gd name="T40" fmla="*/ 73 w 137"/>
              <a:gd name="T41" fmla="*/ 74 h 120"/>
              <a:gd name="T42" fmla="*/ 129 w 137"/>
              <a:gd name="T43" fmla="*/ 77 h 120"/>
              <a:gd name="T44" fmla="*/ 137 w 137"/>
              <a:gd name="T45" fmla="*/ 85 h 120"/>
              <a:gd name="T46" fmla="*/ 133 w 137"/>
              <a:gd name="T47" fmla="*/ 91 h 120"/>
              <a:gd name="T48" fmla="*/ 132 w 137"/>
              <a:gd name="T49" fmla="*/ 102 h 120"/>
              <a:gd name="T50" fmla="*/ 125 w 137"/>
              <a:gd name="T51" fmla="*/ 103 h 120"/>
              <a:gd name="T52" fmla="*/ 117 w 137"/>
              <a:gd name="T53" fmla="*/ 111 h 120"/>
              <a:gd name="T54" fmla="*/ 111 w 137"/>
              <a:gd name="T55" fmla="*/ 107 h 120"/>
              <a:gd name="T56" fmla="*/ 100 w 137"/>
              <a:gd name="T57" fmla="*/ 106 h 120"/>
              <a:gd name="T58" fmla="*/ 99 w 137"/>
              <a:gd name="T59" fmla="*/ 99 h 120"/>
              <a:gd name="T60" fmla="*/ 91 w 137"/>
              <a:gd name="T61" fmla="*/ 91 h 120"/>
              <a:gd name="T62" fmla="*/ 96 w 137"/>
              <a:gd name="T63" fmla="*/ 85 h 120"/>
              <a:gd name="T64" fmla="*/ 96 w 137"/>
              <a:gd name="T65" fmla="*/ 74 h 120"/>
              <a:gd name="T66" fmla="*/ 103 w 137"/>
              <a:gd name="T67" fmla="*/ 73 h 120"/>
              <a:gd name="T68" fmla="*/ 111 w 137"/>
              <a:gd name="T69" fmla="*/ 65 h 120"/>
              <a:gd name="T70" fmla="*/ 117 w 137"/>
              <a:gd name="T71" fmla="*/ 70 h 120"/>
              <a:gd name="T72" fmla="*/ 128 w 137"/>
              <a:gd name="T73" fmla="*/ 70 h 120"/>
              <a:gd name="T74" fmla="*/ 129 w 137"/>
              <a:gd name="T75" fmla="*/ 77 h 120"/>
              <a:gd name="T76" fmla="*/ 128 w 137"/>
              <a:gd name="T77" fmla="*/ 88 h 120"/>
              <a:gd name="T78" fmla="*/ 101 w 137"/>
              <a:gd name="T79" fmla="*/ 88 h 120"/>
              <a:gd name="T80" fmla="*/ 114 w 137"/>
              <a:gd name="T81" fmla="*/ 102 h 120"/>
              <a:gd name="T82" fmla="*/ 137 w 137"/>
              <a:gd name="T83" fmla="*/ 27 h 120"/>
              <a:gd name="T84" fmla="*/ 131 w 137"/>
              <a:gd name="T85" fmla="*/ 34 h 120"/>
              <a:gd name="T86" fmla="*/ 131 w 137"/>
              <a:gd name="T87" fmla="*/ 50 h 120"/>
              <a:gd name="T88" fmla="*/ 122 w 137"/>
              <a:gd name="T89" fmla="*/ 51 h 120"/>
              <a:gd name="T90" fmla="*/ 111 w 137"/>
              <a:gd name="T91" fmla="*/ 61 h 120"/>
              <a:gd name="T92" fmla="*/ 103 w 137"/>
              <a:gd name="T93" fmla="*/ 55 h 120"/>
              <a:gd name="T94" fmla="*/ 88 w 137"/>
              <a:gd name="T95" fmla="*/ 55 h 120"/>
              <a:gd name="T96" fmla="*/ 87 w 137"/>
              <a:gd name="T97" fmla="*/ 46 h 120"/>
              <a:gd name="T98" fmla="*/ 76 w 137"/>
              <a:gd name="T99" fmla="*/ 34 h 120"/>
              <a:gd name="T100" fmla="*/ 82 w 137"/>
              <a:gd name="T101" fmla="*/ 27 h 120"/>
              <a:gd name="T102" fmla="*/ 83 w 137"/>
              <a:gd name="T103" fmla="*/ 12 h 120"/>
              <a:gd name="T104" fmla="*/ 92 w 137"/>
              <a:gd name="T105" fmla="*/ 11 h 120"/>
              <a:gd name="T106" fmla="*/ 103 w 137"/>
              <a:gd name="T107" fmla="*/ 0 h 120"/>
              <a:gd name="T108" fmla="*/ 110 w 137"/>
              <a:gd name="T109" fmla="*/ 6 h 120"/>
              <a:gd name="T110" fmla="*/ 126 w 137"/>
              <a:gd name="T111" fmla="*/ 7 h 120"/>
              <a:gd name="T112" fmla="*/ 127 w 137"/>
              <a:gd name="T113" fmla="*/ 16 h 120"/>
              <a:gd name="T114" fmla="*/ 107 w 137"/>
              <a:gd name="T115" fmla="*/ 49 h 120"/>
              <a:gd name="T116" fmla="*/ 89 w 137"/>
              <a:gd name="T117" fmla="*/ 31 h 120"/>
              <a:gd name="T118" fmla="*/ 125 w 137"/>
              <a:gd name="T119" fmla="*/ 31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37" h="120">
                <a:moveTo>
                  <a:pt x="92" y="80"/>
                </a:moveTo>
                <a:cubicBezTo>
                  <a:pt x="92" y="69"/>
                  <a:pt x="92" y="69"/>
                  <a:pt x="92" y="69"/>
                </a:cubicBezTo>
                <a:cubicBezTo>
                  <a:pt x="83" y="69"/>
                  <a:pt x="83" y="69"/>
                  <a:pt x="83" y="69"/>
                </a:cubicBezTo>
                <a:cubicBezTo>
                  <a:pt x="82" y="62"/>
                  <a:pt x="80" y="57"/>
                  <a:pt x="76" y="52"/>
                </a:cubicBezTo>
                <a:cubicBezTo>
                  <a:pt x="83" y="45"/>
                  <a:pt x="83" y="45"/>
                  <a:pt x="83" y="45"/>
                </a:cubicBezTo>
                <a:cubicBezTo>
                  <a:pt x="75" y="38"/>
                  <a:pt x="75" y="38"/>
                  <a:pt x="75" y="38"/>
                </a:cubicBezTo>
                <a:cubicBezTo>
                  <a:pt x="72" y="41"/>
                  <a:pt x="72" y="41"/>
                  <a:pt x="72" y="41"/>
                </a:cubicBezTo>
                <a:cubicBezTo>
                  <a:pt x="69" y="44"/>
                  <a:pt x="69" y="44"/>
                  <a:pt x="69" y="44"/>
                </a:cubicBezTo>
                <a:cubicBezTo>
                  <a:pt x="64" y="40"/>
                  <a:pt x="58" y="38"/>
                  <a:pt x="52" y="37"/>
                </a:cubicBezTo>
                <a:cubicBezTo>
                  <a:pt x="52" y="28"/>
                  <a:pt x="52" y="28"/>
                  <a:pt x="52" y="28"/>
                </a:cubicBezTo>
                <a:cubicBezTo>
                  <a:pt x="41" y="28"/>
                  <a:pt x="41" y="28"/>
                  <a:pt x="41" y="28"/>
                </a:cubicBezTo>
                <a:cubicBezTo>
                  <a:pt x="41" y="37"/>
                  <a:pt x="41" y="37"/>
                  <a:pt x="41" y="37"/>
                </a:cubicBezTo>
                <a:cubicBezTo>
                  <a:pt x="35" y="38"/>
                  <a:pt x="29" y="40"/>
                  <a:pt x="24" y="44"/>
                </a:cubicBezTo>
                <a:cubicBezTo>
                  <a:pt x="18" y="38"/>
                  <a:pt x="18" y="38"/>
                  <a:pt x="18" y="38"/>
                </a:cubicBezTo>
                <a:cubicBezTo>
                  <a:pt x="10" y="46"/>
                  <a:pt x="10" y="46"/>
                  <a:pt x="10" y="46"/>
                </a:cubicBezTo>
                <a:cubicBezTo>
                  <a:pt x="16" y="52"/>
                  <a:pt x="16" y="52"/>
                  <a:pt x="16" y="52"/>
                </a:cubicBezTo>
                <a:cubicBezTo>
                  <a:pt x="13" y="57"/>
                  <a:pt x="10" y="63"/>
                  <a:pt x="9" y="69"/>
                </a:cubicBezTo>
                <a:cubicBezTo>
                  <a:pt x="0" y="69"/>
                  <a:pt x="0" y="69"/>
                  <a:pt x="0" y="69"/>
                </a:cubicBezTo>
                <a:cubicBezTo>
                  <a:pt x="0" y="80"/>
                  <a:pt x="0" y="80"/>
                  <a:pt x="0" y="80"/>
                </a:cubicBezTo>
                <a:cubicBezTo>
                  <a:pt x="9" y="80"/>
                  <a:pt x="9" y="80"/>
                  <a:pt x="9" y="80"/>
                </a:cubicBezTo>
                <a:cubicBezTo>
                  <a:pt x="10" y="86"/>
                  <a:pt x="13" y="92"/>
                  <a:pt x="16" y="97"/>
                </a:cubicBezTo>
                <a:cubicBezTo>
                  <a:pt x="10" y="103"/>
                  <a:pt x="10" y="103"/>
                  <a:pt x="10" y="103"/>
                </a:cubicBezTo>
                <a:cubicBezTo>
                  <a:pt x="18" y="111"/>
                  <a:pt x="18" y="111"/>
                  <a:pt x="18" y="111"/>
                </a:cubicBezTo>
                <a:cubicBezTo>
                  <a:pt x="24" y="104"/>
                  <a:pt x="24" y="104"/>
                  <a:pt x="24" y="104"/>
                </a:cubicBezTo>
                <a:cubicBezTo>
                  <a:pt x="29" y="108"/>
                  <a:pt x="35" y="110"/>
                  <a:pt x="41" y="111"/>
                </a:cubicBezTo>
                <a:cubicBezTo>
                  <a:pt x="41" y="120"/>
                  <a:pt x="41" y="120"/>
                  <a:pt x="41" y="120"/>
                </a:cubicBezTo>
                <a:cubicBezTo>
                  <a:pt x="52" y="120"/>
                  <a:pt x="52" y="120"/>
                  <a:pt x="52" y="120"/>
                </a:cubicBezTo>
                <a:cubicBezTo>
                  <a:pt x="52" y="111"/>
                  <a:pt x="52" y="111"/>
                  <a:pt x="52" y="111"/>
                </a:cubicBezTo>
                <a:cubicBezTo>
                  <a:pt x="58" y="110"/>
                  <a:pt x="64" y="108"/>
                  <a:pt x="69" y="104"/>
                </a:cubicBezTo>
                <a:cubicBezTo>
                  <a:pt x="72" y="107"/>
                  <a:pt x="72" y="107"/>
                  <a:pt x="72" y="107"/>
                </a:cubicBezTo>
                <a:cubicBezTo>
                  <a:pt x="75" y="111"/>
                  <a:pt x="75" y="111"/>
                  <a:pt x="75" y="111"/>
                </a:cubicBezTo>
                <a:cubicBezTo>
                  <a:pt x="83" y="103"/>
                  <a:pt x="83" y="103"/>
                  <a:pt x="83" y="103"/>
                </a:cubicBezTo>
                <a:cubicBezTo>
                  <a:pt x="77" y="96"/>
                  <a:pt x="77" y="96"/>
                  <a:pt x="77" y="96"/>
                </a:cubicBezTo>
                <a:cubicBezTo>
                  <a:pt x="80" y="91"/>
                  <a:pt x="83" y="86"/>
                  <a:pt x="83" y="80"/>
                </a:cubicBezTo>
                <a:cubicBezTo>
                  <a:pt x="92" y="80"/>
                  <a:pt x="92" y="80"/>
                  <a:pt x="92" y="80"/>
                </a:cubicBezTo>
                <a:close/>
                <a:moveTo>
                  <a:pt x="72" y="84"/>
                </a:moveTo>
                <a:cubicBezTo>
                  <a:pt x="72" y="84"/>
                  <a:pt x="72" y="84"/>
                  <a:pt x="72" y="84"/>
                </a:cubicBezTo>
                <a:cubicBezTo>
                  <a:pt x="68" y="94"/>
                  <a:pt x="58" y="101"/>
                  <a:pt x="46" y="101"/>
                </a:cubicBezTo>
                <a:cubicBezTo>
                  <a:pt x="31" y="101"/>
                  <a:pt x="19" y="89"/>
                  <a:pt x="19" y="74"/>
                </a:cubicBezTo>
                <a:cubicBezTo>
                  <a:pt x="19" y="59"/>
                  <a:pt x="31" y="47"/>
                  <a:pt x="46" y="47"/>
                </a:cubicBezTo>
                <a:cubicBezTo>
                  <a:pt x="58" y="47"/>
                  <a:pt x="68" y="54"/>
                  <a:pt x="72" y="64"/>
                </a:cubicBezTo>
                <a:cubicBezTo>
                  <a:pt x="73" y="67"/>
                  <a:pt x="73" y="71"/>
                  <a:pt x="73" y="74"/>
                </a:cubicBezTo>
                <a:cubicBezTo>
                  <a:pt x="73" y="78"/>
                  <a:pt x="73" y="81"/>
                  <a:pt x="72" y="84"/>
                </a:cubicBezTo>
                <a:close/>
                <a:moveTo>
                  <a:pt x="129" y="77"/>
                </a:moveTo>
                <a:cubicBezTo>
                  <a:pt x="131" y="79"/>
                  <a:pt x="132" y="82"/>
                  <a:pt x="133" y="85"/>
                </a:cubicBezTo>
                <a:cubicBezTo>
                  <a:pt x="137" y="85"/>
                  <a:pt x="137" y="85"/>
                  <a:pt x="137" y="85"/>
                </a:cubicBezTo>
                <a:cubicBezTo>
                  <a:pt x="137" y="91"/>
                  <a:pt x="137" y="91"/>
                  <a:pt x="137" y="91"/>
                </a:cubicBezTo>
                <a:cubicBezTo>
                  <a:pt x="133" y="91"/>
                  <a:pt x="133" y="91"/>
                  <a:pt x="133" y="91"/>
                </a:cubicBezTo>
                <a:cubicBezTo>
                  <a:pt x="132" y="94"/>
                  <a:pt x="131" y="97"/>
                  <a:pt x="129" y="99"/>
                </a:cubicBezTo>
                <a:cubicBezTo>
                  <a:pt x="132" y="102"/>
                  <a:pt x="132" y="102"/>
                  <a:pt x="132" y="102"/>
                </a:cubicBezTo>
                <a:cubicBezTo>
                  <a:pt x="129" y="106"/>
                  <a:pt x="129" y="106"/>
                  <a:pt x="129" y="106"/>
                </a:cubicBezTo>
                <a:cubicBezTo>
                  <a:pt x="125" y="103"/>
                  <a:pt x="125" y="103"/>
                  <a:pt x="125" y="103"/>
                </a:cubicBezTo>
                <a:cubicBezTo>
                  <a:pt x="123" y="105"/>
                  <a:pt x="120" y="106"/>
                  <a:pt x="117" y="107"/>
                </a:cubicBezTo>
                <a:cubicBezTo>
                  <a:pt x="117" y="111"/>
                  <a:pt x="117" y="111"/>
                  <a:pt x="117" y="111"/>
                </a:cubicBezTo>
                <a:cubicBezTo>
                  <a:pt x="111" y="111"/>
                  <a:pt x="111" y="111"/>
                  <a:pt x="111" y="111"/>
                </a:cubicBezTo>
                <a:cubicBezTo>
                  <a:pt x="111" y="107"/>
                  <a:pt x="111" y="107"/>
                  <a:pt x="111" y="107"/>
                </a:cubicBezTo>
                <a:cubicBezTo>
                  <a:pt x="108" y="106"/>
                  <a:pt x="105" y="105"/>
                  <a:pt x="103" y="103"/>
                </a:cubicBezTo>
                <a:cubicBezTo>
                  <a:pt x="100" y="106"/>
                  <a:pt x="100" y="106"/>
                  <a:pt x="100" y="106"/>
                </a:cubicBezTo>
                <a:cubicBezTo>
                  <a:pt x="96" y="102"/>
                  <a:pt x="96" y="102"/>
                  <a:pt x="96" y="102"/>
                </a:cubicBezTo>
                <a:cubicBezTo>
                  <a:pt x="99" y="99"/>
                  <a:pt x="99" y="99"/>
                  <a:pt x="99" y="99"/>
                </a:cubicBezTo>
                <a:cubicBezTo>
                  <a:pt x="97" y="97"/>
                  <a:pt x="96" y="94"/>
                  <a:pt x="96" y="91"/>
                </a:cubicBezTo>
                <a:cubicBezTo>
                  <a:pt x="91" y="91"/>
                  <a:pt x="91" y="91"/>
                  <a:pt x="91" y="91"/>
                </a:cubicBezTo>
                <a:cubicBezTo>
                  <a:pt x="91" y="85"/>
                  <a:pt x="91" y="85"/>
                  <a:pt x="91" y="85"/>
                </a:cubicBezTo>
                <a:cubicBezTo>
                  <a:pt x="96" y="85"/>
                  <a:pt x="96" y="85"/>
                  <a:pt x="96" y="85"/>
                </a:cubicBezTo>
                <a:cubicBezTo>
                  <a:pt x="96" y="82"/>
                  <a:pt x="97" y="79"/>
                  <a:pt x="99" y="77"/>
                </a:cubicBezTo>
                <a:cubicBezTo>
                  <a:pt x="96" y="74"/>
                  <a:pt x="96" y="74"/>
                  <a:pt x="96" y="74"/>
                </a:cubicBezTo>
                <a:cubicBezTo>
                  <a:pt x="100" y="70"/>
                  <a:pt x="100" y="70"/>
                  <a:pt x="100" y="70"/>
                </a:cubicBezTo>
                <a:cubicBezTo>
                  <a:pt x="103" y="73"/>
                  <a:pt x="103" y="73"/>
                  <a:pt x="103" y="73"/>
                </a:cubicBezTo>
                <a:cubicBezTo>
                  <a:pt x="105" y="71"/>
                  <a:pt x="108" y="70"/>
                  <a:pt x="111" y="70"/>
                </a:cubicBezTo>
                <a:cubicBezTo>
                  <a:pt x="111" y="65"/>
                  <a:pt x="111" y="65"/>
                  <a:pt x="111" y="65"/>
                </a:cubicBezTo>
                <a:cubicBezTo>
                  <a:pt x="117" y="65"/>
                  <a:pt x="117" y="65"/>
                  <a:pt x="117" y="65"/>
                </a:cubicBezTo>
                <a:cubicBezTo>
                  <a:pt x="117" y="70"/>
                  <a:pt x="117" y="70"/>
                  <a:pt x="117" y="70"/>
                </a:cubicBezTo>
                <a:cubicBezTo>
                  <a:pt x="120" y="70"/>
                  <a:pt x="123" y="71"/>
                  <a:pt x="125" y="73"/>
                </a:cubicBezTo>
                <a:cubicBezTo>
                  <a:pt x="128" y="70"/>
                  <a:pt x="128" y="70"/>
                  <a:pt x="128" y="70"/>
                </a:cubicBezTo>
                <a:cubicBezTo>
                  <a:pt x="132" y="74"/>
                  <a:pt x="132" y="74"/>
                  <a:pt x="132" y="74"/>
                </a:cubicBezTo>
                <a:cubicBezTo>
                  <a:pt x="129" y="77"/>
                  <a:pt x="129" y="77"/>
                  <a:pt x="129" y="77"/>
                </a:cubicBezTo>
                <a:close/>
                <a:moveTo>
                  <a:pt x="114" y="102"/>
                </a:moveTo>
                <a:cubicBezTo>
                  <a:pt x="122" y="102"/>
                  <a:pt x="128" y="96"/>
                  <a:pt x="128" y="88"/>
                </a:cubicBezTo>
                <a:cubicBezTo>
                  <a:pt x="128" y="81"/>
                  <a:pt x="122" y="75"/>
                  <a:pt x="114" y="75"/>
                </a:cubicBezTo>
                <a:cubicBezTo>
                  <a:pt x="107" y="75"/>
                  <a:pt x="101" y="81"/>
                  <a:pt x="101" y="88"/>
                </a:cubicBezTo>
                <a:cubicBezTo>
                  <a:pt x="101" y="96"/>
                  <a:pt x="107" y="102"/>
                  <a:pt x="114" y="102"/>
                </a:cubicBezTo>
                <a:cubicBezTo>
                  <a:pt x="114" y="102"/>
                  <a:pt x="114" y="102"/>
                  <a:pt x="114" y="102"/>
                </a:cubicBezTo>
                <a:close/>
                <a:moveTo>
                  <a:pt x="131" y="27"/>
                </a:moveTo>
                <a:cubicBezTo>
                  <a:pt x="137" y="27"/>
                  <a:pt x="137" y="27"/>
                  <a:pt x="137" y="27"/>
                </a:cubicBezTo>
                <a:cubicBezTo>
                  <a:pt x="137" y="34"/>
                  <a:pt x="137" y="34"/>
                  <a:pt x="137" y="34"/>
                </a:cubicBezTo>
                <a:cubicBezTo>
                  <a:pt x="131" y="34"/>
                  <a:pt x="131" y="34"/>
                  <a:pt x="131" y="34"/>
                </a:cubicBezTo>
                <a:cubicBezTo>
                  <a:pt x="131" y="38"/>
                  <a:pt x="129" y="42"/>
                  <a:pt x="127" y="45"/>
                </a:cubicBezTo>
                <a:cubicBezTo>
                  <a:pt x="131" y="50"/>
                  <a:pt x="131" y="50"/>
                  <a:pt x="131" y="50"/>
                </a:cubicBezTo>
                <a:cubicBezTo>
                  <a:pt x="126" y="55"/>
                  <a:pt x="126" y="55"/>
                  <a:pt x="126" y="55"/>
                </a:cubicBezTo>
                <a:cubicBezTo>
                  <a:pt x="122" y="51"/>
                  <a:pt x="122" y="51"/>
                  <a:pt x="122" y="51"/>
                </a:cubicBezTo>
                <a:cubicBezTo>
                  <a:pt x="118" y="53"/>
                  <a:pt x="115" y="55"/>
                  <a:pt x="111" y="55"/>
                </a:cubicBezTo>
                <a:cubicBezTo>
                  <a:pt x="111" y="61"/>
                  <a:pt x="111" y="61"/>
                  <a:pt x="111" y="61"/>
                </a:cubicBezTo>
                <a:cubicBezTo>
                  <a:pt x="103" y="61"/>
                  <a:pt x="103" y="61"/>
                  <a:pt x="103" y="61"/>
                </a:cubicBezTo>
                <a:cubicBezTo>
                  <a:pt x="103" y="55"/>
                  <a:pt x="103" y="55"/>
                  <a:pt x="103" y="55"/>
                </a:cubicBezTo>
                <a:cubicBezTo>
                  <a:pt x="99" y="55"/>
                  <a:pt x="95" y="53"/>
                  <a:pt x="92" y="51"/>
                </a:cubicBezTo>
                <a:cubicBezTo>
                  <a:pt x="88" y="55"/>
                  <a:pt x="88" y="55"/>
                  <a:pt x="88" y="55"/>
                </a:cubicBezTo>
                <a:cubicBezTo>
                  <a:pt x="83" y="50"/>
                  <a:pt x="83" y="50"/>
                  <a:pt x="83" y="50"/>
                </a:cubicBezTo>
                <a:cubicBezTo>
                  <a:pt x="87" y="46"/>
                  <a:pt x="87" y="46"/>
                  <a:pt x="87" y="46"/>
                </a:cubicBezTo>
                <a:cubicBezTo>
                  <a:pt x="85" y="42"/>
                  <a:pt x="83" y="39"/>
                  <a:pt x="82" y="34"/>
                </a:cubicBezTo>
                <a:cubicBezTo>
                  <a:pt x="76" y="34"/>
                  <a:pt x="76" y="34"/>
                  <a:pt x="76" y="34"/>
                </a:cubicBezTo>
                <a:cubicBezTo>
                  <a:pt x="76" y="27"/>
                  <a:pt x="76" y="27"/>
                  <a:pt x="76" y="27"/>
                </a:cubicBezTo>
                <a:cubicBezTo>
                  <a:pt x="82" y="27"/>
                  <a:pt x="82" y="27"/>
                  <a:pt x="82" y="27"/>
                </a:cubicBezTo>
                <a:cubicBezTo>
                  <a:pt x="83" y="23"/>
                  <a:pt x="84" y="19"/>
                  <a:pt x="87" y="16"/>
                </a:cubicBezTo>
                <a:cubicBezTo>
                  <a:pt x="83" y="12"/>
                  <a:pt x="83" y="12"/>
                  <a:pt x="83" y="12"/>
                </a:cubicBezTo>
                <a:cubicBezTo>
                  <a:pt x="88" y="7"/>
                  <a:pt x="88" y="7"/>
                  <a:pt x="88" y="7"/>
                </a:cubicBezTo>
                <a:cubicBezTo>
                  <a:pt x="92" y="11"/>
                  <a:pt x="92" y="11"/>
                  <a:pt x="92" y="11"/>
                </a:cubicBezTo>
                <a:cubicBezTo>
                  <a:pt x="95" y="8"/>
                  <a:pt x="99" y="7"/>
                  <a:pt x="103" y="6"/>
                </a:cubicBezTo>
                <a:cubicBezTo>
                  <a:pt x="103" y="0"/>
                  <a:pt x="103" y="0"/>
                  <a:pt x="103" y="0"/>
                </a:cubicBezTo>
                <a:cubicBezTo>
                  <a:pt x="110" y="0"/>
                  <a:pt x="110" y="0"/>
                  <a:pt x="110" y="0"/>
                </a:cubicBezTo>
                <a:cubicBezTo>
                  <a:pt x="110" y="6"/>
                  <a:pt x="110" y="6"/>
                  <a:pt x="110" y="6"/>
                </a:cubicBezTo>
                <a:cubicBezTo>
                  <a:pt x="115" y="7"/>
                  <a:pt x="118" y="8"/>
                  <a:pt x="121" y="11"/>
                </a:cubicBezTo>
                <a:cubicBezTo>
                  <a:pt x="126" y="7"/>
                  <a:pt x="126" y="7"/>
                  <a:pt x="126" y="7"/>
                </a:cubicBezTo>
                <a:cubicBezTo>
                  <a:pt x="131" y="12"/>
                  <a:pt x="131" y="12"/>
                  <a:pt x="131" y="12"/>
                </a:cubicBezTo>
                <a:cubicBezTo>
                  <a:pt x="127" y="16"/>
                  <a:pt x="127" y="16"/>
                  <a:pt x="127" y="16"/>
                </a:cubicBezTo>
                <a:cubicBezTo>
                  <a:pt x="129" y="19"/>
                  <a:pt x="131" y="23"/>
                  <a:pt x="131" y="27"/>
                </a:cubicBezTo>
                <a:close/>
                <a:moveTo>
                  <a:pt x="107" y="49"/>
                </a:moveTo>
                <a:cubicBezTo>
                  <a:pt x="107" y="49"/>
                  <a:pt x="107" y="49"/>
                  <a:pt x="107" y="49"/>
                </a:cubicBezTo>
                <a:cubicBezTo>
                  <a:pt x="97" y="49"/>
                  <a:pt x="89" y="41"/>
                  <a:pt x="89" y="31"/>
                </a:cubicBezTo>
                <a:cubicBezTo>
                  <a:pt x="89" y="21"/>
                  <a:pt x="97" y="13"/>
                  <a:pt x="107" y="13"/>
                </a:cubicBezTo>
                <a:cubicBezTo>
                  <a:pt x="117" y="13"/>
                  <a:pt x="125" y="21"/>
                  <a:pt x="125" y="31"/>
                </a:cubicBezTo>
                <a:cubicBezTo>
                  <a:pt x="125" y="41"/>
                  <a:pt x="117" y="49"/>
                  <a:pt x="107" y="49"/>
                </a:cubicBezTo>
                <a:close/>
              </a:path>
            </a:pathLst>
          </a:custGeom>
          <a:solidFill>
            <a:srgbClr val="0070C0"/>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1" name="TextBox 30"/>
          <p:cNvSpPr txBox="1"/>
          <p:nvPr/>
        </p:nvSpPr>
        <p:spPr>
          <a:xfrm>
            <a:off x="2607765" y="2756695"/>
            <a:ext cx="2403966" cy="452432"/>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chemeClr val="tx1">
                    <a:lumMod val="75000"/>
                    <a:lumOff val="25000"/>
                  </a:schemeClr>
                </a:solidFill>
                <a:effectLst/>
                <a:uLnTx/>
                <a:uFillTx/>
                <a:latin typeface="微软雅黑" pitchFamily="34" charset="-122"/>
                <a:ea typeface="微软雅黑" pitchFamily="34" charset="-122"/>
              </a:rPr>
              <a:t>您的内容打在这里，或者通过复制您的文本后，在此框中选择粘贴，并选择只保留文字</a:t>
            </a:r>
            <a:r>
              <a:rPr kumimoji="0" lang="zh-CN" altLang="en-US" sz="900" b="0" i="0" u="none" strike="noStrike" kern="0" cap="none" spc="0" normalizeH="0" baseline="0" noProof="0" dirty="0" smtClean="0">
                <a:ln>
                  <a:noFill/>
                </a:ln>
                <a:solidFill>
                  <a:schemeClr val="tx1">
                    <a:lumMod val="75000"/>
                    <a:lumOff val="25000"/>
                  </a:schemeClr>
                </a:solidFill>
                <a:effectLst/>
                <a:uLnTx/>
                <a:uFillTx/>
                <a:latin typeface="微软雅黑" pitchFamily="34" charset="-122"/>
                <a:ea typeface="微软雅黑" pitchFamily="34" charset="-122"/>
              </a:rPr>
              <a:t>。</a:t>
            </a:r>
            <a:endParaRPr kumimoji="0" lang="zh-CN" altLang="en-US" sz="900" b="0" i="0" u="none" strike="noStrike" kern="0" cap="none" spc="0" normalizeH="0" baseline="0" noProof="0" dirty="0">
              <a:ln>
                <a:noFill/>
              </a:ln>
              <a:solidFill>
                <a:schemeClr val="tx1">
                  <a:lumMod val="75000"/>
                  <a:lumOff val="25000"/>
                </a:schemeClr>
              </a:solidFill>
              <a:effectLst/>
              <a:uLnTx/>
              <a:uFillTx/>
              <a:latin typeface="微软雅黑" pitchFamily="34" charset="-122"/>
              <a:ea typeface="微软雅黑" pitchFamily="34" charset="-122"/>
            </a:endParaRPr>
          </a:p>
        </p:txBody>
      </p:sp>
      <p:sp>
        <p:nvSpPr>
          <p:cNvPr id="32" name="TextBox 31"/>
          <p:cNvSpPr txBox="1"/>
          <p:nvPr/>
        </p:nvSpPr>
        <p:spPr>
          <a:xfrm>
            <a:off x="2611107" y="2495268"/>
            <a:ext cx="1758452" cy="346249"/>
          </a:xfrm>
          <a:prstGeom prst="rect">
            <a:avLst/>
          </a:prstGeom>
          <a:noFill/>
        </p:spPr>
        <p:txBody>
          <a:bodyPr wrap="square" tIns="0" bIns="0" rtlCol="0" anchor="t">
            <a:spAutoFit/>
          </a:bodyPr>
          <a:lstStyle/>
          <a:p>
            <a:pPr marL="0" marR="0" lvl="0" indent="0" algn="l" defTabSz="914400" eaLnBrk="1" fontAlgn="auto" latinLnBrk="0" hangingPunct="1">
              <a:lnSpc>
                <a:spcPct val="150000"/>
              </a:lnSpc>
              <a:spcBef>
                <a:spcPts val="0"/>
              </a:spcBef>
              <a:spcAft>
                <a:spcPts val="0"/>
              </a:spcAft>
              <a:buClrTx/>
              <a:buSzTx/>
              <a:buFontTx/>
              <a:buNone/>
              <a:tabLst/>
              <a:defRPr/>
            </a:pPr>
            <a:r>
              <a:rPr kumimoji="0" lang="zh-CN" altLang="en-US" sz="1500" b="0" i="0" u="none" strike="noStrike" kern="0" cap="none" spc="0" normalizeH="0" baseline="0" noProof="0" dirty="0" smtClean="0">
                <a:ln>
                  <a:noFill/>
                </a:ln>
                <a:solidFill>
                  <a:schemeClr val="tx1">
                    <a:lumMod val="75000"/>
                    <a:lumOff val="25000"/>
                  </a:schemeClr>
                </a:solidFill>
                <a:effectLst/>
                <a:uLnTx/>
                <a:uFillTx/>
                <a:latin typeface="微软雅黑" pitchFamily="34" charset="-122"/>
                <a:ea typeface="微软雅黑" pitchFamily="34" charset="-122"/>
                <a:cs typeface="华文黑体" pitchFamily="2" charset="-122"/>
              </a:rPr>
              <a:t>方针一</a:t>
            </a:r>
            <a:endParaRPr kumimoji="0" lang="zh-CN" altLang="en-US" sz="1500" b="0" i="0" u="none" strike="noStrike" kern="0" cap="none" spc="0" normalizeH="0" baseline="0" noProof="0" dirty="0">
              <a:ln>
                <a:noFill/>
              </a:ln>
              <a:solidFill>
                <a:schemeClr val="tx1">
                  <a:lumMod val="75000"/>
                  <a:lumOff val="25000"/>
                </a:schemeClr>
              </a:solidFill>
              <a:effectLst/>
              <a:uLnTx/>
              <a:uFillTx/>
              <a:latin typeface="微软雅黑" pitchFamily="34" charset="-122"/>
              <a:ea typeface="微软雅黑" pitchFamily="34" charset="-122"/>
              <a:cs typeface="华文黑体" pitchFamily="2" charset="-122"/>
            </a:endParaRPr>
          </a:p>
        </p:txBody>
      </p:sp>
      <p:grpSp>
        <p:nvGrpSpPr>
          <p:cNvPr id="33" name="组合 32"/>
          <p:cNvGrpSpPr/>
          <p:nvPr/>
        </p:nvGrpSpPr>
        <p:grpSpPr>
          <a:xfrm>
            <a:off x="5512433" y="1780367"/>
            <a:ext cx="3854456" cy="1912941"/>
            <a:chOff x="1591195" y="3531392"/>
            <a:chExt cx="1721136" cy="774463"/>
          </a:xfrm>
          <a:effectLst>
            <a:outerShdw blurRad="444500" dist="254000" dir="8100000" algn="tr" rotWithShape="0">
              <a:prstClr val="black">
                <a:alpha val="50000"/>
              </a:prstClr>
            </a:outerShdw>
          </a:effectLst>
        </p:grpSpPr>
        <p:sp>
          <p:nvSpPr>
            <p:cNvPr id="35" name="圆角矩形 104"/>
            <p:cNvSpPr/>
            <p:nvPr/>
          </p:nvSpPr>
          <p:spPr>
            <a:xfrm>
              <a:off x="1591195" y="3531392"/>
              <a:ext cx="1721136" cy="774463"/>
            </a:xfrm>
            <a:custGeom>
              <a:avLst/>
              <a:gdLst/>
              <a:ahLst/>
              <a:cxnLst/>
              <a:rect l="l" t="t" r="r" b="b"/>
              <a:pathLst>
                <a:path w="1721136" h="774463">
                  <a:moveTo>
                    <a:pt x="136668" y="0"/>
                  </a:moveTo>
                  <a:lnTo>
                    <a:pt x="1291044" y="0"/>
                  </a:lnTo>
                  <a:cubicBezTo>
                    <a:pt x="1323411" y="0"/>
                    <a:pt x="1349650" y="26239"/>
                    <a:pt x="1349650" y="58606"/>
                  </a:cubicBezTo>
                  <a:lnTo>
                    <a:pt x="1349650" y="225615"/>
                  </a:lnTo>
                  <a:lnTo>
                    <a:pt x="1629660" y="225615"/>
                  </a:lnTo>
                  <a:cubicBezTo>
                    <a:pt x="1680181" y="225615"/>
                    <a:pt x="1721136" y="266570"/>
                    <a:pt x="1721136" y="317091"/>
                  </a:cubicBezTo>
                  <a:lnTo>
                    <a:pt x="1721136" y="682987"/>
                  </a:lnTo>
                  <a:cubicBezTo>
                    <a:pt x="1721136" y="733508"/>
                    <a:pt x="1680181" y="774463"/>
                    <a:pt x="1629660" y="774463"/>
                  </a:cubicBezTo>
                  <a:lnTo>
                    <a:pt x="91476" y="774463"/>
                  </a:lnTo>
                  <a:cubicBezTo>
                    <a:pt x="40955" y="774463"/>
                    <a:pt x="0" y="733508"/>
                    <a:pt x="0" y="682987"/>
                  </a:cubicBezTo>
                  <a:lnTo>
                    <a:pt x="0" y="317091"/>
                  </a:lnTo>
                  <a:cubicBezTo>
                    <a:pt x="0" y="271215"/>
                    <a:pt x="33770" y="233227"/>
                    <a:pt x="78062" y="228323"/>
                  </a:cubicBezTo>
                  <a:lnTo>
                    <a:pt x="78062" y="58606"/>
                  </a:lnTo>
                  <a:cubicBezTo>
                    <a:pt x="78062" y="26239"/>
                    <a:pt x="104301" y="0"/>
                    <a:pt x="136668" y="0"/>
                  </a:cubicBezTo>
                  <a:close/>
                </a:path>
              </a:pathLst>
            </a:cu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圆角矩形 100"/>
            <p:cNvSpPr/>
            <p:nvPr/>
          </p:nvSpPr>
          <p:spPr>
            <a:xfrm>
              <a:off x="1612670" y="3548528"/>
              <a:ext cx="1678187" cy="740191"/>
            </a:xfrm>
            <a:custGeom>
              <a:avLst/>
              <a:gdLst/>
              <a:ahLst/>
              <a:cxnLst/>
              <a:rect l="l" t="t" r="r" b="b"/>
              <a:pathLst>
                <a:path w="1678187" h="740191">
                  <a:moveTo>
                    <a:pt x="140663" y="0"/>
                  </a:moveTo>
                  <a:lnTo>
                    <a:pt x="1250586" y="0"/>
                  </a:lnTo>
                  <a:cubicBezTo>
                    <a:pt x="1285463" y="0"/>
                    <a:pt x="1313736" y="28273"/>
                    <a:pt x="1313736" y="63150"/>
                  </a:cubicBezTo>
                  <a:lnTo>
                    <a:pt x="1313736" y="225841"/>
                  </a:lnTo>
                  <a:lnTo>
                    <a:pt x="1592460" y="225841"/>
                  </a:lnTo>
                  <a:cubicBezTo>
                    <a:pt x="1639806" y="225841"/>
                    <a:pt x="1678187" y="264222"/>
                    <a:pt x="1678187" y="311568"/>
                  </a:cubicBezTo>
                  <a:lnTo>
                    <a:pt x="1678187" y="654464"/>
                  </a:lnTo>
                  <a:cubicBezTo>
                    <a:pt x="1678187" y="701810"/>
                    <a:pt x="1639806" y="740191"/>
                    <a:pt x="1592460" y="740191"/>
                  </a:cubicBezTo>
                  <a:lnTo>
                    <a:pt x="85727" y="740191"/>
                  </a:lnTo>
                  <a:cubicBezTo>
                    <a:pt x="38381" y="740191"/>
                    <a:pt x="0" y="701810"/>
                    <a:pt x="0" y="654464"/>
                  </a:cubicBezTo>
                  <a:lnTo>
                    <a:pt x="0" y="311568"/>
                  </a:lnTo>
                  <a:cubicBezTo>
                    <a:pt x="0" y="267034"/>
                    <a:pt x="33957" y="230432"/>
                    <a:pt x="77513" y="227499"/>
                  </a:cubicBezTo>
                  <a:lnTo>
                    <a:pt x="77513" y="63150"/>
                  </a:lnTo>
                  <a:cubicBezTo>
                    <a:pt x="77513" y="28273"/>
                    <a:pt x="105786" y="0"/>
                    <a:pt x="140663" y="0"/>
                  </a:cubicBezTo>
                  <a:close/>
                </a:path>
              </a:pathLst>
            </a:custGeom>
            <a:gradFill>
              <a:gsLst>
                <a:gs pos="39000">
                  <a:srgbClr val="F0F0F0"/>
                </a:gs>
                <a:gs pos="0">
                  <a:schemeClr val="bg1"/>
                </a:gs>
                <a:gs pos="100000">
                  <a:schemeClr val="bg1">
                    <a:lumMod val="7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7" name="Freeform 6"/>
          <p:cNvSpPr>
            <a:spLocks noEditPoints="1"/>
          </p:cNvSpPr>
          <p:nvPr/>
        </p:nvSpPr>
        <p:spPr bwMode="auto">
          <a:xfrm>
            <a:off x="5699750" y="2647982"/>
            <a:ext cx="836966" cy="525789"/>
          </a:xfrm>
          <a:custGeom>
            <a:avLst/>
            <a:gdLst>
              <a:gd name="T0" fmla="*/ 107 w 165"/>
              <a:gd name="T1" fmla="*/ 104 h 104"/>
              <a:gd name="T2" fmla="*/ 124 w 165"/>
              <a:gd name="T3" fmla="*/ 104 h 104"/>
              <a:gd name="T4" fmla="*/ 124 w 165"/>
              <a:gd name="T5" fmla="*/ 45 h 104"/>
              <a:gd name="T6" fmla="*/ 107 w 165"/>
              <a:gd name="T7" fmla="*/ 61 h 104"/>
              <a:gd name="T8" fmla="*/ 107 w 165"/>
              <a:gd name="T9" fmla="*/ 104 h 104"/>
              <a:gd name="T10" fmla="*/ 132 w 165"/>
              <a:gd name="T11" fmla="*/ 104 h 104"/>
              <a:gd name="T12" fmla="*/ 149 w 165"/>
              <a:gd name="T13" fmla="*/ 104 h 104"/>
              <a:gd name="T14" fmla="*/ 149 w 165"/>
              <a:gd name="T15" fmla="*/ 22 h 104"/>
              <a:gd name="T16" fmla="*/ 132 w 165"/>
              <a:gd name="T17" fmla="*/ 38 h 104"/>
              <a:gd name="T18" fmla="*/ 132 w 165"/>
              <a:gd name="T19" fmla="*/ 104 h 104"/>
              <a:gd name="T20" fmla="*/ 161 w 165"/>
              <a:gd name="T21" fmla="*/ 0 h 104"/>
              <a:gd name="T22" fmla="*/ 164 w 165"/>
              <a:gd name="T23" fmla="*/ 4 h 104"/>
              <a:gd name="T24" fmla="*/ 164 w 165"/>
              <a:gd name="T25" fmla="*/ 5 h 104"/>
              <a:gd name="T26" fmla="*/ 161 w 165"/>
              <a:gd name="T27" fmla="*/ 15 h 104"/>
              <a:gd name="T28" fmla="*/ 161 w 165"/>
              <a:gd name="T29" fmla="*/ 16 h 104"/>
              <a:gd name="T30" fmla="*/ 156 w 165"/>
              <a:gd name="T31" fmla="*/ 17 h 104"/>
              <a:gd name="T32" fmla="*/ 155 w 165"/>
              <a:gd name="T33" fmla="*/ 17 h 104"/>
              <a:gd name="T34" fmla="*/ 153 w 165"/>
              <a:gd name="T35" fmla="*/ 14 h 104"/>
              <a:gd name="T36" fmla="*/ 103 w 165"/>
              <a:gd name="T37" fmla="*/ 61 h 104"/>
              <a:gd name="T38" fmla="*/ 87 w 165"/>
              <a:gd name="T39" fmla="*/ 44 h 104"/>
              <a:gd name="T40" fmla="*/ 74 w 165"/>
              <a:gd name="T41" fmla="*/ 30 h 104"/>
              <a:gd name="T42" fmla="*/ 3 w 165"/>
              <a:gd name="T43" fmla="*/ 96 h 104"/>
              <a:gd name="T44" fmla="*/ 0 w 165"/>
              <a:gd name="T45" fmla="*/ 93 h 104"/>
              <a:gd name="T46" fmla="*/ 74 w 165"/>
              <a:gd name="T47" fmla="*/ 24 h 104"/>
              <a:gd name="T48" fmla="*/ 87 w 165"/>
              <a:gd name="T49" fmla="*/ 37 h 104"/>
              <a:gd name="T50" fmla="*/ 103 w 165"/>
              <a:gd name="T51" fmla="*/ 55 h 104"/>
              <a:gd name="T52" fmla="*/ 150 w 165"/>
              <a:gd name="T53" fmla="*/ 11 h 104"/>
              <a:gd name="T54" fmla="*/ 148 w 165"/>
              <a:gd name="T55" fmla="*/ 9 h 104"/>
              <a:gd name="T56" fmla="*/ 147 w 165"/>
              <a:gd name="T57" fmla="*/ 8 h 104"/>
              <a:gd name="T58" fmla="*/ 149 w 165"/>
              <a:gd name="T59" fmla="*/ 3 h 104"/>
              <a:gd name="T60" fmla="*/ 150 w 165"/>
              <a:gd name="T61" fmla="*/ 3 h 104"/>
              <a:gd name="T62" fmla="*/ 160 w 165"/>
              <a:gd name="T63" fmla="*/ 1 h 104"/>
              <a:gd name="T64" fmla="*/ 161 w 165"/>
              <a:gd name="T65" fmla="*/ 0 h 104"/>
              <a:gd name="T66" fmla="*/ 7 w 165"/>
              <a:gd name="T67" fmla="*/ 104 h 104"/>
              <a:gd name="T68" fmla="*/ 24 w 165"/>
              <a:gd name="T69" fmla="*/ 104 h 104"/>
              <a:gd name="T70" fmla="*/ 24 w 165"/>
              <a:gd name="T71" fmla="*/ 81 h 104"/>
              <a:gd name="T72" fmla="*/ 7 w 165"/>
              <a:gd name="T73" fmla="*/ 97 h 104"/>
              <a:gd name="T74" fmla="*/ 7 w 165"/>
              <a:gd name="T75" fmla="*/ 104 h 104"/>
              <a:gd name="T76" fmla="*/ 32 w 165"/>
              <a:gd name="T77" fmla="*/ 104 h 104"/>
              <a:gd name="T78" fmla="*/ 49 w 165"/>
              <a:gd name="T79" fmla="*/ 104 h 104"/>
              <a:gd name="T80" fmla="*/ 49 w 165"/>
              <a:gd name="T81" fmla="*/ 58 h 104"/>
              <a:gd name="T82" fmla="*/ 32 w 165"/>
              <a:gd name="T83" fmla="*/ 74 h 104"/>
              <a:gd name="T84" fmla="*/ 32 w 165"/>
              <a:gd name="T85" fmla="*/ 104 h 104"/>
              <a:gd name="T86" fmla="*/ 57 w 165"/>
              <a:gd name="T87" fmla="*/ 50 h 104"/>
              <a:gd name="T88" fmla="*/ 57 w 165"/>
              <a:gd name="T89" fmla="*/ 104 h 104"/>
              <a:gd name="T90" fmla="*/ 74 w 165"/>
              <a:gd name="T91" fmla="*/ 104 h 104"/>
              <a:gd name="T92" fmla="*/ 74 w 165"/>
              <a:gd name="T93" fmla="*/ 34 h 104"/>
              <a:gd name="T94" fmla="*/ 74 w 165"/>
              <a:gd name="T95" fmla="*/ 34 h 104"/>
              <a:gd name="T96" fmla="*/ 57 w 165"/>
              <a:gd name="T97" fmla="*/ 50 h 104"/>
              <a:gd name="T98" fmla="*/ 82 w 165"/>
              <a:gd name="T99" fmla="*/ 43 h 104"/>
              <a:gd name="T100" fmla="*/ 82 w 165"/>
              <a:gd name="T101" fmla="*/ 104 h 104"/>
              <a:gd name="T102" fmla="*/ 87 w 165"/>
              <a:gd name="T103" fmla="*/ 104 h 104"/>
              <a:gd name="T104" fmla="*/ 99 w 165"/>
              <a:gd name="T105" fmla="*/ 104 h 104"/>
              <a:gd name="T106" fmla="*/ 99 w 165"/>
              <a:gd name="T107" fmla="*/ 61 h 104"/>
              <a:gd name="T108" fmla="*/ 87 w 165"/>
              <a:gd name="T109" fmla="*/ 48 h 104"/>
              <a:gd name="T110" fmla="*/ 82 w 165"/>
              <a:gd name="T111" fmla="*/ 43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5" h="104">
                <a:moveTo>
                  <a:pt x="107" y="104"/>
                </a:moveTo>
                <a:cubicBezTo>
                  <a:pt x="124" y="104"/>
                  <a:pt x="124" y="104"/>
                  <a:pt x="124" y="104"/>
                </a:cubicBezTo>
                <a:cubicBezTo>
                  <a:pt x="124" y="45"/>
                  <a:pt x="124" y="45"/>
                  <a:pt x="124" y="45"/>
                </a:cubicBezTo>
                <a:cubicBezTo>
                  <a:pt x="107" y="61"/>
                  <a:pt x="107" y="61"/>
                  <a:pt x="107" y="61"/>
                </a:cubicBezTo>
                <a:cubicBezTo>
                  <a:pt x="107" y="104"/>
                  <a:pt x="107" y="104"/>
                  <a:pt x="107" y="104"/>
                </a:cubicBezTo>
                <a:close/>
                <a:moveTo>
                  <a:pt x="132" y="104"/>
                </a:moveTo>
                <a:cubicBezTo>
                  <a:pt x="149" y="104"/>
                  <a:pt x="149" y="104"/>
                  <a:pt x="149" y="104"/>
                </a:cubicBezTo>
                <a:cubicBezTo>
                  <a:pt x="149" y="22"/>
                  <a:pt x="149" y="22"/>
                  <a:pt x="149" y="22"/>
                </a:cubicBezTo>
                <a:cubicBezTo>
                  <a:pt x="132" y="38"/>
                  <a:pt x="132" y="38"/>
                  <a:pt x="132" y="38"/>
                </a:cubicBezTo>
                <a:cubicBezTo>
                  <a:pt x="132" y="104"/>
                  <a:pt x="132" y="104"/>
                  <a:pt x="132" y="104"/>
                </a:cubicBezTo>
                <a:close/>
                <a:moveTo>
                  <a:pt x="161" y="0"/>
                </a:moveTo>
                <a:cubicBezTo>
                  <a:pt x="164" y="0"/>
                  <a:pt x="165" y="2"/>
                  <a:pt x="164" y="4"/>
                </a:cubicBezTo>
                <a:cubicBezTo>
                  <a:pt x="164" y="5"/>
                  <a:pt x="164" y="5"/>
                  <a:pt x="164" y="5"/>
                </a:cubicBezTo>
                <a:cubicBezTo>
                  <a:pt x="163" y="8"/>
                  <a:pt x="162" y="12"/>
                  <a:pt x="161" y="15"/>
                </a:cubicBezTo>
                <a:cubicBezTo>
                  <a:pt x="161" y="16"/>
                  <a:pt x="161" y="16"/>
                  <a:pt x="161" y="16"/>
                </a:cubicBezTo>
                <a:cubicBezTo>
                  <a:pt x="160" y="19"/>
                  <a:pt x="158" y="19"/>
                  <a:pt x="156" y="17"/>
                </a:cubicBezTo>
                <a:cubicBezTo>
                  <a:pt x="155" y="17"/>
                  <a:pt x="155" y="17"/>
                  <a:pt x="155" y="17"/>
                </a:cubicBezTo>
                <a:cubicBezTo>
                  <a:pt x="154" y="16"/>
                  <a:pt x="154" y="15"/>
                  <a:pt x="153" y="14"/>
                </a:cubicBezTo>
                <a:cubicBezTo>
                  <a:pt x="103" y="61"/>
                  <a:pt x="103" y="61"/>
                  <a:pt x="103" y="61"/>
                </a:cubicBezTo>
                <a:cubicBezTo>
                  <a:pt x="87" y="44"/>
                  <a:pt x="87" y="44"/>
                  <a:pt x="87" y="44"/>
                </a:cubicBezTo>
                <a:cubicBezTo>
                  <a:pt x="74" y="30"/>
                  <a:pt x="74" y="30"/>
                  <a:pt x="74" y="30"/>
                </a:cubicBezTo>
                <a:cubicBezTo>
                  <a:pt x="3" y="96"/>
                  <a:pt x="3" y="96"/>
                  <a:pt x="3" y="96"/>
                </a:cubicBezTo>
                <a:cubicBezTo>
                  <a:pt x="0" y="93"/>
                  <a:pt x="0" y="93"/>
                  <a:pt x="0" y="93"/>
                </a:cubicBezTo>
                <a:cubicBezTo>
                  <a:pt x="74" y="24"/>
                  <a:pt x="74" y="24"/>
                  <a:pt x="74" y="24"/>
                </a:cubicBezTo>
                <a:cubicBezTo>
                  <a:pt x="87" y="37"/>
                  <a:pt x="87" y="37"/>
                  <a:pt x="87" y="37"/>
                </a:cubicBezTo>
                <a:cubicBezTo>
                  <a:pt x="103" y="55"/>
                  <a:pt x="103" y="55"/>
                  <a:pt x="103" y="55"/>
                </a:cubicBezTo>
                <a:cubicBezTo>
                  <a:pt x="150" y="11"/>
                  <a:pt x="150" y="11"/>
                  <a:pt x="150" y="11"/>
                </a:cubicBezTo>
                <a:cubicBezTo>
                  <a:pt x="149" y="10"/>
                  <a:pt x="148" y="9"/>
                  <a:pt x="148" y="9"/>
                </a:cubicBezTo>
                <a:cubicBezTo>
                  <a:pt x="147" y="8"/>
                  <a:pt x="147" y="8"/>
                  <a:pt x="147" y="8"/>
                </a:cubicBezTo>
                <a:cubicBezTo>
                  <a:pt x="145" y="6"/>
                  <a:pt x="146" y="4"/>
                  <a:pt x="149" y="3"/>
                </a:cubicBezTo>
                <a:cubicBezTo>
                  <a:pt x="150" y="3"/>
                  <a:pt x="150" y="3"/>
                  <a:pt x="150" y="3"/>
                </a:cubicBezTo>
                <a:cubicBezTo>
                  <a:pt x="152" y="2"/>
                  <a:pt x="157" y="1"/>
                  <a:pt x="160" y="1"/>
                </a:cubicBezTo>
                <a:cubicBezTo>
                  <a:pt x="161" y="0"/>
                  <a:pt x="161" y="0"/>
                  <a:pt x="161" y="0"/>
                </a:cubicBezTo>
                <a:close/>
                <a:moveTo>
                  <a:pt x="7" y="104"/>
                </a:moveTo>
                <a:cubicBezTo>
                  <a:pt x="24" y="104"/>
                  <a:pt x="24" y="104"/>
                  <a:pt x="24" y="104"/>
                </a:cubicBezTo>
                <a:cubicBezTo>
                  <a:pt x="24" y="81"/>
                  <a:pt x="24" y="81"/>
                  <a:pt x="24" y="81"/>
                </a:cubicBezTo>
                <a:cubicBezTo>
                  <a:pt x="7" y="97"/>
                  <a:pt x="7" y="97"/>
                  <a:pt x="7" y="97"/>
                </a:cubicBezTo>
                <a:cubicBezTo>
                  <a:pt x="7" y="104"/>
                  <a:pt x="7" y="104"/>
                  <a:pt x="7" y="104"/>
                </a:cubicBezTo>
                <a:close/>
                <a:moveTo>
                  <a:pt x="32" y="104"/>
                </a:moveTo>
                <a:cubicBezTo>
                  <a:pt x="49" y="104"/>
                  <a:pt x="49" y="104"/>
                  <a:pt x="49" y="104"/>
                </a:cubicBezTo>
                <a:cubicBezTo>
                  <a:pt x="49" y="58"/>
                  <a:pt x="49" y="58"/>
                  <a:pt x="49" y="58"/>
                </a:cubicBezTo>
                <a:cubicBezTo>
                  <a:pt x="32" y="74"/>
                  <a:pt x="32" y="74"/>
                  <a:pt x="32" y="74"/>
                </a:cubicBezTo>
                <a:cubicBezTo>
                  <a:pt x="32" y="104"/>
                  <a:pt x="32" y="104"/>
                  <a:pt x="32" y="104"/>
                </a:cubicBezTo>
                <a:close/>
                <a:moveTo>
                  <a:pt x="57" y="50"/>
                </a:moveTo>
                <a:cubicBezTo>
                  <a:pt x="57" y="104"/>
                  <a:pt x="57" y="104"/>
                  <a:pt x="57" y="104"/>
                </a:cubicBezTo>
                <a:cubicBezTo>
                  <a:pt x="74" y="104"/>
                  <a:pt x="74" y="104"/>
                  <a:pt x="74" y="104"/>
                </a:cubicBezTo>
                <a:cubicBezTo>
                  <a:pt x="74" y="34"/>
                  <a:pt x="74" y="34"/>
                  <a:pt x="74" y="34"/>
                </a:cubicBezTo>
                <a:cubicBezTo>
                  <a:pt x="74" y="34"/>
                  <a:pt x="74" y="34"/>
                  <a:pt x="74" y="34"/>
                </a:cubicBezTo>
                <a:cubicBezTo>
                  <a:pt x="57" y="50"/>
                  <a:pt x="57" y="50"/>
                  <a:pt x="57" y="50"/>
                </a:cubicBezTo>
                <a:close/>
                <a:moveTo>
                  <a:pt x="82" y="43"/>
                </a:moveTo>
                <a:cubicBezTo>
                  <a:pt x="82" y="104"/>
                  <a:pt x="82" y="104"/>
                  <a:pt x="82" y="104"/>
                </a:cubicBezTo>
                <a:cubicBezTo>
                  <a:pt x="87" y="104"/>
                  <a:pt x="87" y="104"/>
                  <a:pt x="87" y="104"/>
                </a:cubicBezTo>
                <a:cubicBezTo>
                  <a:pt x="99" y="104"/>
                  <a:pt x="99" y="104"/>
                  <a:pt x="99" y="104"/>
                </a:cubicBezTo>
                <a:cubicBezTo>
                  <a:pt x="99" y="61"/>
                  <a:pt x="99" y="61"/>
                  <a:pt x="99" y="61"/>
                </a:cubicBezTo>
                <a:cubicBezTo>
                  <a:pt x="87" y="48"/>
                  <a:pt x="87" y="48"/>
                  <a:pt x="87" y="48"/>
                </a:cubicBezTo>
                <a:lnTo>
                  <a:pt x="82" y="43"/>
                </a:lnTo>
                <a:close/>
              </a:path>
            </a:pathLst>
          </a:custGeom>
          <a:solidFill>
            <a:srgbClr val="0070C0"/>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0070C0"/>
              </a:solidFill>
              <a:effectLst/>
              <a:uLnTx/>
              <a:uFillTx/>
            </a:endParaRPr>
          </a:p>
        </p:txBody>
      </p:sp>
      <p:sp>
        <p:nvSpPr>
          <p:cNvPr id="38" name="TextBox 37"/>
          <p:cNvSpPr txBox="1"/>
          <p:nvPr/>
        </p:nvSpPr>
        <p:spPr>
          <a:xfrm>
            <a:off x="6608293" y="2756695"/>
            <a:ext cx="2403966" cy="452432"/>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chemeClr val="tx1">
                    <a:lumMod val="75000"/>
                    <a:lumOff val="25000"/>
                  </a:schemeClr>
                </a:solidFill>
                <a:effectLst/>
                <a:uLnTx/>
                <a:uFillTx/>
                <a:latin typeface="微软雅黑" pitchFamily="34" charset="-122"/>
                <a:ea typeface="微软雅黑" pitchFamily="34" charset="-122"/>
              </a:rPr>
              <a:t>您的内容打在这里，或者通过复制您的文本后，在此框中选择粘贴，并选择只保留文字</a:t>
            </a:r>
            <a:r>
              <a:rPr kumimoji="0" lang="zh-CN" altLang="en-US" sz="900" b="0" i="0" u="none" strike="noStrike" kern="0" cap="none" spc="0" normalizeH="0" baseline="0" noProof="0" dirty="0" smtClean="0">
                <a:ln>
                  <a:noFill/>
                </a:ln>
                <a:solidFill>
                  <a:schemeClr val="tx1">
                    <a:lumMod val="75000"/>
                    <a:lumOff val="25000"/>
                  </a:schemeClr>
                </a:solidFill>
                <a:effectLst/>
                <a:uLnTx/>
                <a:uFillTx/>
                <a:latin typeface="微软雅黑" pitchFamily="34" charset="-122"/>
                <a:ea typeface="微软雅黑" pitchFamily="34" charset="-122"/>
              </a:rPr>
              <a:t>。</a:t>
            </a:r>
            <a:endParaRPr kumimoji="0" lang="zh-CN" altLang="en-US" sz="900" b="0" i="0" u="none" strike="noStrike" kern="0" cap="none" spc="0" normalizeH="0" baseline="0" noProof="0" dirty="0">
              <a:ln>
                <a:noFill/>
              </a:ln>
              <a:solidFill>
                <a:schemeClr val="tx1">
                  <a:lumMod val="75000"/>
                  <a:lumOff val="25000"/>
                </a:schemeClr>
              </a:solidFill>
              <a:effectLst/>
              <a:uLnTx/>
              <a:uFillTx/>
              <a:latin typeface="微软雅黑" pitchFamily="34" charset="-122"/>
              <a:ea typeface="微软雅黑" pitchFamily="34" charset="-122"/>
            </a:endParaRPr>
          </a:p>
        </p:txBody>
      </p:sp>
      <p:sp>
        <p:nvSpPr>
          <p:cNvPr id="39" name="TextBox 38"/>
          <p:cNvSpPr txBox="1"/>
          <p:nvPr/>
        </p:nvSpPr>
        <p:spPr>
          <a:xfrm>
            <a:off x="6611635" y="2495268"/>
            <a:ext cx="1758452" cy="346249"/>
          </a:xfrm>
          <a:prstGeom prst="rect">
            <a:avLst/>
          </a:prstGeom>
          <a:noFill/>
        </p:spPr>
        <p:txBody>
          <a:bodyPr wrap="square" tIns="0" bIns="0" rtlCol="0" anchor="t">
            <a:spAutoFit/>
          </a:bodyPr>
          <a:lstStyle/>
          <a:p>
            <a:pPr marL="0" marR="0" lvl="0" indent="0" algn="l" defTabSz="914400" eaLnBrk="1" fontAlgn="auto" latinLnBrk="0" hangingPunct="1">
              <a:lnSpc>
                <a:spcPct val="150000"/>
              </a:lnSpc>
              <a:spcBef>
                <a:spcPts val="0"/>
              </a:spcBef>
              <a:spcAft>
                <a:spcPts val="0"/>
              </a:spcAft>
              <a:buClrTx/>
              <a:buSzTx/>
              <a:buFontTx/>
              <a:buNone/>
              <a:tabLst/>
              <a:defRPr/>
            </a:pPr>
            <a:r>
              <a:rPr kumimoji="0" lang="zh-CN" altLang="en-US" sz="1500" b="0" i="0" u="none" strike="noStrike" kern="0" cap="none" spc="0" normalizeH="0" baseline="0" noProof="0" dirty="0" smtClean="0">
                <a:ln>
                  <a:noFill/>
                </a:ln>
                <a:solidFill>
                  <a:schemeClr val="tx1">
                    <a:lumMod val="75000"/>
                    <a:lumOff val="25000"/>
                  </a:schemeClr>
                </a:solidFill>
                <a:effectLst/>
                <a:uLnTx/>
                <a:uFillTx/>
                <a:latin typeface="微软雅黑" pitchFamily="34" charset="-122"/>
                <a:ea typeface="微软雅黑" pitchFamily="34" charset="-122"/>
                <a:cs typeface="华文黑体" pitchFamily="2" charset="-122"/>
              </a:rPr>
              <a:t>方针二</a:t>
            </a:r>
            <a:endParaRPr kumimoji="0" lang="zh-CN" altLang="en-US" sz="1500" b="0" i="0" u="none" strike="noStrike" kern="0" cap="none" spc="0" normalizeH="0" baseline="0" noProof="0" dirty="0">
              <a:ln>
                <a:noFill/>
              </a:ln>
              <a:solidFill>
                <a:schemeClr val="tx1">
                  <a:lumMod val="75000"/>
                  <a:lumOff val="25000"/>
                </a:schemeClr>
              </a:solidFill>
              <a:effectLst/>
              <a:uLnTx/>
              <a:uFillTx/>
              <a:latin typeface="微软雅黑" pitchFamily="34" charset="-122"/>
              <a:ea typeface="微软雅黑" pitchFamily="34" charset="-122"/>
              <a:cs typeface="华文黑体" pitchFamily="2" charset="-122"/>
            </a:endParaRPr>
          </a:p>
        </p:txBody>
      </p:sp>
      <p:sp>
        <p:nvSpPr>
          <p:cNvPr id="40" name="TextBox 39"/>
          <p:cNvSpPr txBox="1"/>
          <p:nvPr/>
        </p:nvSpPr>
        <p:spPr>
          <a:xfrm>
            <a:off x="3655061" y="5049187"/>
            <a:ext cx="2403966" cy="452432"/>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chemeClr val="tx1">
                    <a:lumMod val="75000"/>
                    <a:lumOff val="25000"/>
                  </a:schemeClr>
                </a:solidFill>
                <a:effectLst/>
                <a:uLnTx/>
                <a:uFillTx/>
                <a:latin typeface="微软雅黑" pitchFamily="34" charset="-122"/>
                <a:ea typeface="微软雅黑" pitchFamily="34" charset="-122"/>
              </a:rPr>
              <a:t>您的内容打在这里，或者通过复制您的文本后，在此框中选择粘贴，并选择只保留文字</a:t>
            </a:r>
            <a:r>
              <a:rPr kumimoji="0" lang="zh-CN" altLang="en-US" sz="900" b="0" i="0" u="none" strike="noStrike" kern="0" cap="none" spc="0" normalizeH="0" baseline="0" noProof="0" dirty="0" smtClean="0">
                <a:ln>
                  <a:noFill/>
                </a:ln>
                <a:solidFill>
                  <a:schemeClr val="tx1">
                    <a:lumMod val="75000"/>
                    <a:lumOff val="25000"/>
                  </a:schemeClr>
                </a:solidFill>
                <a:effectLst/>
                <a:uLnTx/>
                <a:uFillTx/>
                <a:latin typeface="微软雅黑" pitchFamily="34" charset="-122"/>
                <a:ea typeface="微软雅黑" pitchFamily="34" charset="-122"/>
              </a:rPr>
              <a:t>。</a:t>
            </a:r>
            <a:endParaRPr kumimoji="0" lang="zh-CN" altLang="en-US" sz="900" b="0" i="0" u="none" strike="noStrike" kern="0" cap="none" spc="0" normalizeH="0" baseline="0" noProof="0" dirty="0">
              <a:ln>
                <a:noFill/>
              </a:ln>
              <a:solidFill>
                <a:schemeClr val="tx1">
                  <a:lumMod val="75000"/>
                  <a:lumOff val="25000"/>
                </a:schemeClr>
              </a:solidFill>
              <a:effectLst/>
              <a:uLnTx/>
              <a:uFillTx/>
              <a:latin typeface="微软雅黑" pitchFamily="34" charset="-122"/>
              <a:ea typeface="微软雅黑" pitchFamily="34" charset="-122"/>
            </a:endParaRPr>
          </a:p>
        </p:txBody>
      </p:sp>
      <p:sp>
        <p:nvSpPr>
          <p:cNvPr id="41" name="TextBox 40"/>
          <p:cNvSpPr txBox="1"/>
          <p:nvPr/>
        </p:nvSpPr>
        <p:spPr>
          <a:xfrm>
            <a:off x="3658403" y="4787760"/>
            <a:ext cx="1758452" cy="346249"/>
          </a:xfrm>
          <a:prstGeom prst="rect">
            <a:avLst/>
          </a:prstGeom>
          <a:noFill/>
        </p:spPr>
        <p:txBody>
          <a:bodyPr wrap="square" tIns="0" bIns="0" rtlCol="0" anchor="t">
            <a:spAutoFit/>
          </a:bodyPr>
          <a:lstStyle/>
          <a:p>
            <a:pPr marL="0" marR="0" lvl="0" indent="0" algn="l" defTabSz="914400" eaLnBrk="1" fontAlgn="auto" latinLnBrk="0" hangingPunct="1">
              <a:lnSpc>
                <a:spcPct val="150000"/>
              </a:lnSpc>
              <a:spcBef>
                <a:spcPts val="0"/>
              </a:spcBef>
              <a:spcAft>
                <a:spcPts val="0"/>
              </a:spcAft>
              <a:buClrTx/>
              <a:buSzTx/>
              <a:buFontTx/>
              <a:buNone/>
              <a:tabLst/>
              <a:defRPr/>
            </a:pPr>
            <a:r>
              <a:rPr kumimoji="0" lang="zh-CN" altLang="en-US" sz="1500" b="0" i="0" u="none" strike="noStrike" kern="0" cap="none" spc="0" normalizeH="0" baseline="0" noProof="0" dirty="0" smtClean="0">
                <a:ln>
                  <a:noFill/>
                </a:ln>
                <a:solidFill>
                  <a:schemeClr val="tx1">
                    <a:lumMod val="75000"/>
                    <a:lumOff val="25000"/>
                  </a:schemeClr>
                </a:solidFill>
                <a:effectLst/>
                <a:uLnTx/>
                <a:uFillTx/>
                <a:latin typeface="微软雅黑" pitchFamily="34" charset="-122"/>
                <a:ea typeface="微软雅黑" pitchFamily="34" charset="-122"/>
                <a:cs typeface="华文黑体" pitchFamily="2" charset="-122"/>
              </a:rPr>
              <a:t>方针三</a:t>
            </a:r>
            <a:endParaRPr kumimoji="0" lang="zh-CN" altLang="en-US" sz="1500" b="0" i="0" u="none" strike="noStrike" kern="0" cap="none" spc="0" normalizeH="0" baseline="0" noProof="0" dirty="0">
              <a:ln>
                <a:noFill/>
              </a:ln>
              <a:solidFill>
                <a:schemeClr val="tx1">
                  <a:lumMod val="75000"/>
                  <a:lumOff val="25000"/>
                </a:schemeClr>
              </a:solidFill>
              <a:effectLst/>
              <a:uLnTx/>
              <a:uFillTx/>
              <a:latin typeface="微软雅黑" pitchFamily="34" charset="-122"/>
              <a:ea typeface="微软雅黑" pitchFamily="34" charset="-122"/>
              <a:cs typeface="华文黑体" pitchFamily="2" charset="-122"/>
            </a:endParaRPr>
          </a:p>
        </p:txBody>
      </p:sp>
      <p:grpSp>
        <p:nvGrpSpPr>
          <p:cNvPr id="42" name="组合 41"/>
          <p:cNvGrpSpPr/>
          <p:nvPr/>
        </p:nvGrpSpPr>
        <p:grpSpPr>
          <a:xfrm>
            <a:off x="6726879" y="4172059"/>
            <a:ext cx="3854456" cy="1912941"/>
            <a:chOff x="1591195" y="3531392"/>
            <a:chExt cx="1721136" cy="774463"/>
          </a:xfrm>
          <a:effectLst>
            <a:outerShdw blurRad="444500" dist="254000" dir="8100000" algn="tr" rotWithShape="0">
              <a:prstClr val="black">
                <a:alpha val="50000"/>
              </a:prstClr>
            </a:outerShdw>
          </a:effectLst>
        </p:grpSpPr>
        <p:sp>
          <p:nvSpPr>
            <p:cNvPr id="43" name="圆角矩形 104"/>
            <p:cNvSpPr/>
            <p:nvPr/>
          </p:nvSpPr>
          <p:spPr>
            <a:xfrm>
              <a:off x="1591195" y="3531392"/>
              <a:ext cx="1721136" cy="774463"/>
            </a:xfrm>
            <a:custGeom>
              <a:avLst/>
              <a:gdLst/>
              <a:ahLst/>
              <a:cxnLst/>
              <a:rect l="l" t="t" r="r" b="b"/>
              <a:pathLst>
                <a:path w="1721136" h="774463">
                  <a:moveTo>
                    <a:pt x="136668" y="0"/>
                  </a:moveTo>
                  <a:lnTo>
                    <a:pt x="1291044" y="0"/>
                  </a:lnTo>
                  <a:cubicBezTo>
                    <a:pt x="1323411" y="0"/>
                    <a:pt x="1349650" y="26239"/>
                    <a:pt x="1349650" y="58606"/>
                  </a:cubicBezTo>
                  <a:lnTo>
                    <a:pt x="1349650" y="225615"/>
                  </a:lnTo>
                  <a:lnTo>
                    <a:pt x="1629660" y="225615"/>
                  </a:lnTo>
                  <a:cubicBezTo>
                    <a:pt x="1680181" y="225615"/>
                    <a:pt x="1721136" y="266570"/>
                    <a:pt x="1721136" y="317091"/>
                  </a:cubicBezTo>
                  <a:lnTo>
                    <a:pt x="1721136" y="682987"/>
                  </a:lnTo>
                  <a:cubicBezTo>
                    <a:pt x="1721136" y="733508"/>
                    <a:pt x="1680181" y="774463"/>
                    <a:pt x="1629660" y="774463"/>
                  </a:cubicBezTo>
                  <a:lnTo>
                    <a:pt x="91476" y="774463"/>
                  </a:lnTo>
                  <a:cubicBezTo>
                    <a:pt x="40955" y="774463"/>
                    <a:pt x="0" y="733508"/>
                    <a:pt x="0" y="682987"/>
                  </a:cubicBezTo>
                  <a:lnTo>
                    <a:pt x="0" y="317091"/>
                  </a:lnTo>
                  <a:cubicBezTo>
                    <a:pt x="0" y="271215"/>
                    <a:pt x="33770" y="233227"/>
                    <a:pt x="78062" y="228323"/>
                  </a:cubicBezTo>
                  <a:lnTo>
                    <a:pt x="78062" y="58606"/>
                  </a:lnTo>
                  <a:cubicBezTo>
                    <a:pt x="78062" y="26239"/>
                    <a:pt x="104301" y="0"/>
                    <a:pt x="136668" y="0"/>
                  </a:cubicBezTo>
                  <a:close/>
                </a:path>
              </a:pathLst>
            </a:cu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圆角矩形 100"/>
            <p:cNvSpPr/>
            <p:nvPr/>
          </p:nvSpPr>
          <p:spPr>
            <a:xfrm>
              <a:off x="1612670" y="3548528"/>
              <a:ext cx="1678187" cy="740191"/>
            </a:xfrm>
            <a:custGeom>
              <a:avLst/>
              <a:gdLst/>
              <a:ahLst/>
              <a:cxnLst/>
              <a:rect l="l" t="t" r="r" b="b"/>
              <a:pathLst>
                <a:path w="1678187" h="740191">
                  <a:moveTo>
                    <a:pt x="140663" y="0"/>
                  </a:moveTo>
                  <a:lnTo>
                    <a:pt x="1250586" y="0"/>
                  </a:lnTo>
                  <a:cubicBezTo>
                    <a:pt x="1285463" y="0"/>
                    <a:pt x="1313736" y="28273"/>
                    <a:pt x="1313736" y="63150"/>
                  </a:cubicBezTo>
                  <a:lnTo>
                    <a:pt x="1313736" y="225841"/>
                  </a:lnTo>
                  <a:lnTo>
                    <a:pt x="1592460" y="225841"/>
                  </a:lnTo>
                  <a:cubicBezTo>
                    <a:pt x="1639806" y="225841"/>
                    <a:pt x="1678187" y="264222"/>
                    <a:pt x="1678187" y="311568"/>
                  </a:cubicBezTo>
                  <a:lnTo>
                    <a:pt x="1678187" y="654464"/>
                  </a:lnTo>
                  <a:cubicBezTo>
                    <a:pt x="1678187" y="701810"/>
                    <a:pt x="1639806" y="740191"/>
                    <a:pt x="1592460" y="740191"/>
                  </a:cubicBezTo>
                  <a:lnTo>
                    <a:pt x="85727" y="740191"/>
                  </a:lnTo>
                  <a:cubicBezTo>
                    <a:pt x="38381" y="740191"/>
                    <a:pt x="0" y="701810"/>
                    <a:pt x="0" y="654464"/>
                  </a:cubicBezTo>
                  <a:lnTo>
                    <a:pt x="0" y="311568"/>
                  </a:lnTo>
                  <a:cubicBezTo>
                    <a:pt x="0" y="267034"/>
                    <a:pt x="33957" y="230432"/>
                    <a:pt x="77513" y="227499"/>
                  </a:cubicBezTo>
                  <a:lnTo>
                    <a:pt x="77513" y="63150"/>
                  </a:lnTo>
                  <a:cubicBezTo>
                    <a:pt x="77513" y="28273"/>
                    <a:pt x="105786" y="0"/>
                    <a:pt x="140663" y="0"/>
                  </a:cubicBezTo>
                  <a:close/>
                </a:path>
              </a:pathLst>
            </a:custGeom>
            <a:gradFill>
              <a:gsLst>
                <a:gs pos="39000">
                  <a:srgbClr val="F0F0F0"/>
                </a:gs>
                <a:gs pos="0">
                  <a:schemeClr val="bg1"/>
                </a:gs>
                <a:gs pos="100000">
                  <a:schemeClr val="bg1">
                    <a:lumMod val="7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5" name="Freeform 7"/>
          <p:cNvSpPr>
            <a:spLocks noEditPoints="1"/>
          </p:cNvSpPr>
          <p:nvPr/>
        </p:nvSpPr>
        <p:spPr bwMode="auto">
          <a:xfrm>
            <a:off x="6919323" y="4956835"/>
            <a:ext cx="763367" cy="616467"/>
          </a:xfrm>
          <a:custGeom>
            <a:avLst/>
            <a:gdLst>
              <a:gd name="T0" fmla="*/ 67 w 123"/>
              <a:gd name="T1" fmla="*/ 62 h 100"/>
              <a:gd name="T2" fmla="*/ 67 w 123"/>
              <a:gd name="T3" fmla="*/ 65 h 100"/>
              <a:gd name="T4" fmla="*/ 66 w 123"/>
              <a:gd name="T5" fmla="*/ 67 h 100"/>
              <a:gd name="T6" fmla="*/ 62 w 123"/>
              <a:gd name="T7" fmla="*/ 67 h 100"/>
              <a:gd name="T8" fmla="*/ 58 w 123"/>
              <a:gd name="T9" fmla="*/ 67 h 100"/>
              <a:gd name="T10" fmla="*/ 56 w 123"/>
              <a:gd name="T11" fmla="*/ 65 h 100"/>
              <a:gd name="T12" fmla="*/ 56 w 123"/>
              <a:gd name="T13" fmla="*/ 62 h 100"/>
              <a:gd name="T14" fmla="*/ 0 w 123"/>
              <a:gd name="T15" fmla="*/ 44 h 100"/>
              <a:gd name="T16" fmla="*/ 0 w 123"/>
              <a:gd name="T17" fmla="*/ 81 h 100"/>
              <a:gd name="T18" fmla="*/ 19 w 123"/>
              <a:gd name="T19" fmla="*/ 100 h 100"/>
              <a:gd name="T20" fmla="*/ 62 w 123"/>
              <a:gd name="T21" fmla="*/ 100 h 100"/>
              <a:gd name="T22" fmla="*/ 104 w 123"/>
              <a:gd name="T23" fmla="*/ 100 h 100"/>
              <a:gd name="T24" fmla="*/ 123 w 123"/>
              <a:gd name="T25" fmla="*/ 81 h 100"/>
              <a:gd name="T26" fmla="*/ 123 w 123"/>
              <a:gd name="T27" fmla="*/ 44 h 100"/>
              <a:gd name="T28" fmla="*/ 67 w 123"/>
              <a:gd name="T29" fmla="*/ 62 h 100"/>
              <a:gd name="T30" fmla="*/ 62 w 123"/>
              <a:gd name="T31" fmla="*/ 58 h 100"/>
              <a:gd name="T32" fmla="*/ 64 w 123"/>
              <a:gd name="T33" fmla="*/ 58 h 100"/>
              <a:gd name="T34" fmla="*/ 66 w 123"/>
              <a:gd name="T35" fmla="*/ 59 h 100"/>
              <a:gd name="T36" fmla="*/ 66 w 123"/>
              <a:gd name="T37" fmla="*/ 64 h 100"/>
              <a:gd name="T38" fmla="*/ 64 w 123"/>
              <a:gd name="T39" fmla="*/ 65 h 100"/>
              <a:gd name="T40" fmla="*/ 62 w 123"/>
              <a:gd name="T41" fmla="*/ 65 h 100"/>
              <a:gd name="T42" fmla="*/ 60 w 123"/>
              <a:gd name="T43" fmla="*/ 65 h 100"/>
              <a:gd name="T44" fmla="*/ 58 w 123"/>
              <a:gd name="T45" fmla="*/ 64 h 100"/>
              <a:gd name="T46" fmla="*/ 58 w 123"/>
              <a:gd name="T47" fmla="*/ 59 h 100"/>
              <a:gd name="T48" fmla="*/ 60 w 123"/>
              <a:gd name="T49" fmla="*/ 58 h 100"/>
              <a:gd name="T50" fmla="*/ 62 w 123"/>
              <a:gd name="T51" fmla="*/ 58 h 100"/>
              <a:gd name="T52" fmla="*/ 56 w 123"/>
              <a:gd name="T53" fmla="*/ 58 h 100"/>
              <a:gd name="T54" fmla="*/ 56 w 123"/>
              <a:gd name="T55" fmla="*/ 60 h 100"/>
              <a:gd name="T56" fmla="*/ 1 w 123"/>
              <a:gd name="T57" fmla="*/ 42 h 100"/>
              <a:gd name="T58" fmla="*/ 19 w 123"/>
              <a:gd name="T59" fmla="*/ 24 h 100"/>
              <a:gd name="T60" fmla="*/ 62 w 123"/>
              <a:gd name="T61" fmla="*/ 24 h 100"/>
              <a:gd name="T62" fmla="*/ 104 w 123"/>
              <a:gd name="T63" fmla="*/ 24 h 100"/>
              <a:gd name="T64" fmla="*/ 123 w 123"/>
              <a:gd name="T65" fmla="*/ 42 h 100"/>
              <a:gd name="T66" fmla="*/ 67 w 123"/>
              <a:gd name="T67" fmla="*/ 60 h 100"/>
              <a:gd name="T68" fmla="*/ 67 w 123"/>
              <a:gd name="T69" fmla="*/ 58 h 100"/>
              <a:gd name="T70" fmla="*/ 66 w 123"/>
              <a:gd name="T71" fmla="*/ 56 h 100"/>
              <a:gd name="T72" fmla="*/ 62 w 123"/>
              <a:gd name="T73" fmla="*/ 56 h 100"/>
              <a:gd name="T74" fmla="*/ 58 w 123"/>
              <a:gd name="T75" fmla="*/ 56 h 100"/>
              <a:gd name="T76" fmla="*/ 56 w 123"/>
              <a:gd name="T77" fmla="*/ 58 h 100"/>
              <a:gd name="T78" fmla="*/ 62 w 123"/>
              <a:gd name="T79" fmla="*/ 4 h 100"/>
              <a:gd name="T80" fmla="*/ 62 w 123"/>
              <a:gd name="T81" fmla="*/ 4 h 100"/>
              <a:gd name="T82" fmla="*/ 81 w 123"/>
              <a:gd name="T83" fmla="*/ 23 h 100"/>
              <a:gd name="T84" fmla="*/ 84 w 123"/>
              <a:gd name="T85" fmla="*/ 23 h 100"/>
              <a:gd name="T86" fmla="*/ 62 w 123"/>
              <a:gd name="T87" fmla="*/ 0 h 100"/>
              <a:gd name="T88" fmla="*/ 62 w 123"/>
              <a:gd name="T89" fmla="*/ 0 h 100"/>
              <a:gd name="T90" fmla="*/ 39 w 123"/>
              <a:gd name="T91" fmla="*/ 23 h 100"/>
              <a:gd name="T92" fmla="*/ 43 w 123"/>
              <a:gd name="T93" fmla="*/ 23 h 100"/>
              <a:gd name="T94" fmla="*/ 62 w 123"/>
              <a:gd name="T95" fmla="*/ 4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23" h="100">
                <a:moveTo>
                  <a:pt x="67" y="62"/>
                </a:moveTo>
                <a:cubicBezTo>
                  <a:pt x="67" y="65"/>
                  <a:pt x="67" y="65"/>
                  <a:pt x="67" y="65"/>
                </a:cubicBezTo>
                <a:cubicBezTo>
                  <a:pt x="67" y="66"/>
                  <a:pt x="67" y="67"/>
                  <a:pt x="66" y="67"/>
                </a:cubicBezTo>
                <a:cubicBezTo>
                  <a:pt x="62" y="67"/>
                  <a:pt x="62" y="67"/>
                  <a:pt x="62" y="67"/>
                </a:cubicBezTo>
                <a:cubicBezTo>
                  <a:pt x="58" y="67"/>
                  <a:pt x="58" y="67"/>
                  <a:pt x="58" y="67"/>
                </a:cubicBezTo>
                <a:cubicBezTo>
                  <a:pt x="57" y="67"/>
                  <a:pt x="56" y="66"/>
                  <a:pt x="56" y="65"/>
                </a:cubicBezTo>
                <a:cubicBezTo>
                  <a:pt x="56" y="62"/>
                  <a:pt x="56" y="62"/>
                  <a:pt x="56" y="62"/>
                </a:cubicBezTo>
                <a:cubicBezTo>
                  <a:pt x="0" y="44"/>
                  <a:pt x="0" y="44"/>
                  <a:pt x="0" y="44"/>
                </a:cubicBezTo>
                <a:cubicBezTo>
                  <a:pt x="0" y="81"/>
                  <a:pt x="0" y="81"/>
                  <a:pt x="0" y="81"/>
                </a:cubicBezTo>
                <a:cubicBezTo>
                  <a:pt x="0" y="92"/>
                  <a:pt x="9" y="100"/>
                  <a:pt x="19" y="100"/>
                </a:cubicBezTo>
                <a:cubicBezTo>
                  <a:pt x="62" y="100"/>
                  <a:pt x="62" y="100"/>
                  <a:pt x="62" y="100"/>
                </a:cubicBezTo>
                <a:cubicBezTo>
                  <a:pt x="104" y="100"/>
                  <a:pt x="104" y="100"/>
                  <a:pt x="104" y="100"/>
                </a:cubicBezTo>
                <a:cubicBezTo>
                  <a:pt x="114" y="100"/>
                  <a:pt x="123" y="92"/>
                  <a:pt x="123" y="81"/>
                </a:cubicBezTo>
                <a:cubicBezTo>
                  <a:pt x="123" y="44"/>
                  <a:pt x="123" y="44"/>
                  <a:pt x="123" y="44"/>
                </a:cubicBezTo>
                <a:cubicBezTo>
                  <a:pt x="67" y="62"/>
                  <a:pt x="67" y="62"/>
                  <a:pt x="67" y="62"/>
                </a:cubicBezTo>
                <a:close/>
                <a:moveTo>
                  <a:pt x="62" y="58"/>
                </a:moveTo>
                <a:cubicBezTo>
                  <a:pt x="64" y="58"/>
                  <a:pt x="64" y="58"/>
                  <a:pt x="64" y="58"/>
                </a:cubicBezTo>
                <a:cubicBezTo>
                  <a:pt x="65" y="58"/>
                  <a:pt x="66" y="58"/>
                  <a:pt x="66" y="59"/>
                </a:cubicBezTo>
                <a:cubicBezTo>
                  <a:pt x="66" y="64"/>
                  <a:pt x="66" y="64"/>
                  <a:pt x="66" y="64"/>
                </a:cubicBezTo>
                <a:cubicBezTo>
                  <a:pt x="66" y="65"/>
                  <a:pt x="65" y="65"/>
                  <a:pt x="64" y="65"/>
                </a:cubicBezTo>
                <a:cubicBezTo>
                  <a:pt x="62" y="65"/>
                  <a:pt x="62" y="65"/>
                  <a:pt x="62" y="65"/>
                </a:cubicBezTo>
                <a:cubicBezTo>
                  <a:pt x="60" y="65"/>
                  <a:pt x="60" y="65"/>
                  <a:pt x="60" y="65"/>
                </a:cubicBezTo>
                <a:cubicBezTo>
                  <a:pt x="59" y="65"/>
                  <a:pt x="58" y="65"/>
                  <a:pt x="58" y="64"/>
                </a:cubicBezTo>
                <a:cubicBezTo>
                  <a:pt x="58" y="59"/>
                  <a:pt x="58" y="59"/>
                  <a:pt x="58" y="59"/>
                </a:cubicBezTo>
                <a:cubicBezTo>
                  <a:pt x="58" y="58"/>
                  <a:pt x="59" y="58"/>
                  <a:pt x="60" y="58"/>
                </a:cubicBezTo>
                <a:cubicBezTo>
                  <a:pt x="62" y="58"/>
                  <a:pt x="62" y="58"/>
                  <a:pt x="62" y="58"/>
                </a:cubicBezTo>
                <a:close/>
                <a:moveTo>
                  <a:pt x="56" y="58"/>
                </a:moveTo>
                <a:cubicBezTo>
                  <a:pt x="56" y="60"/>
                  <a:pt x="56" y="60"/>
                  <a:pt x="56" y="60"/>
                </a:cubicBezTo>
                <a:cubicBezTo>
                  <a:pt x="1" y="42"/>
                  <a:pt x="1" y="42"/>
                  <a:pt x="1" y="42"/>
                </a:cubicBezTo>
                <a:cubicBezTo>
                  <a:pt x="1" y="32"/>
                  <a:pt x="9" y="24"/>
                  <a:pt x="19" y="24"/>
                </a:cubicBezTo>
                <a:cubicBezTo>
                  <a:pt x="62" y="24"/>
                  <a:pt x="62" y="24"/>
                  <a:pt x="62" y="24"/>
                </a:cubicBezTo>
                <a:cubicBezTo>
                  <a:pt x="104" y="24"/>
                  <a:pt x="104" y="24"/>
                  <a:pt x="104" y="24"/>
                </a:cubicBezTo>
                <a:cubicBezTo>
                  <a:pt x="114" y="24"/>
                  <a:pt x="122" y="32"/>
                  <a:pt x="123" y="42"/>
                </a:cubicBezTo>
                <a:cubicBezTo>
                  <a:pt x="67" y="60"/>
                  <a:pt x="67" y="60"/>
                  <a:pt x="67" y="60"/>
                </a:cubicBezTo>
                <a:cubicBezTo>
                  <a:pt x="67" y="58"/>
                  <a:pt x="67" y="58"/>
                  <a:pt x="67" y="58"/>
                </a:cubicBezTo>
                <a:cubicBezTo>
                  <a:pt x="67" y="56"/>
                  <a:pt x="67" y="56"/>
                  <a:pt x="66" y="56"/>
                </a:cubicBezTo>
                <a:cubicBezTo>
                  <a:pt x="62" y="56"/>
                  <a:pt x="62" y="56"/>
                  <a:pt x="62" y="56"/>
                </a:cubicBezTo>
                <a:cubicBezTo>
                  <a:pt x="58" y="56"/>
                  <a:pt x="58" y="56"/>
                  <a:pt x="58" y="56"/>
                </a:cubicBezTo>
                <a:cubicBezTo>
                  <a:pt x="57" y="56"/>
                  <a:pt x="56" y="56"/>
                  <a:pt x="56" y="58"/>
                </a:cubicBezTo>
                <a:close/>
                <a:moveTo>
                  <a:pt x="62" y="4"/>
                </a:moveTo>
                <a:cubicBezTo>
                  <a:pt x="62" y="4"/>
                  <a:pt x="62" y="4"/>
                  <a:pt x="62" y="4"/>
                </a:cubicBezTo>
                <a:cubicBezTo>
                  <a:pt x="72" y="4"/>
                  <a:pt x="81" y="13"/>
                  <a:pt x="81" y="23"/>
                </a:cubicBezTo>
                <a:cubicBezTo>
                  <a:pt x="84" y="23"/>
                  <a:pt x="84" y="23"/>
                  <a:pt x="84" y="23"/>
                </a:cubicBezTo>
                <a:cubicBezTo>
                  <a:pt x="84" y="11"/>
                  <a:pt x="74" y="1"/>
                  <a:pt x="62" y="0"/>
                </a:cubicBezTo>
                <a:cubicBezTo>
                  <a:pt x="62" y="0"/>
                  <a:pt x="62" y="0"/>
                  <a:pt x="62" y="0"/>
                </a:cubicBezTo>
                <a:cubicBezTo>
                  <a:pt x="49" y="0"/>
                  <a:pt x="39" y="11"/>
                  <a:pt x="39" y="23"/>
                </a:cubicBezTo>
                <a:cubicBezTo>
                  <a:pt x="43" y="23"/>
                  <a:pt x="43" y="23"/>
                  <a:pt x="43" y="23"/>
                </a:cubicBezTo>
                <a:cubicBezTo>
                  <a:pt x="43" y="13"/>
                  <a:pt x="51" y="4"/>
                  <a:pt x="62" y="4"/>
                </a:cubicBezTo>
                <a:close/>
              </a:path>
            </a:pathLst>
          </a:custGeom>
          <a:solidFill>
            <a:srgbClr val="0070C0"/>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6" name="TextBox 45"/>
          <p:cNvSpPr txBox="1"/>
          <p:nvPr/>
        </p:nvSpPr>
        <p:spPr>
          <a:xfrm>
            <a:off x="7751301" y="5113628"/>
            <a:ext cx="2403966" cy="452432"/>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chemeClr val="tx1">
                    <a:lumMod val="75000"/>
                    <a:lumOff val="25000"/>
                  </a:schemeClr>
                </a:solidFill>
                <a:effectLst/>
                <a:uLnTx/>
                <a:uFillTx/>
                <a:latin typeface="微软雅黑" pitchFamily="34" charset="-122"/>
                <a:ea typeface="微软雅黑" pitchFamily="34" charset="-122"/>
              </a:rPr>
              <a:t>您的内容打在这里，或者通过复制您的文本后，在此框中选择粘贴，并选择只保留文字</a:t>
            </a:r>
            <a:r>
              <a:rPr kumimoji="0" lang="zh-CN" altLang="en-US" sz="900" b="0" i="0" u="none" strike="noStrike" kern="0" cap="none" spc="0" normalizeH="0" baseline="0" noProof="0" dirty="0" smtClean="0">
                <a:ln>
                  <a:noFill/>
                </a:ln>
                <a:solidFill>
                  <a:schemeClr val="tx1">
                    <a:lumMod val="75000"/>
                    <a:lumOff val="25000"/>
                  </a:schemeClr>
                </a:solidFill>
                <a:effectLst/>
                <a:uLnTx/>
                <a:uFillTx/>
                <a:latin typeface="微软雅黑" pitchFamily="34" charset="-122"/>
                <a:ea typeface="微软雅黑" pitchFamily="34" charset="-122"/>
              </a:rPr>
              <a:t>。</a:t>
            </a:r>
            <a:endParaRPr kumimoji="0" lang="zh-CN" altLang="en-US" sz="900" b="0" i="0" u="none" strike="noStrike" kern="0" cap="none" spc="0" normalizeH="0" baseline="0" noProof="0" dirty="0">
              <a:ln>
                <a:noFill/>
              </a:ln>
              <a:solidFill>
                <a:schemeClr val="tx1">
                  <a:lumMod val="75000"/>
                  <a:lumOff val="25000"/>
                </a:schemeClr>
              </a:solidFill>
              <a:effectLst/>
              <a:uLnTx/>
              <a:uFillTx/>
              <a:latin typeface="微软雅黑" pitchFamily="34" charset="-122"/>
              <a:ea typeface="微软雅黑" pitchFamily="34" charset="-122"/>
            </a:endParaRPr>
          </a:p>
        </p:txBody>
      </p:sp>
      <p:sp>
        <p:nvSpPr>
          <p:cNvPr id="47" name="TextBox 46"/>
          <p:cNvSpPr txBox="1"/>
          <p:nvPr/>
        </p:nvSpPr>
        <p:spPr>
          <a:xfrm>
            <a:off x="7754643" y="4852201"/>
            <a:ext cx="1758452" cy="346249"/>
          </a:xfrm>
          <a:prstGeom prst="rect">
            <a:avLst/>
          </a:prstGeom>
          <a:noFill/>
        </p:spPr>
        <p:txBody>
          <a:bodyPr wrap="square" tIns="0" bIns="0" rtlCol="0" anchor="t">
            <a:spAutoFit/>
          </a:bodyPr>
          <a:lstStyle/>
          <a:p>
            <a:pPr marL="0" marR="0" lvl="0" indent="0" algn="l" defTabSz="914400" eaLnBrk="1" fontAlgn="auto" latinLnBrk="0" hangingPunct="1">
              <a:lnSpc>
                <a:spcPct val="150000"/>
              </a:lnSpc>
              <a:spcBef>
                <a:spcPts val="0"/>
              </a:spcBef>
              <a:spcAft>
                <a:spcPts val="0"/>
              </a:spcAft>
              <a:buClrTx/>
              <a:buSzTx/>
              <a:buFontTx/>
              <a:buNone/>
              <a:tabLst/>
              <a:defRPr/>
            </a:pPr>
            <a:r>
              <a:rPr kumimoji="0" lang="zh-CN" altLang="en-US" sz="1500" b="0" i="0" u="none" strike="noStrike" kern="0" cap="none" spc="0" normalizeH="0" baseline="0" noProof="0" dirty="0" smtClean="0">
                <a:ln>
                  <a:noFill/>
                </a:ln>
                <a:solidFill>
                  <a:schemeClr val="tx1">
                    <a:lumMod val="75000"/>
                    <a:lumOff val="25000"/>
                  </a:schemeClr>
                </a:solidFill>
                <a:effectLst/>
                <a:uLnTx/>
                <a:uFillTx/>
                <a:latin typeface="微软雅黑" pitchFamily="34" charset="-122"/>
                <a:ea typeface="微软雅黑" pitchFamily="34" charset="-122"/>
                <a:cs typeface="华文黑体" pitchFamily="2" charset="-122"/>
              </a:rPr>
              <a:t>方针四</a:t>
            </a:r>
            <a:endParaRPr kumimoji="0" lang="zh-CN" altLang="en-US" sz="1500" b="0" i="0" u="none" strike="noStrike" kern="0" cap="none" spc="0" normalizeH="0" baseline="0" noProof="0" dirty="0">
              <a:ln>
                <a:noFill/>
              </a:ln>
              <a:solidFill>
                <a:schemeClr val="tx1">
                  <a:lumMod val="75000"/>
                  <a:lumOff val="25000"/>
                </a:schemeClr>
              </a:solidFill>
              <a:effectLst/>
              <a:uLnTx/>
              <a:uFillTx/>
              <a:latin typeface="微软雅黑" pitchFamily="34" charset="-122"/>
              <a:ea typeface="微软雅黑" pitchFamily="34" charset="-122"/>
              <a:cs typeface="华文黑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left)">
                                      <p:cBhvr>
                                        <p:cTn id="7" dur="300"/>
                                        <p:tgtEl>
                                          <p:spTgt spid="29"/>
                                        </p:tgtEl>
                                      </p:cBhvr>
                                    </p:animEffect>
                                  </p:childTnLst>
                                </p:cTn>
                              </p:par>
                            </p:childTnLst>
                          </p:cTn>
                        </p:par>
                        <p:par>
                          <p:cTn id="8" fill="hold">
                            <p:stCondLst>
                              <p:cond delay="300"/>
                            </p:stCondLst>
                            <p:childTnLst>
                              <p:par>
                                <p:cTn id="9" presetID="2" presetClass="entr" presetSubtype="9" accel="58000" fill="hold" nodeType="after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1500" fill="hold"/>
                                        <p:tgtEl>
                                          <p:spTgt spid="18"/>
                                        </p:tgtEl>
                                        <p:attrNameLst>
                                          <p:attrName>ppt_x</p:attrName>
                                        </p:attrNameLst>
                                      </p:cBhvr>
                                      <p:tavLst>
                                        <p:tav tm="0">
                                          <p:val>
                                            <p:strVal val="0-#ppt_w/2"/>
                                          </p:val>
                                        </p:tav>
                                        <p:tav tm="100000">
                                          <p:val>
                                            <p:strVal val="#ppt_x"/>
                                          </p:val>
                                        </p:tav>
                                      </p:tavLst>
                                    </p:anim>
                                    <p:anim calcmode="lin" valueType="num">
                                      <p:cBhvr additive="base">
                                        <p:cTn id="12" dur="1500" fill="hold"/>
                                        <p:tgtEl>
                                          <p:spTgt spid="18"/>
                                        </p:tgtEl>
                                        <p:attrNameLst>
                                          <p:attrName>ppt_y</p:attrName>
                                        </p:attrNameLst>
                                      </p:cBhvr>
                                      <p:tavLst>
                                        <p:tav tm="0">
                                          <p:val>
                                            <p:strVal val="0-#ppt_h/2"/>
                                          </p:val>
                                        </p:tav>
                                        <p:tav tm="100000">
                                          <p:val>
                                            <p:strVal val="#ppt_y"/>
                                          </p:val>
                                        </p:tav>
                                      </p:tavLst>
                                    </p:anim>
                                  </p:childTnLst>
                                </p:cTn>
                              </p:par>
                            </p:childTnLst>
                          </p:cTn>
                        </p:par>
                        <p:par>
                          <p:cTn id="13" fill="hold">
                            <p:stCondLst>
                              <p:cond delay="1800"/>
                            </p:stCondLst>
                            <p:childTnLst>
                              <p:par>
                                <p:cTn id="14" presetID="53" presetClass="entr" presetSubtype="16" fill="hold" grpId="0" nodeType="afterEffect">
                                  <p:stCondLst>
                                    <p:cond delay="0"/>
                                  </p:stCondLst>
                                  <p:childTnLst>
                                    <p:set>
                                      <p:cBhvr>
                                        <p:cTn id="15" dur="1" fill="hold">
                                          <p:stCondLst>
                                            <p:cond delay="0"/>
                                          </p:stCondLst>
                                        </p:cTn>
                                        <p:tgtEl>
                                          <p:spTgt spid="23"/>
                                        </p:tgtEl>
                                        <p:attrNameLst>
                                          <p:attrName>style.visibility</p:attrName>
                                        </p:attrNameLst>
                                      </p:cBhvr>
                                      <p:to>
                                        <p:strVal val="visible"/>
                                      </p:to>
                                    </p:set>
                                    <p:anim calcmode="lin" valueType="num">
                                      <p:cBhvr>
                                        <p:cTn id="16" dur="500" fill="hold"/>
                                        <p:tgtEl>
                                          <p:spTgt spid="23"/>
                                        </p:tgtEl>
                                        <p:attrNameLst>
                                          <p:attrName>ppt_w</p:attrName>
                                        </p:attrNameLst>
                                      </p:cBhvr>
                                      <p:tavLst>
                                        <p:tav tm="0">
                                          <p:val>
                                            <p:fltVal val="0"/>
                                          </p:val>
                                        </p:tav>
                                        <p:tav tm="100000">
                                          <p:val>
                                            <p:strVal val="#ppt_w"/>
                                          </p:val>
                                        </p:tav>
                                      </p:tavLst>
                                    </p:anim>
                                    <p:anim calcmode="lin" valueType="num">
                                      <p:cBhvr>
                                        <p:cTn id="17" dur="500" fill="hold"/>
                                        <p:tgtEl>
                                          <p:spTgt spid="23"/>
                                        </p:tgtEl>
                                        <p:attrNameLst>
                                          <p:attrName>ppt_h</p:attrName>
                                        </p:attrNameLst>
                                      </p:cBhvr>
                                      <p:tavLst>
                                        <p:tav tm="0">
                                          <p:val>
                                            <p:fltVal val="0"/>
                                          </p:val>
                                        </p:tav>
                                        <p:tav tm="100000">
                                          <p:val>
                                            <p:strVal val="#ppt_h"/>
                                          </p:val>
                                        </p:tav>
                                      </p:tavLst>
                                    </p:anim>
                                    <p:animEffect transition="in" filter="fade">
                                      <p:cBhvr>
                                        <p:cTn id="18" dur="500"/>
                                        <p:tgtEl>
                                          <p:spTgt spid="23"/>
                                        </p:tgtEl>
                                      </p:cBhvr>
                                    </p:animEffect>
                                  </p:childTnLst>
                                </p:cTn>
                              </p:par>
                            </p:childTnLst>
                          </p:cTn>
                        </p:par>
                        <p:par>
                          <p:cTn id="19" fill="hold">
                            <p:stCondLst>
                              <p:cond delay="2300"/>
                            </p:stCondLst>
                            <p:childTnLst>
                              <p:par>
                                <p:cTn id="20" presetID="22" presetClass="entr" presetSubtype="8" fill="hold" grpId="0" nodeType="afterEffect">
                                  <p:stCondLst>
                                    <p:cond delay="0"/>
                                  </p:stCondLst>
                                  <p:childTnLst>
                                    <p:set>
                                      <p:cBhvr>
                                        <p:cTn id="21" dur="1" fill="hold">
                                          <p:stCondLst>
                                            <p:cond delay="0"/>
                                          </p:stCondLst>
                                        </p:cTn>
                                        <p:tgtEl>
                                          <p:spTgt spid="31"/>
                                        </p:tgtEl>
                                        <p:attrNameLst>
                                          <p:attrName>style.visibility</p:attrName>
                                        </p:attrNameLst>
                                      </p:cBhvr>
                                      <p:to>
                                        <p:strVal val="visible"/>
                                      </p:to>
                                    </p:set>
                                    <p:animEffect transition="in" filter="wipe(left)">
                                      <p:cBhvr>
                                        <p:cTn id="22" dur="500"/>
                                        <p:tgtEl>
                                          <p:spTgt spid="31"/>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32"/>
                                        </p:tgtEl>
                                        <p:attrNameLst>
                                          <p:attrName>style.visibility</p:attrName>
                                        </p:attrNameLst>
                                      </p:cBhvr>
                                      <p:to>
                                        <p:strVal val="visible"/>
                                      </p:to>
                                    </p:set>
                                    <p:animEffect transition="in" filter="wipe(left)">
                                      <p:cBhvr>
                                        <p:cTn id="25" dur="500"/>
                                        <p:tgtEl>
                                          <p:spTgt spid="32"/>
                                        </p:tgtEl>
                                      </p:cBhvr>
                                    </p:animEffect>
                                  </p:childTnLst>
                                </p:cTn>
                              </p:par>
                              <p:par>
                                <p:cTn id="26" presetID="2" presetClass="entr" presetSubtype="3" accel="58000" fill="hold" nodeType="withEffect">
                                  <p:stCondLst>
                                    <p:cond delay="0"/>
                                  </p:stCondLst>
                                  <p:childTnLst>
                                    <p:set>
                                      <p:cBhvr>
                                        <p:cTn id="27" dur="1" fill="hold">
                                          <p:stCondLst>
                                            <p:cond delay="0"/>
                                          </p:stCondLst>
                                        </p:cTn>
                                        <p:tgtEl>
                                          <p:spTgt spid="33"/>
                                        </p:tgtEl>
                                        <p:attrNameLst>
                                          <p:attrName>style.visibility</p:attrName>
                                        </p:attrNameLst>
                                      </p:cBhvr>
                                      <p:to>
                                        <p:strVal val="visible"/>
                                      </p:to>
                                    </p:set>
                                    <p:anim calcmode="lin" valueType="num">
                                      <p:cBhvr additive="base">
                                        <p:cTn id="28" dur="1500" fill="hold"/>
                                        <p:tgtEl>
                                          <p:spTgt spid="33"/>
                                        </p:tgtEl>
                                        <p:attrNameLst>
                                          <p:attrName>ppt_x</p:attrName>
                                        </p:attrNameLst>
                                      </p:cBhvr>
                                      <p:tavLst>
                                        <p:tav tm="0">
                                          <p:val>
                                            <p:strVal val="1+#ppt_w/2"/>
                                          </p:val>
                                        </p:tav>
                                        <p:tav tm="100000">
                                          <p:val>
                                            <p:strVal val="#ppt_x"/>
                                          </p:val>
                                        </p:tav>
                                      </p:tavLst>
                                    </p:anim>
                                    <p:anim calcmode="lin" valueType="num">
                                      <p:cBhvr additive="base">
                                        <p:cTn id="29" dur="1500" fill="hold"/>
                                        <p:tgtEl>
                                          <p:spTgt spid="33"/>
                                        </p:tgtEl>
                                        <p:attrNameLst>
                                          <p:attrName>ppt_y</p:attrName>
                                        </p:attrNameLst>
                                      </p:cBhvr>
                                      <p:tavLst>
                                        <p:tav tm="0">
                                          <p:val>
                                            <p:strVal val="0-#ppt_h/2"/>
                                          </p:val>
                                        </p:tav>
                                        <p:tav tm="100000">
                                          <p:val>
                                            <p:strVal val="#ppt_y"/>
                                          </p:val>
                                        </p:tav>
                                      </p:tavLst>
                                    </p:anim>
                                  </p:childTnLst>
                                </p:cTn>
                              </p:par>
                            </p:childTnLst>
                          </p:cTn>
                        </p:par>
                        <p:par>
                          <p:cTn id="30" fill="hold">
                            <p:stCondLst>
                              <p:cond delay="3800"/>
                            </p:stCondLst>
                            <p:childTnLst>
                              <p:par>
                                <p:cTn id="31" presetID="53" presetClass="entr" presetSubtype="16" fill="hold" grpId="0" nodeType="afterEffect">
                                  <p:stCondLst>
                                    <p:cond delay="0"/>
                                  </p:stCondLst>
                                  <p:childTnLst>
                                    <p:set>
                                      <p:cBhvr>
                                        <p:cTn id="32" dur="1" fill="hold">
                                          <p:stCondLst>
                                            <p:cond delay="0"/>
                                          </p:stCondLst>
                                        </p:cTn>
                                        <p:tgtEl>
                                          <p:spTgt spid="37"/>
                                        </p:tgtEl>
                                        <p:attrNameLst>
                                          <p:attrName>style.visibility</p:attrName>
                                        </p:attrNameLst>
                                      </p:cBhvr>
                                      <p:to>
                                        <p:strVal val="visible"/>
                                      </p:to>
                                    </p:set>
                                    <p:anim calcmode="lin" valueType="num">
                                      <p:cBhvr>
                                        <p:cTn id="33" dur="500" fill="hold"/>
                                        <p:tgtEl>
                                          <p:spTgt spid="37"/>
                                        </p:tgtEl>
                                        <p:attrNameLst>
                                          <p:attrName>ppt_w</p:attrName>
                                        </p:attrNameLst>
                                      </p:cBhvr>
                                      <p:tavLst>
                                        <p:tav tm="0">
                                          <p:val>
                                            <p:fltVal val="0"/>
                                          </p:val>
                                        </p:tav>
                                        <p:tav tm="100000">
                                          <p:val>
                                            <p:strVal val="#ppt_w"/>
                                          </p:val>
                                        </p:tav>
                                      </p:tavLst>
                                    </p:anim>
                                    <p:anim calcmode="lin" valueType="num">
                                      <p:cBhvr>
                                        <p:cTn id="34" dur="500" fill="hold"/>
                                        <p:tgtEl>
                                          <p:spTgt spid="37"/>
                                        </p:tgtEl>
                                        <p:attrNameLst>
                                          <p:attrName>ppt_h</p:attrName>
                                        </p:attrNameLst>
                                      </p:cBhvr>
                                      <p:tavLst>
                                        <p:tav tm="0">
                                          <p:val>
                                            <p:fltVal val="0"/>
                                          </p:val>
                                        </p:tav>
                                        <p:tav tm="100000">
                                          <p:val>
                                            <p:strVal val="#ppt_h"/>
                                          </p:val>
                                        </p:tav>
                                      </p:tavLst>
                                    </p:anim>
                                    <p:animEffect transition="in" filter="fade">
                                      <p:cBhvr>
                                        <p:cTn id="35" dur="500"/>
                                        <p:tgtEl>
                                          <p:spTgt spid="37"/>
                                        </p:tgtEl>
                                      </p:cBhvr>
                                    </p:animEffect>
                                  </p:childTnLst>
                                </p:cTn>
                              </p:par>
                            </p:childTnLst>
                          </p:cTn>
                        </p:par>
                        <p:par>
                          <p:cTn id="36" fill="hold">
                            <p:stCondLst>
                              <p:cond delay="4300"/>
                            </p:stCondLst>
                            <p:childTnLst>
                              <p:par>
                                <p:cTn id="37" presetID="22" presetClass="entr" presetSubtype="8" fill="hold" grpId="0" nodeType="afterEffect">
                                  <p:stCondLst>
                                    <p:cond delay="0"/>
                                  </p:stCondLst>
                                  <p:childTnLst>
                                    <p:set>
                                      <p:cBhvr>
                                        <p:cTn id="38" dur="1" fill="hold">
                                          <p:stCondLst>
                                            <p:cond delay="0"/>
                                          </p:stCondLst>
                                        </p:cTn>
                                        <p:tgtEl>
                                          <p:spTgt spid="38"/>
                                        </p:tgtEl>
                                        <p:attrNameLst>
                                          <p:attrName>style.visibility</p:attrName>
                                        </p:attrNameLst>
                                      </p:cBhvr>
                                      <p:to>
                                        <p:strVal val="visible"/>
                                      </p:to>
                                    </p:set>
                                    <p:animEffect transition="in" filter="wipe(left)">
                                      <p:cBhvr>
                                        <p:cTn id="39" dur="500"/>
                                        <p:tgtEl>
                                          <p:spTgt spid="38"/>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39"/>
                                        </p:tgtEl>
                                        <p:attrNameLst>
                                          <p:attrName>style.visibility</p:attrName>
                                        </p:attrNameLst>
                                      </p:cBhvr>
                                      <p:to>
                                        <p:strVal val="visible"/>
                                      </p:to>
                                    </p:set>
                                    <p:animEffect transition="in" filter="wipe(left)">
                                      <p:cBhvr>
                                        <p:cTn id="42" dur="500"/>
                                        <p:tgtEl>
                                          <p:spTgt spid="39"/>
                                        </p:tgtEl>
                                      </p:cBhvr>
                                    </p:animEffect>
                                  </p:childTnLst>
                                </p:cTn>
                              </p:par>
                              <p:par>
                                <p:cTn id="43" presetID="2" presetClass="entr" presetSubtype="12" accel="58000" fill="hold" nodeType="withEffect">
                                  <p:stCondLst>
                                    <p:cond delay="0"/>
                                  </p:stCondLst>
                                  <p:childTnLst>
                                    <p:set>
                                      <p:cBhvr>
                                        <p:cTn id="44" dur="1" fill="hold">
                                          <p:stCondLst>
                                            <p:cond delay="0"/>
                                          </p:stCondLst>
                                        </p:cTn>
                                        <p:tgtEl>
                                          <p:spTgt spid="15"/>
                                        </p:tgtEl>
                                        <p:attrNameLst>
                                          <p:attrName>style.visibility</p:attrName>
                                        </p:attrNameLst>
                                      </p:cBhvr>
                                      <p:to>
                                        <p:strVal val="visible"/>
                                      </p:to>
                                    </p:set>
                                    <p:anim calcmode="lin" valueType="num">
                                      <p:cBhvr additive="base">
                                        <p:cTn id="45" dur="1500" fill="hold"/>
                                        <p:tgtEl>
                                          <p:spTgt spid="15"/>
                                        </p:tgtEl>
                                        <p:attrNameLst>
                                          <p:attrName>ppt_x</p:attrName>
                                        </p:attrNameLst>
                                      </p:cBhvr>
                                      <p:tavLst>
                                        <p:tav tm="0">
                                          <p:val>
                                            <p:strVal val="0-#ppt_w/2"/>
                                          </p:val>
                                        </p:tav>
                                        <p:tav tm="100000">
                                          <p:val>
                                            <p:strVal val="#ppt_x"/>
                                          </p:val>
                                        </p:tav>
                                      </p:tavLst>
                                    </p:anim>
                                    <p:anim calcmode="lin" valueType="num">
                                      <p:cBhvr additive="base">
                                        <p:cTn id="46" dur="1500" fill="hold"/>
                                        <p:tgtEl>
                                          <p:spTgt spid="15"/>
                                        </p:tgtEl>
                                        <p:attrNameLst>
                                          <p:attrName>ppt_y</p:attrName>
                                        </p:attrNameLst>
                                      </p:cBhvr>
                                      <p:tavLst>
                                        <p:tav tm="0">
                                          <p:val>
                                            <p:strVal val="1+#ppt_h/2"/>
                                          </p:val>
                                        </p:tav>
                                        <p:tav tm="100000">
                                          <p:val>
                                            <p:strVal val="#ppt_y"/>
                                          </p:val>
                                        </p:tav>
                                      </p:tavLst>
                                    </p:anim>
                                  </p:childTnLst>
                                </p:cTn>
                              </p:par>
                            </p:childTnLst>
                          </p:cTn>
                        </p:par>
                        <p:par>
                          <p:cTn id="47" fill="hold">
                            <p:stCondLst>
                              <p:cond delay="5800"/>
                            </p:stCondLst>
                            <p:childTnLst>
                              <p:par>
                                <p:cTn id="48" presetID="53" presetClass="entr" presetSubtype="16" fill="hold" grpId="0" nodeType="afterEffect">
                                  <p:stCondLst>
                                    <p:cond delay="0"/>
                                  </p:stCondLst>
                                  <p:childTnLst>
                                    <p:set>
                                      <p:cBhvr>
                                        <p:cTn id="49" dur="1" fill="hold">
                                          <p:stCondLst>
                                            <p:cond delay="0"/>
                                          </p:stCondLst>
                                        </p:cTn>
                                        <p:tgtEl>
                                          <p:spTgt spid="26"/>
                                        </p:tgtEl>
                                        <p:attrNameLst>
                                          <p:attrName>style.visibility</p:attrName>
                                        </p:attrNameLst>
                                      </p:cBhvr>
                                      <p:to>
                                        <p:strVal val="visible"/>
                                      </p:to>
                                    </p:set>
                                    <p:anim calcmode="lin" valueType="num">
                                      <p:cBhvr>
                                        <p:cTn id="50" dur="500" fill="hold"/>
                                        <p:tgtEl>
                                          <p:spTgt spid="26"/>
                                        </p:tgtEl>
                                        <p:attrNameLst>
                                          <p:attrName>ppt_w</p:attrName>
                                        </p:attrNameLst>
                                      </p:cBhvr>
                                      <p:tavLst>
                                        <p:tav tm="0">
                                          <p:val>
                                            <p:fltVal val="0"/>
                                          </p:val>
                                        </p:tav>
                                        <p:tav tm="100000">
                                          <p:val>
                                            <p:strVal val="#ppt_w"/>
                                          </p:val>
                                        </p:tav>
                                      </p:tavLst>
                                    </p:anim>
                                    <p:anim calcmode="lin" valueType="num">
                                      <p:cBhvr>
                                        <p:cTn id="51" dur="500" fill="hold"/>
                                        <p:tgtEl>
                                          <p:spTgt spid="26"/>
                                        </p:tgtEl>
                                        <p:attrNameLst>
                                          <p:attrName>ppt_h</p:attrName>
                                        </p:attrNameLst>
                                      </p:cBhvr>
                                      <p:tavLst>
                                        <p:tav tm="0">
                                          <p:val>
                                            <p:fltVal val="0"/>
                                          </p:val>
                                        </p:tav>
                                        <p:tav tm="100000">
                                          <p:val>
                                            <p:strVal val="#ppt_h"/>
                                          </p:val>
                                        </p:tav>
                                      </p:tavLst>
                                    </p:anim>
                                    <p:animEffect transition="in" filter="fade">
                                      <p:cBhvr>
                                        <p:cTn id="52" dur="500"/>
                                        <p:tgtEl>
                                          <p:spTgt spid="26"/>
                                        </p:tgtEl>
                                      </p:cBhvr>
                                    </p:animEffect>
                                  </p:childTnLst>
                                </p:cTn>
                              </p:par>
                            </p:childTnLst>
                          </p:cTn>
                        </p:par>
                        <p:par>
                          <p:cTn id="53" fill="hold">
                            <p:stCondLst>
                              <p:cond delay="6300"/>
                            </p:stCondLst>
                            <p:childTnLst>
                              <p:par>
                                <p:cTn id="54" presetID="22" presetClass="entr" presetSubtype="8" fill="hold" grpId="0" nodeType="afterEffect">
                                  <p:stCondLst>
                                    <p:cond delay="0"/>
                                  </p:stCondLst>
                                  <p:childTnLst>
                                    <p:set>
                                      <p:cBhvr>
                                        <p:cTn id="55" dur="1" fill="hold">
                                          <p:stCondLst>
                                            <p:cond delay="0"/>
                                          </p:stCondLst>
                                        </p:cTn>
                                        <p:tgtEl>
                                          <p:spTgt spid="40"/>
                                        </p:tgtEl>
                                        <p:attrNameLst>
                                          <p:attrName>style.visibility</p:attrName>
                                        </p:attrNameLst>
                                      </p:cBhvr>
                                      <p:to>
                                        <p:strVal val="visible"/>
                                      </p:to>
                                    </p:set>
                                    <p:animEffect transition="in" filter="wipe(left)">
                                      <p:cBhvr>
                                        <p:cTn id="56" dur="500"/>
                                        <p:tgtEl>
                                          <p:spTgt spid="40"/>
                                        </p:tgtEl>
                                      </p:cBhvr>
                                    </p:animEffect>
                                  </p:childTnLst>
                                </p:cTn>
                              </p:par>
                              <p:par>
                                <p:cTn id="57" presetID="22" presetClass="entr" presetSubtype="8" fill="hold" grpId="0" nodeType="withEffect">
                                  <p:stCondLst>
                                    <p:cond delay="0"/>
                                  </p:stCondLst>
                                  <p:childTnLst>
                                    <p:set>
                                      <p:cBhvr>
                                        <p:cTn id="58" dur="1" fill="hold">
                                          <p:stCondLst>
                                            <p:cond delay="0"/>
                                          </p:stCondLst>
                                        </p:cTn>
                                        <p:tgtEl>
                                          <p:spTgt spid="41"/>
                                        </p:tgtEl>
                                        <p:attrNameLst>
                                          <p:attrName>style.visibility</p:attrName>
                                        </p:attrNameLst>
                                      </p:cBhvr>
                                      <p:to>
                                        <p:strVal val="visible"/>
                                      </p:to>
                                    </p:set>
                                    <p:animEffect transition="in" filter="wipe(left)">
                                      <p:cBhvr>
                                        <p:cTn id="59" dur="500"/>
                                        <p:tgtEl>
                                          <p:spTgt spid="41"/>
                                        </p:tgtEl>
                                      </p:cBhvr>
                                    </p:animEffect>
                                  </p:childTnLst>
                                </p:cTn>
                              </p:par>
                              <p:par>
                                <p:cTn id="60" presetID="2" presetClass="entr" presetSubtype="6" accel="58000" fill="hold" nodeType="withEffect">
                                  <p:stCondLst>
                                    <p:cond delay="0"/>
                                  </p:stCondLst>
                                  <p:childTnLst>
                                    <p:set>
                                      <p:cBhvr>
                                        <p:cTn id="61" dur="1" fill="hold">
                                          <p:stCondLst>
                                            <p:cond delay="0"/>
                                          </p:stCondLst>
                                        </p:cTn>
                                        <p:tgtEl>
                                          <p:spTgt spid="42"/>
                                        </p:tgtEl>
                                        <p:attrNameLst>
                                          <p:attrName>style.visibility</p:attrName>
                                        </p:attrNameLst>
                                      </p:cBhvr>
                                      <p:to>
                                        <p:strVal val="visible"/>
                                      </p:to>
                                    </p:set>
                                    <p:anim calcmode="lin" valueType="num">
                                      <p:cBhvr additive="base">
                                        <p:cTn id="62" dur="1500" fill="hold"/>
                                        <p:tgtEl>
                                          <p:spTgt spid="42"/>
                                        </p:tgtEl>
                                        <p:attrNameLst>
                                          <p:attrName>ppt_x</p:attrName>
                                        </p:attrNameLst>
                                      </p:cBhvr>
                                      <p:tavLst>
                                        <p:tav tm="0">
                                          <p:val>
                                            <p:strVal val="1+#ppt_w/2"/>
                                          </p:val>
                                        </p:tav>
                                        <p:tav tm="100000">
                                          <p:val>
                                            <p:strVal val="#ppt_x"/>
                                          </p:val>
                                        </p:tav>
                                      </p:tavLst>
                                    </p:anim>
                                    <p:anim calcmode="lin" valueType="num">
                                      <p:cBhvr additive="base">
                                        <p:cTn id="63" dur="1500" fill="hold"/>
                                        <p:tgtEl>
                                          <p:spTgt spid="42"/>
                                        </p:tgtEl>
                                        <p:attrNameLst>
                                          <p:attrName>ppt_y</p:attrName>
                                        </p:attrNameLst>
                                      </p:cBhvr>
                                      <p:tavLst>
                                        <p:tav tm="0">
                                          <p:val>
                                            <p:strVal val="1+#ppt_h/2"/>
                                          </p:val>
                                        </p:tav>
                                        <p:tav tm="100000">
                                          <p:val>
                                            <p:strVal val="#ppt_y"/>
                                          </p:val>
                                        </p:tav>
                                      </p:tavLst>
                                    </p:anim>
                                  </p:childTnLst>
                                </p:cTn>
                              </p:par>
                            </p:childTnLst>
                          </p:cTn>
                        </p:par>
                        <p:par>
                          <p:cTn id="64" fill="hold">
                            <p:stCondLst>
                              <p:cond delay="7800"/>
                            </p:stCondLst>
                            <p:childTnLst>
                              <p:par>
                                <p:cTn id="65" presetID="53" presetClass="entr" presetSubtype="16" fill="hold" grpId="0" nodeType="afterEffect">
                                  <p:stCondLst>
                                    <p:cond delay="0"/>
                                  </p:stCondLst>
                                  <p:childTnLst>
                                    <p:set>
                                      <p:cBhvr>
                                        <p:cTn id="66" dur="1" fill="hold">
                                          <p:stCondLst>
                                            <p:cond delay="0"/>
                                          </p:stCondLst>
                                        </p:cTn>
                                        <p:tgtEl>
                                          <p:spTgt spid="45"/>
                                        </p:tgtEl>
                                        <p:attrNameLst>
                                          <p:attrName>style.visibility</p:attrName>
                                        </p:attrNameLst>
                                      </p:cBhvr>
                                      <p:to>
                                        <p:strVal val="visible"/>
                                      </p:to>
                                    </p:set>
                                    <p:anim calcmode="lin" valueType="num">
                                      <p:cBhvr>
                                        <p:cTn id="67" dur="500" fill="hold"/>
                                        <p:tgtEl>
                                          <p:spTgt spid="45"/>
                                        </p:tgtEl>
                                        <p:attrNameLst>
                                          <p:attrName>ppt_w</p:attrName>
                                        </p:attrNameLst>
                                      </p:cBhvr>
                                      <p:tavLst>
                                        <p:tav tm="0">
                                          <p:val>
                                            <p:fltVal val="0"/>
                                          </p:val>
                                        </p:tav>
                                        <p:tav tm="100000">
                                          <p:val>
                                            <p:strVal val="#ppt_w"/>
                                          </p:val>
                                        </p:tav>
                                      </p:tavLst>
                                    </p:anim>
                                    <p:anim calcmode="lin" valueType="num">
                                      <p:cBhvr>
                                        <p:cTn id="68" dur="500" fill="hold"/>
                                        <p:tgtEl>
                                          <p:spTgt spid="45"/>
                                        </p:tgtEl>
                                        <p:attrNameLst>
                                          <p:attrName>ppt_h</p:attrName>
                                        </p:attrNameLst>
                                      </p:cBhvr>
                                      <p:tavLst>
                                        <p:tav tm="0">
                                          <p:val>
                                            <p:fltVal val="0"/>
                                          </p:val>
                                        </p:tav>
                                        <p:tav tm="100000">
                                          <p:val>
                                            <p:strVal val="#ppt_h"/>
                                          </p:val>
                                        </p:tav>
                                      </p:tavLst>
                                    </p:anim>
                                    <p:animEffect transition="in" filter="fade">
                                      <p:cBhvr>
                                        <p:cTn id="69" dur="500"/>
                                        <p:tgtEl>
                                          <p:spTgt spid="45"/>
                                        </p:tgtEl>
                                      </p:cBhvr>
                                    </p:animEffect>
                                  </p:childTnLst>
                                </p:cTn>
                              </p:par>
                            </p:childTnLst>
                          </p:cTn>
                        </p:par>
                        <p:par>
                          <p:cTn id="70" fill="hold">
                            <p:stCondLst>
                              <p:cond delay="8300"/>
                            </p:stCondLst>
                            <p:childTnLst>
                              <p:par>
                                <p:cTn id="71" presetID="22" presetClass="entr" presetSubtype="8" fill="hold" grpId="0" nodeType="afterEffect">
                                  <p:stCondLst>
                                    <p:cond delay="0"/>
                                  </p:stCondLst>
                                  <p:childTnLst>
                                    <p:set>
                                      <p:cBhvr>
                                        <p:cTn id="72" dur="1" fill="hold">
                                          <p:stCondLst>
                                            <p:cond delay="0"/>
                                          </p:stCondLst>
                                        </p:cTn>
                                        <p:tgtEl>
                                          <p:spTgt spid="46"/>
                                        </p:tgtEl>
                                        <p:attrNameLst>
                                          <p:attrName>style.visibility</p:attrName>
                                        </p:attrNameLst>
                                      </p:cBhvr>
                                      <p:to>
                                        <p:strVal val="visible"/>
                                      </p:to>
                                    </p:set>
                                    <p:animEffect transition="in" filter="wipe(left)">
                                      <p:cBhvr>
                                        <p:cTn id="73" dur="500"/>
                                        <p:tgtEl>
                                          <p:spTgt spid="46"/>
                                        </p:tgtEl>
                                      </p:cBhvr>
                                    </p:animEffect>
                                  </p:childTnLst>
                                </p:cTn>
                              </p:par>
                              <p:par>
                                <p:cTn id="74" presetID="22" presetClass="entr" presetSubtype="8" fill="hold" grpId="0" nodeType="withEffect">
                                  <p:stCondLst>
                                    <p:cond delay="0"/>
                                  </p:stCondLst>
                                  <p:childTnLst>
                                    <p:set>
                                      <p:cBhvr>
                                        <p:cTn id="75" dur="1" fill="hold">
                                          <p:stCondLst>
                                            <p:cond delay="0"/>
                                          </p:stCondLst>
                                        </p:cTn>
                                        <p:tgtEl>
                                          <p:spTgt spid="47"/>
                                        </p:tgtEl>
                                        <p:attrNameLst>
                                          <p:attrName>style.visibility</p:attrName>
                                        </p:attrNameLst>
                                      </p:cBhvr>
                                      <p:to>
                                        <p:strVal val="visible"/>
                                      </p:to>
                                    </p:set>
                                    <p:animEffect transition="in" filter="wipe(left)">
                                      <p:cBhvr>
                                        <p:cTn id="76"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6" grpId="0" animBg="1"/>
      <p:bldP spid="31" grpId="0"/>
      <p:bldP spid="32" grpId="0"/>
      <p:bldP spid="37" grpId="0" animBg="1"/>
      <p:bldP spid="38" grpId="0"/>
      <p:bldP spid="39" grpId="0"/>
      <p:bldP spid="40" grpId="0"/>
      <p:bldP spid="41" grpId="0"/>
      <p:bldP spid="45" grpId="0" animBg="1"/>
      <p:bldP spid="46" grpId="0"/>
      <p:bldP spid="47"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9"/>
          <p:cNvGrpSpPr/>
          <p:nvPr/>
        </p:nvGrpSpPr>
        <p:grpSpPr>
          <a:xfrm>
            <a:off x="1011203" y="208731"/>
            <a:ext cx="553964" cy="558108"/>
            <a:chOff x="304800" y="673100"/>
            <a:chExt cx="4000500" cy="4000500"/>
          </a:xfrm>
          <a:effectLst>
            <a:outerShdw blurRad="444500" dist="254000" dir="8100000" algn="tr" rotWithShape="0">
              <a:prstClr val="black">
                <a:alpha val="24000"/>
              </a:prstClr>
            </a:outerShdw>
          </a:effectLst>
        </p:grpSpPr>
        <p:sp>
          <p:nvSpPr>
            <p:cNvPr id="21" name="同心圆 2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2" name="椭圆 21"/>
            <p:cNvSpPr/>
            <p:nvPr/>
          </p:nvSpPr>
          <p:spPr>
            <a:xfrm>
              <a:off x="392109" y="760409"/>
              <a:ext cx="3825870" cy="382587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3" name="组合 22"/>
          <p:cNvGrpSpPr/>
          <p:nvPr/>
        </p:nvGrpSpPr>
        <p:grpSpPr>
          <a:xfrm>
            <a:off x="796889" y="851674"/>
            <a:ext cx="357190" cy="359864"/>
            <a:chOff x="304800" y="673100"/>
            <a:chExt cx="4000500" cy="4000500"/>
          </a:xfrm>
          <a:effectLst>
            <a:outerShdw blurRad="444500" dist="254000" dir="8100000" algn="tr" rotWithShape="0">
              <a:prstClr val="black">
                <a:alpha val="24000"/>
              </a:prstClr>
            </a:outerShdw>
          </a:effectLst>
        </p:grpSpPr>
        <p:sp>
          <p:nvSpPr>
            <p:cNvPr id="24" name="同心圆 2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5" name="椭圆 24"/>
            <p:cNvSpPr/>
            <p:nvPr/>
          </p:nvSpPr>
          <p:spPr>
            <a:xfrm>
              <a:off x="392109" y="760409"/>
              <a:ext cx="3825870" cy="3825870"/>
            </a:xfrm>
            <a:prstGeom prst="ellipse">
              <a:avLst/>
            </a:prstGeom>
            <a:ln/>
          </p:spPr>
          <p:style>
            <a:lnRef idx="3">
              <a:schemeClr val="lt1"/>
            </a:lnRef>
            <a:fillRef idx="1">
              <a:schemeClr val="accent1"/>
            </a:fillRef>
            <a:effectRef idx="1">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4" name="组合 25"/>
          <p:cNvGrpSpPr/>
          <p:nvPr/>
        </p:nvGrpSpPr>
        <p:grpSpPr>
          <a:xfrm>
            <a:off x="-203243" y="-230052"/>
            <a:ext cx="1357322" cy="1367477"/>
            <a:chOff x="304800" y="673100"/>
            <a:chExt cx="4000500" cy="4000500"/>
          </a:xfrm>
          <a:effectLst>
            <a:outerShdw blurRad="444500" dist="254000" dir="8100000" algn="tr" rotWithShape="0">
              <a:prstClr val="black">
                <a:alpha val="24000"/>
              </a:prstClr>
            </a:outerShdw>
          </a:effectLst>
        </p:grpSpPr>
        <p:sp>
          <p:nvSpPr>
            <p:cNvPr id="27" name="同心圆 2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8" name="椭圆 27"/>
            <p:cNvSpPr/>
            <p:nvPr/>
          </p:nvSpPr>
          <p:spPr>
            <a:xfrm>
              <a:off x="392100" y="760400"/>
              <a:ext cx="3825879" cy="3825879"/>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cxnSp>
        <p:nvCxnSpPr>
          <p:cNvPr id="29" name="直接连接符 28"/>
          <p:cNvCxnSpPr/>
          <p:nvPr/>
        </p:nvCxnSpPr>
        <p:spPr>
          <a:xfrm>
            <a:off x="1797021" y="827749"/>
            <a:ext cx="8286808" cy="23924"/>
          </a:xfrm>
          <a:prstGeom prst="line">
            <a:avLst/>
          </a:prstGeom>
          <a:ln/>
        </p:spPr>
        <p:style>
          <a:lnRef idx="3">
            <a:schemeClr val="accent5"/>
          </a:lnRef>
          <a:fillRef idx="0">
            <a:schemeClr val="accent5"/>
          </a:fillRef>
          <a:effectRef idx="2">
            <a:schemeClr val="accent5"/>
          </a:effectRef>
          <a:fontRef idx="minor">
            <a:schemeClr val="tx1"/>
          </a:fontRef>
        </p:style>
      </p:cxnSp>
      <p:sp>
        <p:nvSpPr>
          <p:cNvPr id="14" name="标题 1"/>
          <p:cNvSpPr txBox="1">
            <a:spLocks/>
          </p:cNvSpPr>
          <p:nvPr/>
        </p:nvSpPr>
        <p:spPr>
          <a:xfrm>
            <a:off x="1797021" y="280169"/>
            <a:ext cx="2500330" cy="642942"/>
          </a:xfrm>
          <a:prstGeom prst="rect">
            <a:avLst/>
          </a:prstGeom>
        </p:spPr>
        <p:txBody>
          <a:bodyPr/>
          <a:lstStyle/>
          <a:p>
            <a:pPr marL="0" marR="0" lvl="0" indent="0" algn="l" defTabSz="1110905" rtl="0" eaLnBrk="1" fontAlgn="auto" latinLnBrk="0" hangingPunct="1">
              <a:lnSpc>
                <a:spcPct val="100000"/>
              </a:lnSpc>
              <a:spcBef>
                <a:spcPct val="0"/>
              </a:spcBef>
              <a:spcAft>
                <a:spcPts val="0"/>
              </a:spcAft>
              <a:buClrTx/>
              <a:buSzTx/>
              <a:buFontTx/>
              <a:buNone/>
              <a:tabLst/>
              <a:defRPr/>
            </a:pPr>
            <a:r>
              <a:rPr kumimoji="0" lang="zh-CN" altLang="en-US" sz="2800" b="0" i="0" u="none" strike="noStrike" kern="1200" cap="none" spc="0" normalizeH="0" baseline="0" noProof="0" dirty="0" smtClean="0">
                <a:ln>
                  <a:noFill/>
                </a:ln>
                <a:solidFill>
                  <a:srgbClr val="0070C0"/>
                </a:solidFill>
                <a:effectLst/>
                <a:uLnTx/>
                <a:uFillTx/>
                <a:latin typeface="方正粗倩简体" pitchFamily="65" charset="-122"/>
                <a:ea typeface="方正粗倩简体" pitchFamily="65" charset="-122"/>
                <a:cs typeface="+mj-cs"/>
              </a:rPr>
              <a:t>团队扩大计划</a:t>
            </a:r>
            <a:endParaRPr kumimoji="0" lang="zh-CN" altLang="en-US" sz="2800" b="0" i="0" u="none" strike="noStrike" kern="1200" cap="none" spc="0" normalizeH="0" baseline="0" noProof="0" dirty="0">
              <a:ln>
                <a:noFill/>
              </a:ln>
              <a:solidFill>
                <a:srgbClr val="0070C0"/>
              </a:solidFill>
              <a:effectLst/>
              <a:uLnTx/>
              <a:uFillTx/>
              <a:latin typeface="方正粗倩简体" pitchFamily="65" charset="-122"/>
              <a:ea typeface="方正粗倩简体" pitchFamily="65" charset="-122"/>
              <a:cs typeface="+mj-cs"/>
            </a:endParaRPr>
          </a:p>
        </p:txBody>
      </p:sp>
      <p:grpSp>
        <p:nvGrpSpPr>
          <p:cNvPr id="15" name="组合 14"/>
          <p:cNvGrpSpPr/>
          <p:nvPr/>
        </p:nvGrpSpPr>
        <p:grpSpPr>
          <a:xfrm>
            <a:off x="3105159" y="3709193"/>
            <a:ext cx="5864847" cy="1599370"/>
            <a:chOff x="1601528" y="2724944"/>
            <a:chExt cx="5864847" cy="1075184"/>
          </a:xfrm>
        </p:grpSpPr>
        <p:cxnSp>
          <p:nvCxnSpPr>
            <p:cNvPr id="16" name="Straight Connector 30"/>
            <p:cNvCxnSpPr/>
            <p:nvPr/>
          </p:nvCxnSpPr>
          <p:spPr>
            <a:xfrm>
              <a:off x="1601528" y="2724944"/>
              <a:ext cx="0" cy="1075184"/>
            </a:xfrm>
            <a:prstGeom prst="line">
              <a:avLst/>
            </a:prstGeom>
            <a:ln w="1905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17" name="Straight Connector 35"/>
            <p:cNvCxnSpPr/>
            <p:nvPr/>
          </p:nvCxnSpPr>
          <p:spPr>
            <a:xfrm>
              <a:off x="3067740" y="2724944"/>
              <a:ext cx="0" cy="1075184"/>
            </a:xfrm>
            <a:prstGeom prst="line">
              <a:avLst/>
            </a:prstGeom>
            <a:ln w="1905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18" name="Straight Connector 52"/>
            <p:cNvCxnSpPr/>
            <p:nvPr/>
          </p:nvCxnSpPr>
          <p:spPr>
            <a:xfrm>
              <a:off x="4533952" y="2724944"/>
              <a:ext cx="0" cy="1075184"/>
            </a:xfrm>
            <a:prstGeom prst="line">
              <a:avLst/>
            </a:prstGeom>
            <a:ln w="1905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19" name="Straight Connector 63"/>
            <p:cNvCxnSpPr/>
            <p:nvPr/>
          </p:nvCxnSpPr>
          <p:spPr>
            <a:xfrm>
              <a:off x="6000164" y="2724944"/>
              <a:ext cx="0" cy="1075184"/>
            </a:xfrm>
            <a:prstGeom prst="line">
              <a:avLst/>
            </a:prstGeom>
            <a:ln w="1905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20" name="Straight Connector 67"/>
            <p:cNvCxnSpPr/>
            <p:nvPr/>
          </p:nvCxnSpPr>
          <p:spPr>
            <a:xfrm>
              <a:off x="7466375" y="2724944"/>
              <a:ext cx="0" cy="1075184"/>
            </a:xfrm>
            <a:prstGeom prst="line">
              <a:avLst/>
            </a:prstGeom>
            <a:ln w="1905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a:off x="2368525" y="2351871"/>
            <a:ext cx="1445278" cy="1445278"/>
            <a:chOff x="304800" y="673100"/>
            <a:chExt cx="4000500" cy="4000500"/>
          </a:xfrm>
          <a:effectLst>
            <a:outerShdw blurRad="444500" dist="254000" dir="8100000" algn="tr" rotWithShape="0">
              <a:prstClr val="black">
                <a:alpha val="50000"/>
              </a:prstClr>
            </a:outerShdw>
          </a:effectLst>
        </p:grpSpPr>
        <p:sp>
          <p:nvSpPr>
            <p:cNvPr id="26" name="同心圆 25"/>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31" name="椭圆 30"/>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32" name="组合 31"/>
          <p:cNvGrpSpPr/>
          <p:nvPr/>
        </p:nvGrpSpPr>
        <p:grpSpPr>
          <a:xfrm>
            <a:off x="3835375" y="2351871"/>
            <a:ext cx="1445278" cy="1445278"/>
            <a:chOff x="304800" y="673100"/>
            <a:chExt cx="4000500" cy="4000500"/>
          </a:xfrm>
          <a:effectLst>
            <a:outerShdw blurRad="444500" dist="254000" dir="8100000" algn="tr" rotWithShape="0">
              <a:prstClr val="black">
                <a:alpha val="50000"/>
              </a:prstClr>
            </a:outerShdw>
          </a:effectLst>
        </p:grpSpPr>
        <p:sp>
          <p:nvSpPr>
            <p:cNvPr id="33" name="同心圆 3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35" name="椭圆 34"/>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36" name="组合 35"/>
          <p:cNvGrpSpPr/>
          <p:nvPr/>
        </p:nvGrpSpPr>
        <p:grpSpPr>
          <a:xfrm>
            <a:off x="5302225" y="2351871"/>
            <a:ext cx="1445278" cy="1445278"/>
            <a:chOff x="304800" y="673100"/>
            <a:chExt cx="4000500" cy="4000500"/>
          </a:xfrm>
          <a:effectLst>
            <a:outerShdw blurRad="444500" dist="254000" dir="8100000" algn="tr" rotWithShape="0">
              <a:prstClr val="black">
                <a:alpha val="50000"/>
              </a:prstClr>
            </a:outerShdw>
          </a:effectLst>
        </p:grpSpPr>
        <p:sp>
          <p:nvSpPr>
            <p:cNvPr id="37" name="同心圆 3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38" name="椭圆 37"/>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39" name="组合 38"/>
          <p:cNvGrpSpPr/>
          <p:nvPr/>
        </p:nvGrpSpPr>
        <p:grpSpPr>
          <a:xfrm>
            <a:off x="6769075" y="2351871"/>
            <a:ext cx="1445278" cy="1445278"/>
            <a:chOff x="304800" y="673100"/>
            <a:chExt cx="4000500" cy="4000500"/>
          </a:xfrm>
          <a:effectLst>
            <a:outerShdw blurRad="444500" dist="254000" dir="8100000" algn="tr" rotWithShape="0">
              <a:prstClr val="black">
                <a:alpha val="50000"/>
              </a:prstClr>
            </a:outerShdw>
          </a:effectLst>
        </p:grpSpPr>
        <p:sp>
          <p:nvSpPr>
            <p:cNvPr id="40" name="同心圆 3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41" name="椭圆 40"/>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42" name="组合 41"/>
          <p:cNvGrpSpPr/>
          <p:nvPr/>
        </p:nvGrpSpPr>
        <p:grpSpPr>
          <a:xfrm>
            <a:off x="8235925" y="2351871"/>
            <a:ext cx="1445278" cy="1445278"/>
            <a:chOff x="304800" y="673100"/>
            <a:chExt cx="4000500" cy="4000500"/>
          </a:xfrm>
          <a:effectLst>
            <a:outerShdw blurRad="444500" dist="254000" dir="8100000" algn="tr" rotWithShape="0">
              <a:prstClr val="black">
                <a:alpha val="50000"/>
              </a:prstClr>
            </a:outerShdw>
          </a:effectLst>
        </p:grpSpPr>
        <p:sp>
          <p:nvSpPr>
            <p:cNvPr id="43" name="同心圆 4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44" name="椭圆 43"/>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pic>
        <p:nvPicPr>
          <p:cNvPr id="45" name="Picture 77" descr="F:\Trabajos\Envato\Graphic River\Mica PPT\mountains.png"/>
          <p:cNvPicPr>
            <a:picLocks noChangeAspect="1" noChangeArrowheads="1"/>
          </p:cNvPicPr>
          <p:nvPr/>
        </p:nvPicPr>
        <p:blipFill rotWithShape="1">
          <a:blip r:embed="rId3" cstate="print">
            <a:extLst>
              <a:ext uri="{28A0092B-C50C-407E-A947-70E740481C1C}">
                <a14:useLocalDpi xmlns:a14="http://schemas.microsoft.com/office/drawing/2010/main"/>
              </a:ext>
            </a:extLst>
          </a:blip>
          <a:srcRect/>
          <a:stretch/>
        </p:blipFill>
        <p:spPr bwMode="auto">
          <a:xfrm>
            <a:off x="1725583" y="4510936"/>
            <a:ext cx="9883234" cy="1055645"/>
          </a:xfrm>
          <a:prstGeom prst="rect">
            <a:avLst/>
          </a:prstGeom>
          <a:noFill/>
          <a:effectLst>
            <a:outerShdw blurRad="292100" sx="109000" sy="109000" algn="ctr" rotWithShape="0">
              <a:prstClr val="black">
                <a:alpha val="51000"/>
              </a:prstClr>
            </a:outerShdw>
          </a:effectLst>
          <a:extLst>
            <a:ext uri="{909E8E84-426E-40DD-AFC4-6F175D3DCCD1}">
              <a14:hiddenFill xmlns:a14="http://schemas.microsoft.com/office/drawing/2010/main">
                <a:solidFill>
                  <a:srgbClr val="FFFFFF"/>
                </a:solidFill>
              </a14:hiddenFill>
            </a:ext>
          </a:extLst>
        </p:spPr>
      </p:pic>
      <p:sp>
        <p:nvSpPr>
          <p:cNvPr id="46" name="文本框 37"/>
          <p:cNvSpPr>
            <a:spLocks noChangeArrowheads="1"/>
          </p:cNvSpPr>
          <p:nvPr/>
        </p:nvSpPr>
        <p:spPr bwMode="auto">
          <a:xfrm>
            <a:off x="2560254" y="2879350"/>
            <a:ext cx="133797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1600" b="0" dirty="0" smtClean="0">
                <a:solidFill>
                  <a:schemeClr val="accent1"/>
                </a:solidFill>
                <a:latin typeface="方正粗倩简体" pitchFamily="65" charset="-122"/>
                <a:ea typeface="方正粗倩简体" pitchFamily="65" charset="-122"/>
              </a:rPr>
              <a:t>创新务实</a:t>
            </a:r>
            <a:endParaRPr lang="zh-CN" altLang="en-US" sz="1600" b="0" dirty="0">
              <a:solidFill>
                <a:schemeClr val="accent1"/>
              </a:solidFill>
              <a:latin typeface="方正粗倩简体" pitchFamily="65" charset="-122"/>
              <a:ea typeface="方正粗倩简体" pitchFamily="65" charset="-122"/>
              <a:sym typeface="微软雅黑" pitchFamily="34" charset="-122"/>
            </a:endParaRPr>
          </a:p>
        </p:txBody>
      </p:sp>
      <p:sp>
        <p:nvSpPr>
          <p:cNvPr id="47" name="文本框 37"/>
          <p:cNvSpPr>
            <a:spLocks noChangeArrowheads="1"/>
          </p:cNvSpPr>
          <p:nvPr/>
        </p:nvSpPr>
        <p:spPr bwMode="auto">
          <a:xfrm>
            <a:off x="4011814" y="2879350"/>
            <a:ext cx="133797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1600" b="0" dirty="0" smtClean="0">
                <a:solidFill>
                  <a:schemeClr val="accent1"/>
                </a:solidFill>
                <a:latin typeface="方正粗倩简体" pitchFamily="65" charset="-122"/>
                <a:ea typeface="方正粗倩简体" pitchFamily="65" charset="-122"/>
              </a:rPr>
              <a:t>超越自我</a:t>
            </a:r>
            <a:endParaRPr lang="zh-CN" altLang="en-US" sz="1600" b="0" dirty="0">
              <a:solidFill>
                <a:schemeClr val="accent1"/>
              </a:solidFill>
              <a:latin typeface="方正粗倩简体" pitchFamily="65" charset="-122"/>
              <a:ea typeface="方正粗倩简体" pitchFamily="65" charset="-122"/>
              <a:sym typeface="微软雅黑" pitchFamily="34" charset="-122"/>
            </a:endParaRPr>
          </a:p>
        </p:txBody>
      </p:sp>
      <p:sp>
        <p:nvSpPr>
          <p:cNvPr id="48" name="文本框 37"/>
          <p:cNvSpPr>
            <a:spLocks noChangeArrowheads="1"/>
          </p:cNvSpPr>
          <p:nvPr/>
        </p:nvSpPr>
        <p:spPr bwMode="auto">
          <a:xfrm>
            <a:off x="5440359" y="2879350"/>
            <a:ext cx="133797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1600" b="0" dirty="0" smtClean="0">
                <a:solidFill>
                  <a:schemeClr val="accent1"/>
                </a:solidFill>
                <a:latin typeface="方正粗倩简体" pitchFamily="65" charset="-122"/>
                <a:ea typeface="方正粗倩简体" pitchFamily="65" charset="-122"/>
              </a:rPr>
              <a:t>追求卓越</a:t>
            </a:r>
            <a:endParaRPr lang="zh-CN" altLang="en-US" sz="1600" b="0" dirty="0">
              <a:solidFill>
                <a:schemeClr val="accent1"/>
              </a:solidFill>
              <a:latin typeface="方正粗倩简体" pitchFamily="65" charset="-122"/>
              <a:ea typeface="方正粗倩简体" pitchFamily="65" charset="-122"/>
              <a:sym typeface="微软雅黑" pitchFamily="34" charset="-122"/>
            </a:endParaRPr>
          </a:p>
        </p:txBody>
      </p:sp>
      <p:sp>
        <p:nvSpPr>
          <p:cNvPr id="49" name="文本框 37"/>
          <p:cNvSpPr>
            <a:spLocks noChangeArrowheads="1"/>
          </p:cNvSpPr>
          <p:nvPr/>
        </p:nvSpPr>
        <p:spPr bwMode="auto">
          <a:xfrm>
            <a:off x="6959902" y="2879350"/>
            <a:ext cx="133797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1600" b="0" dirty="0" smtClean="0">
                <a:solidFill>
                  <a:schemeClr val="accent1"/>
                </a:solidFill>
                <a:latin typeface="方正粗倩简体" pitchFamily="65" charset="-122"/>
                <a:ea typeface="方正粗倩简体" pitchFamily="65" charset="-122"/>
              </a:rPr>
              <a:t>团结奋斗</a:t>
            </a:r>
            <a:endParaRPr lang="zh-CN" altLang="en-US" sz="1600" b="0" dirty="0">
              <a:solidFill>
                <a:schemeClr val="accent1"/>
              </a:solidFill>
              <a:latin typeface="方正粗倩简体" pitchFamily="65" charset="-122"/>
              <a:ea typeface="方正粗倩简体" pitchFamily="65" charset="-122"/>
              <a:sym typeface="微软雅黑" pitchFamily="34" charset="-122"/>
            </a:endParaRPr>
          </a:p>
        </p:txBody>
      </p:sp>
      <p:sp>
        <p:nvSpPr>
          <p:cNvPr id="50" name="文本框 37"/>
          <p:cNvSpPr>
            <a:spLocks noChangeArrowheads="1"/>
          </p:cNvSpPr>
          <p:nvPr/>
        </p:nvSpPr>
        <p:spPr bwMode="auto">
          <a:xfrm>
            <a:off x="8440755" y="2879350"/>
            <a:ext cx="133797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1600" b="0" dirty="0" smtClean="0">
                <a:solidFill>
                  <a:schemeClr val="accent1"/>
                </a:solidFill>
                <a:latin typeface="方正粗倩简体" pitchFamily="65" charset="-122"/>
                <a:ea typeface="方正粗倩简体" pitchFamily="65" charset="-122"/>
              </a:rPr>
              <a:t>敢于创新</a:t>
            </a:r>
            <a:endParaRPr lang="zh-CN" altLang="en-US" sz="1600" b="0" dirty="0">
              <a:solidFill>
                <a:schemeClr val="accent1"/>
              </a:solidFill>
              <a:latin typeface="方正粗倩简体" pitchFamily="65" charset="-122"/>
              <a:ea typeface="方正粗倩简体" pitchFamily="65" charset="-122"/>
              <a:sym typeface="微软雅黑" pitchFamily="34" charset="-122"/>
            </a:endParaRPr>
          </a:p>
        </p:txBody>
      </p:sp>
      <p:sp>
        <p:nvSpPr>
          <p:cNvPr id="51" name="矩形 50"/>
          <p:cNvSpPr/>
          <p:nvPr/>
        </p:nvSpPr>
        <p:spPr>
          <a:xfrm>
            <a:off x="2602184" y="3273645"/>
            <a:ext cx="1337977" cy="161587"/>
          </a:xfrm>
          <a:prstGeom prst="rect">
            <a:avLst/>
          </a:prstGeom>
          <a:noFill/>
          <a:ln>
            <a:noFill/>
          </a:ln>
        </p:spPr>
        <p:txBody>
          <a:bodyPr wrap="square" lIns="68582" tIns="34292" rIns="68582" bIns="34292">
            <a:spAutoFit/>
          </a:bodyPr>
          <a:lstStyle/>
          <a:p>
            <a:r>
              <a:rPr lang="en-US" altLang="zh-CN" sz="600" b="0" dirty="0">
                <a:latin typeface="方正粗倩简体" pitchFamily="65" charset="-122"/>
                <a:ea typeface="方正粗倩简体" pitchFamily="65" charset="-122"/>
              </a:rPr>
              <a:t>Pragmatic innovation</a:t>
            </a:r>
            <a:endParaRPr lang="zh-CN" altLang="en-US" sz="600" b="0" dirty="0">
              <a:latin typeface="方正粗倩简体" pitchFamily="65" charset="-122"/>
              <a:ea typeface="方正粗倩简体" pitchFamily="65" charset="-122"/>
            </a:endParaRPr>
          </a:p>
        </p:txBody>
      </p:sp>
      <p:sp>
        <p:nvSpPr>
          <p:cNvPr id="52" name="矩形 51"/>
          <p:cNvSpPr/>
          <p:nvPr/>
        </p:nvSpPr>
        <p:spPr>
          <a:xfrm>
            <a:off x="4102382" y="3273645"/>
            <a:ext cx="1337977" cy="161587"/>
          </a:xfrm>
          <a:prstGeom prst="rect">
            <a:avLst/>
          </a:prstGeom>
          <a:noFill/>
          <a:ln>
            <a:noFill/>
          </a:ln>
        </p:spPr>
        <p:txBody>
          <a:bodyPr wrap="square" lIns="68582" tIns="34292" rIns="68582" bIns="34292">
            <a:spAutoFit/>
          </a:bodyPr>
          <a:lstStyle/>
          <a:p>
            <a:r>
              <a:rPr lang="en-US" altLang="zh-CN" sz="600" b="0" dirty="0">
                <a:latin typeface="方正粗倩简体" pitchFamily="65" charset="-122"/>
                <a:ea typeface="方正粗倩简体" pitchFamily="65" charset="-122"/>
              </a:rPr>
              <a:t>Transcendental ego</a:t>
            </a:r>
            <a:endParaRPr lang="zh-CN" altLang="en-US" sz="600" b="0" dirty="0">
              <a:latin typeface="方正粗倩简体" pitchFamily="65" charset="-122"/>
              <a:ea typeface="方正粗倩简体" pitchFamily="65" charset="-122"/>
            </a:endParaRPr>
          </a:p>
        </p:txBody>
      </p:sp>
      <p:sp>
        <p:nvSpPr>
          <p:cNvPr id="53" name="矩形 52"/>
          <p:cNvSpPr/>
          <p:nvPr/>
        </p:nvSpPr>
        <p:spPr>
          <a:xfrm>
            <a:off x="5532599" y="3273645"/>
            <a:ext cx="1337977" cy="161587"/>
          </a:xfrm>
          <a:prstGeom prst="rect">
            <a:avLst/>
          </a:prstGeom>
          <a:noFill/>
          <a:ln>
            <a:noFill/>
          </a:ln>
        </p:spPr>
        <p:txBody>
          <a:bodyPr wrap="square" lIns="68582" tIns="34292" rIns="68582" bIns="34292">
            <a:spAutoFit/>
          </a:bodyPr>
          <a:lstStyle/>
          <a:p>
            <a:r>
              <a:rPr lang="en-US" altLang="zh-CN" sz="600" b="0" dirty="0">
                <a:latin typeface="方正粗倩简体" pitchFamily="65" charset="-122"/>
                <a:ea typeface="方正粗倩简体" pitchFamily="65" charset="-122"/>
              </a:rPr>
              <a:t>Pursuit of excellence</a:t>
            </a:r>
            <a:endParaRPr lang="zh-CN" altLang="en-US" sz="600" b="0" dirty="0">
              <a:latin typeface="方正粗倩简体" pitchFamily="65" charset="-122"/>
              <a:ea typeface="方正粗倩简体" pitchFamily="65" charset="-122"/>
            </a:endParaRPr>
          </a:p>
        </p:txBody>
      </p:sp>
      <p:sp>
        <p:nvSpPr>
          <p:cNvPr id="54" name="矩形 53"/>
          <p:cNvSpPr/>
          <p:nvPr/>
        </p:nvSpPr>
        <p:spPr>
          <a:xfrm>
            <a:off x="6817026" y="3273645"/>
            <a:ext cx="1337977" cy="161587"/>
          </a:xfrm>
          <a:prstGeom prst="rect">
            <a:avLst/>
          </a:prstGeom>
          <a:noFill/>
          <a:ln>
            <a:noFill/>
          </a:ln>
        </p:spPr>
        <p:txBody>
          <a:bodyPr wrap="square" lIns="68582" tIns="34292" rIns="68582" bIns="34292">
            <a:spAutoFit/>
          </a:bodyPr>
          <a:lstStyle/>
          <a:p>
            <a:pPr algn="ctr"/>
            <a:r>
              <a:rPr lang="en-US" altLang="zh-CN" sz="600" b="0" dirty="0">
                <a:latin typeface="方正粗倩简体" pitchFamily="65" charset="-122"/>
                <a:ea typeface="方正粗倩简体" pitchFamily="65" charset="-122"/>
              </a:rPr>
              <a:t>United struggle</a:t>
            </a:r>
            <a:endParaRPr lang="zh-CN" altLang="en-US" sz="600" b="0" dirty="0">
              <a:latin typeface="方正粗倩简体" pitchFamily="65" charset="-122"/>
              <a:ea typeface="方正粗倩简体" pitchFamily="65" charset="-122"/>
            </a:endParaRPr>
          </a:p>
        </p:txBody>
      </p:sp>
      <p:sp>
        <p:nvSpPr>
          <p:cNvPr id="55" name="矩形 54"/>
          <p:cNvSpPr/>
          <p:nvPr/>
        </p:nvSpPr>
        <p:spPr>
          <a:xfrm>
            <a:off x="8300783" y="3273645"/>
            <a:ext cx="1337977" cy="161587"/>
          </a:xfrm>
          <a:prstGeom prst="rect">
            <a:avLst/>
          </a:prstGeom>
          <a:noFill/>
          <a:ln>
            <a:noFill/>
          </a:ln>
        </p:spPr>
        <p:txBody>
          <a:bodyPr wrap="square" lIns="68582" tIns="34292" rIns="68582" bIns="34292">
            <a:spAutoFit/>
          </a:bodyPr>
          <a:lstStyle/>
          <a:p>
            <a:pPr algn="ctr"/>
            <a:r>
              <a:rPr lang="en-US" altLang="zh-CN" sz="600" b="0" dirty="0">
                <a:latin typeface="方正粗倩简体" pitchFamily="65" charset="-122"/>
                <a:ea typeface="方正粗倩简体" pitchFamily="65" charset="-122"/>
              </a:rPr>
              <a:t>Dare to innovate</a:t>
            </a:r>
            <a:endParaRPr lang="zh-CN" altLang="en-US" sz="600" b="0" dirty="0">
              <a:latin typeface="方正粗倩简体" pitchFamily="65" charset="-122"/>
              <a:ea typeface="方正粗倩简体" pitchFamily="65" charset="-122"/>
            </a:endParaRPr>
          </a:p>
        </p:txBody>
      </p:sp>
      <p:sp>
        <p:nvSpPr>
          <p:cNvPr id="56" name="文本1"/>
          <p:cNvSpPr>
            <a:spLocks noChangeArrowheads="1"/>
          </p:cNvSpPr>
          <p:nvPr/>
        </p:nvSpPr>
        <p:spPr bwMode="gray">
          <a:xfrm>
            <a:off x="3225781" y="5852333"/>
            <a:ext cx="5500726" cy="1071570"/>
          </a:xfrm>
          <a:prstGeom prst="roundRect">
            <a:avLst>
              <a:gd name="adj" fmla="val 11505"/>
            </a:avLst>
          </a:prstGeom>
          <a:noFill/>
          <a:ln w="28575" cap="flat" cmpd="sng" algn="ctr">
            <a:noFill/>
            <a:prstDash val="solid"/>
          </a:ln>
          <a:effectLst/>
          <a:extLst/>
        </p:spPr>
        <p:txBody>
          <a:bodyPr lIns="68589" tIns="34295" rIns="68589" bIns="3429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base" latinLnBrk="0" hangingPunct="1">
              <a:lnSpc>
                <a:spcPct val="120000"/>
              </a:lnSpc>
              <a:spcBef>
                <a:spcPct val="0"/>
              </a:spcBef>
              <a:spcAft>
                <a:spcPct val="0"/>
              </a:spcAft>
              <a:buClrTx/>
              <a:buSzTx/>
              <a:buFontTx/>
              <a:buNone/>
              <a:tabLst/>
              <a:defRPr/>
            </a:pPr>
            <a:r>
              <a:rPr kumimoji="0" lang="zh-CN" altLang="en-US" sz="1400" b="0" i="0" u="none" strike="noStrike" kern="1200" cap="none" spc="0" normalizeH="0" baseline="0" noProof="0" dirty="0">
                <a:ln>
                  <a:noFill/>
                </a:ln>
                <a:effectLst/>
                <a:uLnTx/>
                <a:uFillTx/>
                <a:latin typeface="微软雅黑" pitchFamily="34" charset="-122"/>
                <a:ea typeface="微软雅黑" pitchFamily="34" charset="-122"/>
                <a:cs typeface="+mn-cs"/>
              </a:rPr>
              <a:t>您的内容打在这里，或者通过复制您的文本后，在此框中选择粘贴，并选择只保留文字。在此录入上述图表的综合描述说明。</a:t>
            </a:r>
            <a:endParaRPr kumimoji="0" lang="zh-CN" altLang="zh-CN" sz="1400" b="0" i="0" u="none" strike="noStrike" kern="1200" cap="none" spc="0" normalizeH="0" baseline="0" noProof="0" dirty="0">
              <a:ln>
                <a:noFill/>
              </a:ln>
              <a:effectLst/>
              <a:uLnTx/>
              <a:uFillTx/>
              <a:latin typeface="微软雅黑" pitchFamily="34" charset="-122"/>
              <a:ea typeface="微软雅黑" pitchFamily="34"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left)">
                                      <p:cBhvr>
                                        <p:cTn id="7" dur="300"/>
                                        <p:tgtEl>
                                          <p:spTgt spid="29"/>
                                        </p:tgtEl>
                                      </p:cBhvr>
                                    </p:animEffect>
                                  </p:childTnLst>
                                </p:cTn>
                              </p:par>
                            </p:childTnLst>
                          </p:cTn>
                        </p:par>
                        <p:par>
                          <p:cTn id="8" fill="hold">
                            <p:stCondLst>
                              <p:cond delay="300"/>
                            </p:stCondLst>
                            <p:childTnLst>
                              <p:par>
                                <p:cTn id="9" presetID="42" presetClass="entr" presetSubtype="0" fill="hold" nodeType="afterEffect">
                                  <p:stCondLst>
                                    <p:cond delay="0"/>
                                  </p:stCondLst>
                                  <p:childTnLst>
                                    <p:set>
                                      <p:cBhvr>
                                        <p:cTn id="10" dur="1" fill="hold">
                                          <p:stCondLst>
                                            <p:cond delay="0"/>
                                          </p:stCondLst>
                                        </p:cTn>
                                        <p:tgtEl>
                                          <p:spTgt spid="45"/>
                                        </p:tgtEl>
                                        <p:attrNameLst>
                                          <p:attrName>style.visibility</p:attrName>
                                        </p:attrNameLst>
                                      </p:cBhvr>
                                      <p:to>
                                        <p:strVal val="visible"/>
                                      </p:to>
                                    </p:set>
                                    <p:animEffect transition="in" filter="fade">
                                      <p:cBhvr>
                                        <p:cTn id="11" dur="1000"/>
                                        <p:tgtEl>
                                          <p:spTgt spid="45"/>
                                        </p:tgtEl>
                                      </p:cBhvr>
                                    </p:animEffect>
                                    <p:anim calcmode="lin" valueType="num">
                                      <p:cBhvr>
                                        <p:cTn id="12" dur="1000" fill="hold"/>
                                        <p:tgtEl>
                                          <p:spTgt spid="45"/>
                                        </p:tgtEl>
                                        <p:attrNameLst>
                                          <p:attrName>ppt_x</p:attrName>
                                        </p:attrNameLst>
                                      </p:cBhvr>
                                      <p:tavLst>
                                        <p:tav tm="0">
                                          <p:val>
                                            <p:strVal val="#ppt_x"/>
                                          </p:val>
                                        </p:tav>
                                        <p:tav tm="100000">
                                          <p:val>
                                            <p:strVal val="#ppt_x"/>
                                          </p:val>
                                        </p:tav>
                                      </p:tavLst>
                                    </p:anim>
                                    <p:anim calcmode="lin" valueType="num">
                                      <p:cBhvr>
                                        <p:cTn id="13" dur="1000" fill="hold"/>
                                        <p:tgtEl>
                                          <p:spTgt spid="45"/>
                                        </p:tgtEl>
                                        <p:attrNameLst>
                                          <p:attrName>ppt_y</p:attrName>
                                        </p:attrNameLst>
                                      </p:cBhvr>
                                      <p:tavLst>
                                        <p:tav tm="0">
                                          <p:val>
                                            <p:strVal val="#ppt_y+.1"/>
                                          </p:val>
                                        </p:tav>
                                        <p:tav tm="100000">
                                          <p:val>
                                            <p:strVal val="#ppt_y"/>
                                          </p:val>
                                        </p:tav>
                                      </p:tavLst>
                                    </p:anim>
                                  </p:childTnLst>
                                </p:cTn>
                              </p:par>
                            </p:childTnLst>
                          </p:cTn>
                        </p:par>
                        <p:par>
                          <p:cTn id="14" fill="hold">
                            <p:stCondLst>
                              <p:cond delay="1300"/>
                            </p:stCondLst>
                            <p:childTnLst>
                              <p:par>
                                <p:cTn id="15" presetID="22" presetClass="entr" presetSubtype="4" fill="hold" nodeType="after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wipe(down)">
                                      <p:cBhvr>
                                        <p:cTn id="17" dur="500"/>
                                        <p:tgtEl>
                                          <p:spTgt spid="15"/>
                                        </p:tgtEl>
                                      </p:cBhvr>
                                    </p:animEffect>
                                  </p:childTnLst>
                                </p:cTn>
                              </p:par>
                            </p:childTnLst>
                          </p:cTn>
                        </p:par>
                        <p:par>
                          <p:cTn id="18" fill="hold">
                            <p:stCondLst>
                              <p:cond delay="1800"/>
                            </p:stCondLst>
                            <p:childTnLst>
                              <p:par>
                                <p:cTn id="19" presetID="2" presetClass="entr" presetSubtype="1" accel="52000" fill="hold" nodeType="afterEffect">
                                  <p:stCondLst>
                                    <p:cond delay="0"/>
                                  </p:stCondLst>
                                  <p:childTnLst>
                                    <p:set>
                                      <p:cBhvr>
                                        <p:cTn id="20" dur="1" fill="hold">
                                          <p:stCondLst>
                                            <p:cond delay="0"/>
                                          </p:stCondLst>
                                        </p:cTn>
                                        <p:tgtEl>
                                          <p:spTgt spid="23"/>
                                        </p:tgtEl>
                                        <p:attrNameLst>
                                          <p:attrName>style.visibility</p:attrName>
                                        </p:attrNameLst>
                                      </p:cBhvr>
                                      <p:to>
                                        <p:strVal val="visible"/>
                                      </p:to>
                                    </p:set>
                                    <p:anim calcmode="lin" valueType="num">
                                      <p:cBhvr additive="base">
                                        <p:cTn id="21" dur="1000" fill="hold"/>
                                        <p:tgtEl>
                                          <p:spTgt spid="23"/>
                                        </p:tgtEl>
                                        <p:attrNameLst>
                                          <p:attrName>ppt_x</p:attrName>
                                        </p:attrNameLst>
                                      </p:cBhvr>
                                      <p:tavLst>
                                        <p:tav tm="0">
                                          <p:val>
                                            <p:strVal val="#ppt_x"/>
                                          </p:val>
                                        </p:tav>
                                        <p:tav tm="100000">
                                          <p:val>
                                            <p:strVal val="#ppt_x"/>
                                          </p:val>
                                        </p:tav>
                                      </p:tavLst>
                                    </p:anim>
                                    <p:anim calcmode="lin" valueType="num">
                                      <p:cBhvr additive="base">
                                        <p:cTn id="22" dur="1000" fill="hold"/>
                                        <p:tgtEl>
                                          <p:spTgt spid="23"/>
                                        </p:tgtEl>
                                        <p:attrNameLst>
                                          <p:attrName>ppt_y</p:attrName>
                                        </p:attrNameLst>
                                      </p:cBhvr>
                                      <p:tavLst>
                                        <p:tav tm="0">
                                          <p:val>
                                            <p:strVal val="0-#ppt_h/2"/>
                                          </p:val>
                                        </p:tav>
                                        <p:tav tm="100000">
                                          <p:val>
                                            <p:strVal val="#ppt_y"/>
                                          </p:val>
                                        </p:tav>
                                      </p:tavLst>
                                    </p:anim>
                                  </p:childTnLst>
                                </p:cTn>
                              </p:par>
                              <p:par>
                                <p:cTn id="23" presetID="2" presetClass="entr" presetSubtype="1" accel="52000" fill="hold" nodeType="withEffect">
                                  <p:stCondLst>
                                    <p:cond delay="200"/>
                                  </p:stCondLst>
                                  <p:childTnLst>
                                    <p:set>
                                      <p:cBhvr>
                                        <p:cTn id="24" dur="1" fill="hold">
                                          <p:stCondLst>
                                            <p:cond delay="0"/>
                                          </p:stCondLst>
                                        </p:cTn>
                                        <p:tgtEl>
                                          <p:spTgt spid="32"/>
                                        </p:tgtEl>
                                        <p:attrNameLst>
                                          <p:attrName>style.visibility</p:attrName>
                                        </p:attrNameLst>
                                      </p:cBhvr>
                                      <p:to>
                                        <p:strVal val="visible"/>
                                      </p:to>
                                    </p:set>
                                    <p:anim calcmode="lin" valueType="num">
                                      <p:cBhvr additive="base">
                                        <p:cTn id="25" dur="1000" fill="hold"/>
                                        <p:tgtEl>
                                          <p:spTgt spid="32"/>
                                        </p:tgtEl>
                                        <p:attrNameLst>
                                          <p:attrName>ppt_x</p:attrName>
                                        </p:attrNameLst>
                                      </p:cBhvr>
                                      <p:tavLst>
                                        <p:tav tm="0">
                                          <p:val>
                                            <p:strVal val="#ppt_x"/>
                                          </p:val>
                                        </p:tav>
                                        <p:tav tm="100000">
                                          <p:val>
                                            <p:strVal val="#ppt_x"/>
                                          </p:val>
                                        </p:tav>
                                      </p:tavLst>
                                    </p:anim>
                                    <p:anim calcmode="lin" valueType="num">
                                      <p:cBhvr additive="base">
                                        <p:cTn id="26" dur="1000" fill="hold"/>
                                        <p:tgtEl>
                                          <p:spTgt spid="32"/>
                                        </p:tgtEl>
                                        <p:attrNameLst>
                                          <p:attrName>ppt_y</p:attrName>
                                        </p:attrNameLst>
                                      </p:cBhvr>
                                      <p:tavLst>
                                        <p:tav tm="0">
                                          <p:val>
                                            <p:strVal val="0-#ppt_h/2"/>
                                          </p:val>
                                        </p:tav>
                                        <p:tav tm="100000">
                                          <p:val>
                                            <p:strVal val="#ppt_y"/>
                                          </p:val>
                                        </p:tav>
                                      </p:tavLst>
                                    </p:anim>
                                  </p:childTnLst>
                                </p:cTn>
                              </p:par>
                              <p:par>
                                <p:cTn id="27" presetID="2" presetClass="entr" presetSubtype="1" accel="52000" fill="hold" nodeType="withEffect">
                                  <p:stCondLst>
                                    <p:cond delay="400"/>
                                  </p:stCondLst>
                                  <p:childTnLst>
                                    <p:set>
                                      <p:cBhvr>
                                        <p:cTn id="28" dur="1" fill="hold">
                                          <p:stCondLst>
                                            <p:cond delay="0"/>
                                          </p:stCondLst>
                                        </p:cTn>
                                        <p:tgtEl>
                                          <p:spTgt spid="36"/>
                                        </p:tgtEl>
                                        <p:attrNameLst>
                                          <p:attrName>style.visibility</p:attrName>
                                        </p:attrNameLst>
                                      </p:cBhvr>
                                      <p:to>
                                        <p:strVal val="visible"/>
                                      </p:to>
                                    </p:set>
                                    <p:anim calcmode="lin" valueType="num">
                                      <p:cBhvr additive="base">
                                        <p:cTn id="29" dur="1000" fill="hold"/>
                                        <p:tgtEl>
                                          <p:spTgt spid="36"/>
                                        </p:tgtEl>
                                        <p:attrNameLst>
                                          <p:attrName>ppt_x</p:attrName>
                                        </p:attrNameLst>
                                      </p:cBhvr>
                                      <p:tavLst>
                                        <p:tav tm="0">
                                          <p:val>
                                            <p:strVal val="#ppt_x"/>
                                          </p:val>
                                        </p:tav>
                                        <p:tav tm="100000">
                                          <p:val>
                                            <p:strVal val="#ppt_x"/>
                                          </p:val>
                                        </p:tav>
                                      </p:tavLst>
                                    </p:anim>
                                    <p:anim calcmode="lin" valueType="num">
                                      <p:cBhvr additive="base">
                                        <p:cTn id="30" dur="1000" fill="hold"/>
                                        <p:tgtEl>
                                          <p:spTgt spid="36"/>
                                        </p:tgtEl>
                                        <p:attrNameLst>
                                          <p:attrName>ppt_y</p:attrName>
                                        </p:attrNameLst>
                                      </p:cBhvr>
                                      <p:tavLst>
                                        <p:tav tm="0">
                                          <p:val>
                                            <p:strVal val="0-#ppt_h/2"/>
                                          </p:val>
                                        </p:tav>
                                        <p:tav tm="100000">
                                          <p:val>
                                            <p:strVal val="#ppt_y"/>
                                          </p:val>
                                        </p:tav>
                                      </p:tavLst>
                                    </p:anim>
                                  </p:childTnLst>
                                </p:cTn>
                              </p:par>
                              <p:par>
                                <p:cTn id="31" presetID="2" presetClass="entr" presetSubtype="1" accel="52000" fill="hold" nodeType="withEffect">
                                  <p:stCondLst>
                                    <p:cond delay="700"/>
                                  </p:stCondLst>
                                  <p:childTnLst>
                                    <p:set>
                                      <p:cBhvr>
                                        <p:cTn id="32" dur="1" fill="hold">
                                          <p:stCondLst>
                                            <p:cond delay="0"/>
                                          </p:stCondLst>
                                        </p:cTn>
                                        <p:tgtEl>
                                          <p:spTgt spid="39"/>
                                        </p:tgtEl>
                                        <p:attrNameLst>
                                          <p:attrName>style.visibility</p:attrName>
                                        </p:attrNameLst>
                                      </p:cBhvr>
                                      <p:to>
                                        <p:strVal val="visible"/>
                                      </p:to>
                                    </p:set>
                                    <p:anim calcmode="lin" valueType="num">
                                      <p:cBhvr additive="base">
                                        <p:cTn id="33" dur="1000" fill="hold"/>
                                        <p:tgtEl>
                                          <p:spTgt spid="39"/>
                                        </p:tgtEl>
                                        <p:attrNameLst>
                                          <p:attrName>ppt_x</p:attrName>
                                        </p:attrNameLst>
                                      </p:cBhvr>
                                      <p:tavLst>
                                        <p:tav tm="0">
                                          <p:val>
                                            <p:strVal val="#ppt_x"/>
                                          </p:val>
                                        </p:tav>
                                        <p:tav tm="100000">
                                          <p:val>
                                            <p:strVal val="#ppt_x"/>
                                          </p:val>
                                        </p:tav>
                                      </p:tavLst>
                                    </p:anim>
                                    <p:anim calcmode="lin" valueType="num">
                                      <p:cBhvr additive="base">
                                        <p:cTn id="34" dur="1000" fill="hold"/>
                                        <p:tgtEl>
                                          <p:spTgt spid="39"/>
                                        </p:tgtEl>
                                        <p:attrNameLst>
                                          <p:attrName>ppt_y</p:attrName>
                                        </p:attrNameLst>
                                      </p:cBhvr>
                                      <p:tavLst>
                                        <p:tav tm="0">
                                          <p:val>
                                            <p:strVal val="0-#ppt_h/2"/>
                                          </p:val>
                                        </p:tav>
                                        <p:tav tm="100000">
                                          <p:val>
                                            <p:strVal val="#ppt_y"/>
                                          </p:val>
                                        </p:tav>
                                      </p:tavLst>
                                    </p:anim>
                                  </p:childTnLst>
                                </p:cTn>
                              </p:par>
                              <p:par>
                                <p:cTn id="35" presetID="2" presetClass="entr" presetSubtype="1" accel="52000" fill="hold" nodeType="withEffect">
                                  <p:stCondLst>
                                    <p:cond delay="1000"/>
                                  </p:stCondLst>
                                  <p:childTnLst>
                                    <p:set>
                                      <p:cBhvr>
                                        <p:cTn id="36" dur="1" fill="hold">
                                          <p:stCondLst>
                                            <p:cond delay="0"/>
                                          </p:stCondLst>
                                        </p:cTn>
                                        <p:tgtEl>
                                          <p:spTgt spid="42"/>
                                        </p:tgtEl>
                                        <p:attrNameLst>
                                          <p:attrName>style.visibility</p:attrName>
                                        </p:attrNameLst>
                                      </p:cBhvr>
                                      <p:to>
                                        <p:strVal val="visible"/>
                                      </p:to>
                                    </p:set>
                                    <p:anim calcmode="lin" valueType="num">
                                      <p:cBhvr additive="base">
                                        <p:cTn id="37" dur="1000" fill="hold"/>
                                        <p:tgtEl>
                                          <p:spTgt spid="42"/>
                                        </p:tgtEl>
                                        <p:attrNameLst>
                                          <p:attrName>ppt_x</p:attrName>
                                        </p:attrNameLst>
                                      </p:cBhvr>
                                      <p:tavLst>
                                        <p:tav tm="0">
                                          <p:val>
                                            <p:strVal val="#ppt_x"/>
                                          </p:val>
                                        </p:tav>
                                        <p:tav tm="100000">
                                          <p:val>
                                            <p:strVal val="#ppt_x"/>
                                          </p:val>
                                        </p:tav>
                                      </p:tavLst>
                                    </p:anim>
                                    <p:anim calcmode="lin" valueType="num">
                                      <p:cBhvr additive="base">
                                        <p:cTn id="38" dur="1000" fill="hold"/>
                                        <p:tgtEl>
                                          <p:spTgt spid="42"/>
                                        </p:tgtEl>
                                        <p:attrNameLst>
                                          <p:attrName>ppt_y</p:attrName>
                                        </p:attrNameLst>
                                      </p:cBhvr>
                                      <p:tavLst>
                                        <p:tav tm="0">
                                          <p:val>
                                            <p:strVal val="0-#ppt_h/2"/>
                                          </p:val>
                                        </p:tav>
                                        <p:tav tm="100000">
                                          <p:val>
                                            <p:strVal val="#ppt_y"/>
                                          </p:val>
                                        </p:tav>
                                      </p:tavLst>
                                    </p:anim>
                                  </p:childTnLst>
                                </p:cTn>
                              </p:par>
                            </p:childTnLst>
                          </p:cTn>
                        </p:par>
                        <p:par>
                          <p:cTn id="39" fill="hold">
                            <p:stCondLst>
                              <p:cond delay="3800"/>
                            </p:stCondLst>
                            <p:childTnLst>
                              <p:par>
                                <p:cTn id="40" presetID="16" presetClass="entr" presetSubtype="21" fill="hold" grpId="0" nodeType="afterEffect">
                                  <p:stCondLst>
                                    <p:cond delay="0"/>
                                  </p:stCondLst>
                                  <p:childTnLst>
                                    <p:set>
                                      <p:cBhvr>
                                        <p:cTn id="41" dur="1" fill="hold">
                                          <p:stCondLst>
                                            <p:cond delay="0"/>
                                          </p:stCondLst>
                                        </p:cTn>
                                        <p:tgtEl>
                                          <p:spTgt spid="46"/>
                                        </p:tgtEl>
                                        <p:attrNameLst>
                                          <p:attrName>style.visibility</p:attrName>
                                        </p:attrNameLst>
                                      </p:cBhvr>
                                      <p:to>
                                        <p:strVal val="visible"/>
                                      </p:to>
                                    </p:set>
                                    <p:animEffect transition="in" filter="barn(inVertical)">
                                      <p:cBhvr>
                                        <p:cTn id="42" dur="500"/>
                                        <p:tgtEl>
                                          <p:spTgt spid="46"/>
                                        </p:tgtEl>
                                      </p:cBhvr>
                                    </p:animEffect>
                                  </p:childTnLst>
                                </p:cTn>
                              </p:par>
                              <p:par>
                                <p:cTn id="43" presetID="16" presetClass="entr" presetSubtype="21" fill="hold" grpId="0" nodeType="withEffect">
                                  <p:stCondLst>
                                    <p:cond delay="0"/>
                                  </p:stCondLst>
                                  <p:childTnLst>
                                    <p:set>
                                      <p:cBhvr>
                                        <p:cTn id="44" dur="1" fill="hold">
                                          <p:stCondLst>
                                            <p:cond delay="0"/>
                                          </p:stCondLst>
                                        </p:cTn>
                                        <p:tgtEl>
                                          <p:spTgt spid="47"/>
                                        </p:tgtEl>
                                        <p:attrNameLst>
                                          <p:attrName>style.visibility</p:attrName>
                                        </p:attrNameLst>
                                      </p:cBhvr>
                                      <p:to>
                                        <p:strVal val="visible"/>
                                      </p:to>
                                    </p:set>
                                    <p:animEffect transition="in" filter="barn(inVertical)">
                                      <p:cBhvr>
                                        <p:cTn id="45" dur="500"/>
                                        <p:tgtEl>
                                          <p:spTgt spid="47"/>
                                        </p:tgtEl>
                                      </p:cBhvr>
                                    </p:animEffect>
                                  </p:childTnLst>
                                </p:cTn>
                              </p:par>
                              <p:par>
                                <p:cTn id="46" presetID="16" presetClass="entr" presetSubtype="21" fill="hold" grpId="0" nodeType="withEffect">
                                  <p:stCondLst>
                                    <p:cond delay="0"/>
                                  </p:stCondLst>
                                  <p:childTnLst>
                                    <p:set>
                                      <p:cBhvr>
                                        <p:cTn id="47" dur="1" fill="hold">
                                          <p:stCondLst>
                                            <p:cond delay="0"/>
                                          </p:stCondLst>
                                        </p:cTn>
                                        <p:tgtEl>
                                          <p:spTgt spid="48"/>
                                        </p:tgtEl>
                                        <p:attrNameLst>
                                          <p:attrName>style.visibility</p:attrName>
                                        </p:attrNameLst>
                                      </p:cBhvr>
                                      <p:to>
                                        <p:strVal val="visible"/>
                                      </p:to>
                                    </p:set>
                                    <p:animEffect transition="in" filter="barn(inVertical)">
                                      <p:cBhvr>
                                        <p:cTn id="48" dur="500"/>
                                        <p:tgtEl>
                                          <p:spTgt spid="48"/>
                                        </p:tgtEl>
                                      </p:cBhvr>
                                    </p:animEffect>
                                  </p:childTnLst>
                                </p:cTn>
                              </p:par>
                              <p:par>
                                <p:cTn id="49" presetID="16" presetClass="entr" presetSubtype="21" fill="hold" grpId="0" nodeType="withEffect">
                                  <p:stCondLst>
                                    <p:cond delay="0"/>
                                  </p:stCondLst>
                                  <p:childTnLst>
                                    <p:set>
                                      <p:cBhvr>
                                        <p:cTn id="50" dur="1" fill="hold">
                                          <p:stCondLst>
                                            <p:cond delay="0"/>
                                          </p:stCondLst>
                                        </p:cTn>
                                        <p:tgtEl>
                                          <p:spTgt spid="49"/>
                                        </p:tgtEl>
                                        <p:attrNameLst>
                                          <p:attrName>style.visibility</p:attrName>
                                        </p:attrNameLst>
                                      </p:cBhvr>
                                      <p:to>
                                        <p:strVal val="visible"/>
                                      </p:to>
                                    </p:set>
                                    <p:animEffect transition="in" filter="barn(inVertical)">
                                      <p:cBhvr>
                                        <p:cTn id="51" dur="500"/>
                                        <p:tgtEl>
                                          <p:spTgt spid="49"/>
                                        </p:tgtEl>
                                      </p:cBhvr>
                                    </p:animEffect>
                                  </p:childTnLst>
                                </p:cTn>
                              </p:par>
                              <p:par>
                                <p:cTn id="52" presetID="16" presetClass="entr" presetSubtype="21" fill="hold" grpId="0" nodeType="withEffect">
                                  <p:stCondLst>
                                    <p:cond delay="0"/>
                                  </p:stCondLst>
                                  <p:childTnLst>
                                    <p:set>
                                      <p:cBhvr>
                                        <p:cTn id="53" dur="1" fill="hold">
                                          <p:stCondLst>
                                            <p:cond delay="0"/>
                                          </p:stCondLst>
                                        </p:cTn>
                                        <p:tgtEl>
                                          <p:spTgt spid="50"/>
                                        </p:tgtEl>
                                        <p:attrNameLst>
                                          <p:attrName>style.visibility</p:attrName>
                                        </p:attrNameLst>
                                      </p:cBhvr>
                                      <p:to>
                                        <p:strVal val="visible"/>
                                      </p:to>
                                    </p:set>
                                    <p:animEffect transition="in" filter="barn(inVertical)">
                                      <p:cBhvr>
                                        <p:cTn id="54" dur="500"/>
                                        <p:tgtEl>
                                          <p:spTgt spid="50"/>
                                        </p:tgtEl>
                                      </p:cBhvr>
                                    </p:animEffect>
                                  </p:childTnLst>
                                </p:cTn>
                              </p:par>
                              <p:par>
                                <p:cTn id="55" presetID="16" presetClass="entr" presetSubtype="21" fill="hold" grpId="0" nodeType="withEffect">
                                  <p:stCondLst>
                                    <p:cond delay="0"/>
                                  </p:stCondLst>
                                  <p:childTnLst>
                                    <p:set>
                                      <p:cBhvr>
                                        <p:cTn id="56" dur="1" fill="hold">
                                          <p:stCondLst>
                                            <p:cond delay="0"/>
                                          </p:stCondLst>
                                        </p:cTn>
                                        <p:tgtEl>
                                          <p:spTgt spid="51"/>
                                        </p:tgtEl>
                                        <p:attrNameLst>
                                          <p:attrName>style.visibility</p:attrName>
                                        </p:attrNameLst>
                                      </p:cBhvr>
                                      <p:to>
                                        <p:strVal val="visible"/>
                                      </p:to>
                                    </p:set>
                                    <p:animEffect transition="in" filter="barn(inVertical)">
                                      <p:cBhvr>
                                        <p:cTn id="57" dur="500"/>
                                        <p:tgtEl>
                                          <p:spTgt spid="51"/>
                                        </p:tgtEl>
                                      </p:cBhvr>
                                    </p:animEffect>
                                  </p:childTnLst>
                                </p:cTn>
                              </p:par>
                              <p:par>
                                <p:cTn id="58" presetID="16" presetClass="entr" presetSubtype="21" fill="hold" grpId="0" nodeType="withEffect">
                                  <p:stCondLst>
                                    <p:cond delay="0"/>
                                  </p:stCondLst>
                                  <p:childTnLst>
                                    <p:set>
                                      <p:cBhvr>
                                        <p:cTn id="59" dur="1" fill="hold">
                                          <p:stCondLst>
                                            <p:cond delay="0"/>
                                          </p:stCondLst>
                                        </p:cTn>
                                        <p:tgtEl>
                                          <p:spTgt spid="52"/>
                                        </p:tgtEl>
                                        <p:attrNameLst>
                                          <p:attrName>style.visibility</p:attrName>
                                        </p:attrNameLst>
                                      </p:cBhvr>
                                      <p:to>
                                        <p:strVal val="visible"/>
                                      </p:to>
                                    </p:set>
                                    <p:animEffect transition="in" filter="barn(inVertical)">
                                      <p:cBhvr>
                                        <p:cTn id="60" dur="500"/>
                                        <p:tgtEl>
                                          <p:spTgt spid="52"/>
                                        </p:tgtEl>
                                      </p:cBhvr>
                                    </p:animEffect>
                                  </p:childTnLst>
                                </p:cTn>
                              </p:par>
                              <p:par>
                                <p:cTn id="61" presetID="16" presetClass="entr" presetSubtype="21" fill="hold" grpId="0" nodeType="withEffect">
                                  <p:stCondLst>
                                    <p:cond delay="0"/>
                                  </p:stCondLst>
                                  <p:childTnLst>
                                    <p:set>
                                      <p:cBhvr>
                                        <p:cTn id="62" dur="1" fill="hold">
                                          <p:stCondLst>
                                            <p:cond delay="0"/>
                                          </p:stCondLst>
                                        </p:cTn>
                                        <p:tgtEl>
                                          <p:spTgt spid="53"/>
                                        </p:tgtEl>
                                        <p:attrNameLst>
                                          <p:attrName>style.visibility</p:attrName>
                                        </p:attrNameLst>
                                      </p:cBhvr>
                                      <p:to>
                                        <p:strVal val="visible"/>
                                      </p:to>
                                    </p:set>
                                    <p:animEffect transition="in" filter="barn(inVertical)">
                                      <p:cBhvr>
                                        <p:cTn id="63" dur="500"/>
                                        <p:tgtEl>
                                          <p:spTgt spid="53"/>
                                        </p:tgtEl>
                                      </p:cBhvr>
                                    </p:animEffect>
                                  </p:childTnLst>
                                </p:cTn>
                              </p:par>
                              <p:par>
                                <p:cTn id="64" presetID="16" presetClass="entr" presetSubtype="21" fill="hold" grpId="0" nodeType="withEffect">
                                  <p:stCondLst>
                                    <p:cond delay="0"/>
                                  </p:stCondLst>
                                  <p:childTnLst>
                                    <p:set>
                                      <p:cBhvr>
                                        <p:cTn id="65" dur="1" fill="hold">
                                          <p:stCondLst>
                                            <p:cond delay="0"/>
                                          </p:stCondLst>
                                        </p:cTn>
                                        <p:tgtEl>
                                          <p:spTgt spid="54"/>
                                        </p:tgtEl>
                                        <p:attrNameLst>
                                          <p:attrName>style.visibility</p:attrName>
                                        </p:attrNameLst>
                                      </p:cBhvr>
                                      <p:to>
                                        <p:strVal val="visible"/>
                                      </p:to>
                                    </p:set>
                                    <p:animEffect transition="in" filter="barn(inVertical)">
                                      <p:cBhvr>
                                        <p:cTn id="66" dur="500"/>
                                        <p:tgtEl>
                                          <p:spTgt spid="54"/>
                                        </p:tgtEl>
                                      </p:cBhvr>
                                    </p:animEffect>
                                  </p:childTnLst>
                                </p:cTn>
                              </p:par>
                              <p:par>
                                <p:cTn id="67" presetID="16" presetClass="entr" presetSubtype="21" fill="hold" grpId="0" nodeType="withEffect">
                                  <p:stCondLst>
                                    <p:cond delay="0"/>
                                  </p:stCondLst>
                                  <p:childTnLst>
                                    <p:set>
                                      <p:cBhvr>
                                        <p:cTn id="68" dur="1" fill="hold">
                                          <p:stCondLst>
                                            <p:cond delay="0"/>
                                          </p:stCondLst>
                                        </p:cTn>
                                        <p:tgtEl>
                                          <p:spTgt spid="55"/>
                                        </p:tgtEl>
                                        <p:attrNameLst>
                                          <p:attrName>style.visibility</p:attrName>
                                        </p:attrNameLst>
                                      </p:cBhvr>
                                      <p:to>
                                        <p:strVal val="visible"/>
                                      </p:to>
                                    </p:set>
                                    <p:animEffect transition="in" filter="barn(inVertical)">
                                      <p:cBhvr>
                                        <p:cTn id="69" dur="500"/>
                                        <p:tgtEl>
                                          <p:spTgt spid="55"/>
                                        </p:tgtEl>
                                      </p:cBhvr>
                                    </p:animEffect>
                                  </p:childTnLst>
                                </p:cTn>
                              </p:par>
                            </p:childTnLst>
                          </p:cTn>
                        </p:par>
                        <p:par>
                          <p:cTn id="70" fill="hold">
                            <p:stCondLst>
                              <p:cond delay="4300"/>
                            </p:stCondLst>
                            <p:childTnLst>
                              <p:par>
                                <p:cTn id="71" presetID="22" presetClass="entr" presetSubtype="8" fill="hold" grpId="0" nodeType="afterEffect">
                                  <p:stCondLst>
                                    <p:cond delay="0"/>
                                  </p:stCondLst>
                                  <p:childTnLst>
                                    <p:set>
                                      <p:cBhvr>
                                        <p:cTn id="72" dur="1" fill="hold">
                                          <p:stCondLst>
                                            <p:cond delay="0"/>
                                          </p:stCondLst>
                                        </p:cTn>
                                        <p:tgtEl>
                                          <p:spTgt spid="56"/>
                                        </p:tgtEl>
                                        <p:attrNameLst>
                                          <p:attrName>style.visibility</p:attrName>
                                        </p:attrNameLst>
                                      </p:cBhvr>
                                      <p:to>
                                        <p:strVal val="visible"/>
                                      </p:to>
                                    </p:set>
                                    <p:animEffect transition="in" filter="wipe(left)">
                                      <p:cBhvr>
                                        <p:cTn id="73" dur="5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47" grpId="0"/>
      <p:bldP spid="48" grpId="0"/>
      <p:bldP spid="49" grpId="0"/>
      <p:bldP spid="50" grpId="0"/>
      <p:bldP spid="51" grpId="0"/>
      <p:bldP spid="52" grpId="0"/>
      <p:bldP spid="53" grpId="0"/>
      <p:bldP spid="54" grpId="0"/>
      <p:bldP spid="55" grpId="0"/>
      <p:bldP spid="56"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9"/>
          <p:cNvGrpSpPr/>
          <p:nvPr/>
        </p:nvGrpSpPr>
        <p:grpSpPr>
          <a:xfrm>
            <a:off x="1011203" y="208731"/>
            <a:ext cx="553964" cy="558108"/>
            <a:chOff x="304800" y="673100"/>
            <a:chExt cx="4000500" cy="4000500"/>
          </a:xfrm>
          <a:effectLst>
            <a:outerShdw blurRad="444500" dist="254000" dir="8100000" algn="tr" rotWithShape="0">
              <a:prstClr val="black">
                <a:alpha val="24000"/>
              </a:prstClr>
            </a:outerShdw>
          </a:effectLst>
        </p:grpSpPr>
        <p:sp>
          <p:nvSpPr>
            <p:cNvPr id="21" name="同心圆 2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2" name="椭圆 21"/>
            <p:cNvSpPr/>
            <p:nvPr/>
          </p:nvSpPr>
          <p:spPr>
            <a:xfrm>
              <a:off x="392109" y="760409"/>
              <a:ext cx="3825870" cy="382587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3" name="组合 22"/>
          <p:cNvGrpSpPr/>
          <p:nvPr/>
        </p:nvGrpSpPr>
        <p:grpSpPr>
          <a:xfrm>
            <a:off x="796889" y="851674"/>
            <a:ext cx="357190" cy="359864"/>
            <a:chOff x="304800" y="673100"/>
            <a:chExt cx="4000500" cy="4000500"/>
          </a:xfrm>
          <a:effectLst>
            <a:outerShdw blurRad="444500" dist="254000" dir="8100000" algn="tr" rotWithShape="0">
              <a:prstClr val="black">
                <a:alpha val="24000"/>
              </a:prstClr>
            </a:outerShdw>
          </a:effectLst>
        </p:grpSpPr>
        <p:sp>
          <p:nvSpPr>
            <p:cNvPr id="24" name="同心圆 2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5" name="椭圆 24"/>
            <p:cNvSpPr/>
            <p:nvPr/>
          </p:nvSpPr>
          <p:spPr>
            <a:xfrm>
              <a:off x="392109" y="760409"/>
              <a:ext cx="3825870" cy="3825870"/>
            </a:xfrm>
            <a:prstGeom prst="ellipse">
              <a:avLst/>
            </a:prstGeom>
            <a:ln/>
          </p:spPr>
          <p:style>
            <a:lnRef idx="3">
              <a:schemeClr val="lt1"/>
            </a:lnRef>
            <a:fillRef idx="1">
              <a:schemeClr val="accent1"/>
            </a:fillRef>
            <a:effectRef idx="1">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4" name="组合 25"/>
          <p:cNvGrpSpPr/>
          <p:nvPr/>
        </p:nvGrpSpPr>
        <p:grpSpPr>
          <a:xfrm>
            <a:off x="-203243" y="-230052"/>
            <a:ext cx="1357322" cy="1367477"/>
            <a:chOff x="304800" y="673100"/>
            <a:chExt cx="4000500" cy="4000500"/>
          </a:xfrm>
          <a:effectLst>
            <a:outerShdw blurRad="444500" dist="254000" dir="8100000" algn="tr" rotWithShape="0">
              <a:prstClr val="black">
                <a:alpha val="24000"/>
              </a:prstClr>
            </a:outerShdw>
          </a:effectLst>
        </p:grpSpPr>
        <p:sp>
          <p:nvSpPr>
            <p:cNvPr id="27" name="同心圆 2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8" name="椭圆 27"/>
            <p:cNvSpPr/>
            <p:nvPr/>
          </p:nvSpPr>
          <p:spPr>
            <a:xfrm>
              <a:off x="392100" y="760400"/>
              <a:ext cx="3825879" cy="3825879"/>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cxnSp>
        <p:nvCxnSpPr>
          <p:cNvPr id="29" name="直接连接符 28"/>
          <p:cNvCxnSpPr/>
          <p:nvPr/>
        </p:nvCxnSpPr>
        <p:spPr>
          <a:xfrm>
            <a:off x="1797021" y="827749"/>
            <a:ext cx="8286808" cy="23924"/>
          </a:xfrm>
          <a:prstGeom prst="line">
            <a:avLst/>
          </a:prstGeom>
          <a:ln/>
        </p:spPr>
        <p:style>
          <a:lnRef idx="3">
            <a:schemeClr val="accent5"/>
          </a:lnRef>
          <a:fillRef idx="0">
            <a:schemeClr val="accent5"/>
          </a:fillRef>
          <a:effectRef idx="2">
            <a:schemeClr val="accent5"/>
          </a:effectRef>
          <a:fontRef idx="minor">
            <a:schemeClr val="tx1"/>
          </a:fontRef>
        </p:style>
      </p:cxnSp>
      <p:sp>
        <p:nvSpPr>
          <p:cNvPr id="14" name="标题 1"/>
          <p:cNvSpPr txBox="1">
            <a:spLocks/>
          </p:cNvSpPr>
          <p:nvPr/>
        </p:nvSpPr>
        <p:spPr>
          <a:xfrm>
            <a:off x="1797021" y="351607"/>
            <a:ext cx="2500330" cy="642942"/>
          </a:xfrm>
          <a:prstGeom prst="rect">
            <a:avLst/>
          </a:prstGeom>
        </p:spPr>
        <p:txBody>
          <a:bodyPr/>
          <a:lstStyle/>
          <a:p>
            <a:pPr marL="0" marR="0" lvl="0" indent="0" algn="l" defTabSz="1110905" rtl="0" eaLnBrk="1" fontAlgn="auto" latinLnBrk="0" hangingPunct="1">
              <a:lnSpc>
                <a:spcPct val="100000"/>
              </a:lnSpc>
              <a:spcBef>
                <a:spcPct val="0"/>
              </a:spcBef>
              <a:spcAft>
                <a:spcPts val="0"/>
              </a:spcAft>
              <a:buClrTx/>
              <a:buSzTx/>
              <a:buFontTx/>
              <a:buNone/>
              <a:tabLst/>
              <a:defRPr/>
            </a:pPr>
            <a:r>
              <a:rPr kumimoji="0" lang="zh-CN" altLang="en-US" sz="2800" b="0" i="0" u="none" strike="noStrike" kern="1200" cap="none" spc="0" normalizeH="0" baseline="0" noProof="0" dirty="0" smtClean="0">
                <a:ln>
                  <a:noFill/>
                </a:ln>
                <a:solidFill>
                  <a:srgbClr val="0070C0"/>
                </a:solidFill>
                <a:effectLst/>
                <a:uLnTx/>
                <a:uFillTx/>
                <a:latin typeface="方正粗倩简体" pitchFamily="65" charset="-122"/>
                <a:ea typeface="方正粗倩简体" pitchFamily="65" charset="-122"/>
                <a:cs typeface="+mj-cs"/>
              </a:rPr>
              <a:t>利益最大化</a:t>
            </a:r>
            <a:endParaRPr kumimoji="0" lang="zh-CN" altLang="en-US" sz="2800" b="0" i="0" u="none" strike="noStrike" kern="1200" cap="none" spc="0" normalizeH="0" baseline="0" noProof="0" dirty="0">
              <a:ln>
                <a:noFill/>
              </a:ln>
              <a:solidFill>
                <a:srgbClr val="0070C0"/>
              </a:solidFill>
              <a:effectLst/>
              <a:uLnTx/>
              <a:uFillTx/>
              <a:latin typeface="方正粗倩简体" pitchFamily="65" charset="-122"/>
              <a:ea typeface="方正粗倩简体" pitchFamily="65" charset="-122"/>
              <a:cs typeface="+mj-cs"/>
            </a:endParaRPr>
          </a:p>
        </p:txBody>
      </p:sp>
      <p:sp>
        <p:nvSpPr>
          <p:cNvPr id="15" name="五角星 14"/>
          <p:cNvSpPr/>
          <p:nvPr/>
        </p:nvSpPr>
        <p:spPr>
          <a:xfrm>
            <a:off x="2349122" y="3098929"/>
            <a:ext cx="2165350" cy="2165350"/>
          </a:xfrm>
          <a:prstGeom prst="star5">
            <a:avLst/>
          </a:prstGeom>
          <a:noFill/>
          <a:ln w="762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微软雅黑" pitchFamily="34" charset="-122"/>
              <a:ea typeface="微软雅黑" pitchFamily="34" charset="-122"/>
            </a:endParaRPr>
          </a:p>
        </p:txBody>
      </p:sp>
      <p:grpSp>
        <p:nvGrpSpPr>
          <p:cNvPr id="16" name="组合 15"/>
          <p:cNvGrpSpPr/>
          <p:nvPr/>
        </p:nvGrpSpPr>
        <p:grpSpPr>
          <a:xfrm>
            <a:off x="2822445" y="3714879"/>
            <a:ext cx="1218704" cy="1218704"/>
            <a:chOff x="3962648" y="2819400"/>
            <a:chExt cx="1218704" cy="1218704"/>
          </a:xfrm>
        </p:grpSpPr>
        <p:grpSp>
          <p:nvGrpSpPr>
            <p:cNvPr id="17" name="组合 16"/>
            <p:cNvGrpSpPr/>
            <p:nvPr/>
          </p:nvGrpSpPr>
          <p:grpSpPr>
            <a:xfrm>
              <a:off x="3962648" y="2819400"/>
              <a:ext cx="1218704" cy="1218704"/>
              <a:chOff x="304800" y="673100"/>
              <a:chExt cx="4000500" cy="4000500"/>
            </a:xfrm>
            <a:effectLst>
              <a:outerShdw blurRad="444500" dist="254000" dir="8100000" algn="tr" rotWithShape="0">
                <a:prstClr val="black">
                  <a:alpha val="50000"/>
                </a:prstClr>
              </a:outerShdw>
            </a:effectLst>
          </p:grpSpPr>
          <p:sp>
            <p:nvSpPr>
              <p:cNvPr id="19" name="同心圆 1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latin typeface="微软雅黑" pitchFamily="34" charset="-122"/>
                  <a:ea typeface="微软雅黑" pitchFamily="34" charset="-122"/>
                </a:endParaRPr>
              </a:p>
            </p:txBody>
          </p:sp>
          <p:sp>
            <p:nvSpPr>
              <p:cNvPr id="20" name="椭圆 19"/>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微软雅黑" pitchFamily="34" charset="-122"/>
                  <a:ea typeface="微软雅黑" pitchFamily="34" charset="-122"/>
                </a:endParaRPr>
              </a:p>
            </p:txBody>
          </p:sp>
        </p:grpSp>
        <p:sp>
          <p:nvSpPr>
            <p:cNvPr id="18" name="TextBox 17"/>
            <p:cNvSpPr txBox="1"/>
            <p:nvPr/>
          </p:nvSpPr>
          <p:spPr>
            <a:xfrm>
              <a:off x="4126543" y="3108951"/>
              <a:ext cx="877163" cy="646331"/>
            </a:xfrm>
            <a:prstGeom prst="rect">
              <a:avLst/>
            </a:prstGeom>
            <a:noFill/>
          </p:spPr>
          <p:txBody>
            <a:bodyPr wrap="none" rtlCol="0">
              <a:spAutoFit/>
            </a:bodyPr>
            <a:lstStyle/>
            <a:p>
              <a:pPr algn="ctr"/>
              <a:r>
                <a:rPr lang="zh-CN" altLang="en-US" dirty="0" smtClean="0">
                  <a:solidFill>
                    <a:schemeClr val="tx1">
                      <a:lumMod val="75000"/>
                      <a:lumOff val="25000"/>
                    </a:schemeClr>
                  </a:solidFill>
                  <a:latin typeface="微软雅黑" pitchFamily="34" charset="-122"/>
                  <a:ea typeface="微软雅黑" pitchFamily="34" charset="-122"/>
                </a:rPr>
                <a:t>利益</a:t>
              </a:r>
              <a:endParaRPr lang="en-US" altLang="zh-CN" dirty="0" smtClean="0">
                <a:solidFill>
                  <a:schemeClr val="tx1">
                    <a:lumMod val="75000"/>
                    <a:lumOff val="25000"/>
                  </a:schemeClr>
                </a:solidFill>
                <a:latin typeface="微软雅黑" pitchFamily="34" charset="-122"/>
                <a:ea typeface="微软雅黑" pitchFamily="34" charset="-122"/>
              </a:endParaRPr>
            </a:p>
            <a:p>
              <a:pPr algn="ctr"/>
              <a:r>
                <a:rPr lang="zh-CN" altLang="en-US" dirty="0" smtClean="0">
                  <a:solidFill>
                    <a:schemeClr val="tx1">
                      <a:lumMod val="75000"/>
                      <a:lumOff val="25000"/>
                    </a:schemeClr>
                  </a:solidFill>
                  <a:latin typeface="微软雅黑" pitchFamily="34" charset="-122"/>
                  <a:ea typeface="微软雅黑" pitchFamily="34" charset="-122"/>
                </a:rPr>
                <a:t>最大化</a:t>
              </a:r>
              <a:endParaRPr lang="en-US" altLang="zh-CN" dirty="0" smtClean="0">
                <a:solidFill>
                  <a:schemeClr val="tx1">
                    <a:lumMod val="75000"/>
                    <a:lumOff val="25000"/>
                  </a:schemeClr>
                </a:solidFill>
                <a:latin typeface="微软雅黑" pitchFamily="34" charset="-122"/>
                <a:ea typeface="微软雅黑" pitchFamily="34" charset="-122"/>
              </a:endParaRPr>
            </a:p>
          </p:txBody>
        </p:sp>
      </p:grpSp>
      <p:sp>
        <p:nvSpPr>
          <p:cNvPr id="23" name="椭圆 22"/>
          <p:cNvSpPr/>
          <p:nvPr/>
        </p:nvSpPr>
        <p:spPr>
          <a:xfrm>
            <a:off x="1846375" y="3579415"/>
            <a:ext cx="710139" cy="710139"/>
          </a:xfrm>
          <a:prstGeom prst="ellipse">
            <a:avLst/>
          </a:prstGeom>
          <a:solidFill>
            <a:schemeClr val="accent1"/>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微软雅黑" pitchFamily="34" charset="-122"/>
              <a:ea typeface="微软雅黑" pitchFamily="34" charset="-122"/>
            </a:endParaRPr>
          </a:p>
        </p:txBody>
      </p:sp>
      <p:sp>
        <p:nvSpPr>
          <p:cNvPr id="26" name="椭圆 25"/>
          <p:cNvSpPr/>
          <p:nvPr/>
        </p:nvSpPr>
        <p:spPr>
          <a:xfrm>
            <a:off x="3076728" y="2582465"/>
            <a:ext cx="710139" cy="710139"/>
          </a:xfrm>
          <a:prstGeom prst="ellipse">
            <a:avLst/>
          </a:prstGeom>
          <a:solidFill>
            <a:schemeClr val="accent1"/>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latin typeface="微软雅黑" pitchFamily="34" charset="-122"/>
              <a:ea typeface="微软雅黑" pitchFamily="34" charset="-122"/>
            </a:endParaRPr>
          </a:p>
        </p:txBody>
      </p:sp>
      <p:sp>
        <p:nvSpPr>
          <p:cNvPr id="31" name="椭圆 30"/>
          <p:cNvSpPr/>
          <p:nvPr/>
        </p:nvSpPr>
        <p:spPr>
          <a:xfrm>
            <a:off x="4321327" y="3579415"/>
            <a:ext cx="710139" cy="710139"/>
          </a:xfrm>
          <a:prstGeom prst="ellipse">
            <a:avLst/>
          </a:prstGeom>
          <a:solidFill>
            <a:schemeClr val="accent1"/>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微软雅黑" pitchFamily="34" charset="-122"/>
              <a:ea typeface="微软雅黑" pitchFamily="34" charset="-122"/>
            </a:endParaRPr>
          </a:p>
        </p:txBody>
      </p:sp>
      <p:sp>
        <p:nvSpPr>
          <p:cNvPr id="32" name="椭圆 31"/>
          <p:cNvSpPr/>
          <p:nvPr/>
        </p:nvSpPr>
        <p:spPr>
          <a:xfrm>
            <a:off x="3829733" y="5022483"/>
            <a:ext cx="710139" cy="710139"/>
          </a:xfrm>
          <a:prstGeom prst="ellipse">
            <a:avLst/>
          </a:prstGeom>
          <a:solidFill>
            <a:schemeClr val="accent1"/>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微软雅黑" pitchFamily="34" charset="-122"/>
              <a:ea typeface="微软雅黑" pitchFamily="34" charset="-122"/>
            </a:endParaRPr>
          </a:p>
        </p:txBody>
      </p:sp>
      <p:sp>
        <p:nvSpPr>
          <p:cNvPr id="33" name="椭圆 32"/>
          <p:cNvSpPr/>
          <p:nvPr/>
        </p:nvSpPr>
        <p:spPr>
          <a:xfrm>
            <a:off x="2336376" y="5009783"/>
            <a:ext cx="710139" cy="710139"/>
          </a:xfrm>
          <a:prstGeom prst="ellipse">
            <a:avLst/>
          </a:prstGeom>
          <a:solidFill>
            <a:schemeClr val="accent1"/>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微软雅黑" pitchFamily="34" charset="-122"/>
              <a:ea typeface="微软雅黑" pitchFamily="34" charset="-122"/>
            </a:endParaRPr>
          </a:p>
        </p:txBody>
      </p:sp>
      <p:sp>
        <p:nvSpPr>
          <p:cNvPr id="35" name="TextBox 34"/>
          <p:cNvSpPr txBox="1"/>
          <p:nvPr/>
        </p:nvSpPr>
        <p:spPr>
          <a:xfrm>
            <a:off x="2079707" y="2762288"/>
            <a:ext cx="902811" cy="307777"/>
          </a:xfrm>
          <a:prstGeom prst="rect">
            <a:avLst/>
          </a:prstGeom>
          <a:noFill/>
        </p:spPr>
        <p:txBody>
          <a:bodyPr wrap="none" rtlCol="0">
            <a:spAutoFit/>
          </a:bodyPr>
          <a:lstStyle/>
          <a:p>
            <a:pPr algn="ctr"/>
            <a:r>
              <a:rPr lang="zh-CN" altLang="en-US" sz="1400" b="1" dirty="0">
                <a:solidFill>
                  <a:schemeClr val="tx1">
                    <a:lumMod val="65000"/>
                    <a:lumOff val="35000"/>
                  </a:schemeClr>
                </a:solidFill>
                <a:latin typeface="微软雅黑" pitchFamily="34" charset="-122"/>
                <a:ea typeface="微软雅黑" pitchFamily="34" charset="-122"/>
              </a:rPr>
              <a:t>管理成本</a:t>
            </a:r>
          </a:p>
        </p:txBody>
      </p:sp>
      <p:sp>
        <p:nvSpPr>
          <p:cNvPr id="36" name="TextBox 35"/>
          <p:cNvSpPr txBox="1"/>
          <p:nvPr/>
        </p:nvSpPr>
        <p:spPr>
          <a:xfrm>
            <a:off x="5142417" y="3778794"/>
            <a:ext cx="902811" cy="307777"/>
          </a:xfrm>
          <a:prstGeom prst="rect">
            <a:avLst/>
          </a:prstGeom>
          <a:noFill/>
        </p:spPr>
        <p:txBody>
          <a:bodyPr wrap="none" rtlCol="0">
            <a:spAutoFit/>
          </a:bodyPr>
          <a:lstStyle/>
          <a:p>
            <a:r>
              <a:rPr lang="zh-CN" altLang="en-US" sz="1400" b="1" dirty="0">
                <a:solidFill>
                  <a:schemeClr val="tx1">
                    <a:lumMod val="65000"/>
                    <a:lumOff val="35000"/>
                  </a:schemeClr>
                </a:solidFill>
                <a:latin typeface="微软雅黑" pitchFamily="34" charset="-122"/>
                <a:ea typeface="微软雅黑" pitchFamily="34" charset="-122"/>
              </a:rPr>
              <a:t>其他成本</a:t>
            </a:r>
          </a:p>
        </p:txBody>
      </p:sp>
      <p:sp>
        <p:nvSpPr>
          <p:cNvPr id="37" name="TextBox 36"/>
          <p:cNvSpPr txBox="1"/>
          <p:nvPr/>
        </p:nvSpPr>
        <p:spPr>
          <a:xfrm>
            <a:off x="4635759" y="5280829"/>
            <a:ext cx="902811" cy="307777"/>
          </a:xfrm>
          <a:prstGeom prst="rect">
            <a:avLst/>
          </a:prstGeom>
          <a:noFill/>
        </p:spPr>
        <p:txBody>
          <a:bodyPr wrap="none" rtlCol="0">
            <a:spAutoFit/>
          </a:bodyPr>
          <a:lstStyle/>
          <a:p>
            <a:r>
              <a:rPr lang="zh-CN" altLang="en-US" sz="1400" b="1" dirty="0">
                <a:solidFill>
                  <a:schemeClr val="tx1">
                    <a:lumMod val="65000"/>
                    <a:lumOff val="35000"/>
                  </a:schemeClr>
                </a:solidFill>
                <a:latin typeface="微软雅黑" pitchFamily="34" charset="-122"/>
                <a:ea typeface="微软雅黑" pitchFamily="34" charset="-122"/>
              </a:rPr>
              <a:t>人员成本</a:t>
            </a:r>
          </a:p>
        </p:txBody>
      </p:sp>
      <p:sp>
        <p:nvSpPr>
          <p:cNvPr id="38" name="TextBox 37"/>
          <p:cNvSpPr txBox="1"/>
          <p:nvPr/>
        </p:nvSpPr>
        <p:spPr>
          <a:xfrm>
            <a:off x="796889" y="3812272"/>
            <a:ext cx="902811" cy="307777"/>
          </a:xfrm>
          <a:prstGeom prst="rect">
            <a:avLst/>
          </a:prstGeom>
          <a:noFill/>
        </p:spPr>
        <p:txBody>
          <a:bodyPr wrap="none" rtlCol="0">
            <a:spAutoFit/>
          </a:bodyPr>
          <a:lstStyle/>
          <a:p>
            <a:pPr algn="ctr"/>
            <a:r>
              <a:rPr lang="zh-CN" altLang="en-US" sz="1400" b="1" dirty="0">
                <a:solidFill>
                  <a:schemeClr val="tx1">
                    <a:lumMod val="65000"/>
                    <a:lumOff val="35000"/>
                  </a:schemeClr>
                </a:solidFill>
                <a:latin typeface="微软雅黑" pitchFamily="34" charset="-122"/>
                <a:ea typeface="微软雅黑" pitchFamily="34" charset="-122"/>
              </a:rPr>
              <a:t>办公成本</a:t>
            </a:r>
          </a:p>
        </p:txBody>
      </p:sp>
      <p:sp>
        <p:nvSpPr>
          <p:cNvPr id="39" name="TextBox 38"/>
          <p:cNvSpPr txBox="1"/>
          <p:nvPr/>
        </p:nvSpPr>
        <p:spPr>
          <a:xfrm>
            <a:off x="1307419" y="5230986"/>
            <a:ext cx="902811" cy="307777"/>
          </a:xfrm>
          <a:prstGeom prst="rect">
            <a:avLst/>
          </a:prstGeom>
          <a:noFill/>
        </p:spPr>
        <p:txBody>
          <a:bodyPr wrap="none" rtlCol="0">
            <a:spAutoFit/>
          </a:bodyPr>
          <a:lstStyle/>
          <a:p>
            <a:pPr algn="ctr"/>
            <a:r>
              <a:rPr lang="zh-CN" altLang="en-US" sz="1400" b="1" dirty="0">
                <a:solidFill>
                  <a:schemeClr val="tx1">
                    <a:lumMod val="65000"/>
                    <a:lumOff val="35000"/>
                  </a:schemeClr>
                </a:solidFill>
                <a:latin typeface="微软雅黑" pitchFamily="34" charset="-122"/>
                <a:ea typeface="微软雅黑" pitchFamily="34" charset="-122"/>
              </a:rPr>
              <a:t>营销成本</a:t>
            </a:r>
          </a:p>
        </p:txBody>
      </p:sp>
      <p:grpSp>
        <p:nvGrpSpPr>
          <p:cNvPr id="40" name="组合 39"/>
          <p:cNvGrpSpPr/>
          <p:nvPr/>
        </p:nvGrpSpPr>
        <p:grpSpPr>
          <a:xfrm>
            <a:off x="6940557" y="1581077"/>
            <a:ext cx="3143272" cy="785818"/>
            <a:chOff x="814328" y="3219334"/>
            <a:chExt cx="2077200" cy="432536"/>
          </a:xfrm>
        </p:grpSpPr>
        <p:grpSp>
          <p:nvGrpSpPr>
            <p:cNvPr id="41" name="组合 40"/>
            <p:cNvGrpSpPr/>
            <p:nvPr/>
          </p:nvGrpSpPr>
          <p:grpSpPr>
            <a:xfrm>
              <a:off x="814328" y="3219334"/>
              <a:ext cx="2077200" cy="432536"/>
              <a:chOff x="4304043" y="1286668"/>
              <a:chExt cx="5877487" cy="2757793"/>
            </a:xfrm>
            <a:effectLst>
              <a:outerShdw blurRad="381000" dist="254000" dir="8100000" algn="tr" rotWithShape="0">
                <a:prstClr val="black">
                  <a:alpha val="40000"/>
                </a:prstClr>
              </a:outerShdw>
            </a:effectLst>
          </p:grpSpPr>
          <p:sp>
            <p:nvSpPr>
              <p:cNvPr id="43" name="圆角矩形 42"/>
              <p:cNvSpPr/>
              <p:nvPr/>
            </p:nvSpPr>
            <p:spPr>
              <a:xfrm>
                <a:off x="4304043" y="1286668"/>
                <a:ext cx="5877487"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圆角矩形 43"/>
              <p:cNvSpPr/>
              <p:nvPr/>
            </p:nvSpPr>
            <p:spPr>
              <a:xfrm>
                <a:off x="4351924" y="1373342"/>
                <a:ext cx="5775624"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2" name="TextBox 41"/>
            <p:cNvSpPr txBox="1"/>
            <p:nvPr/>
          </p:nvSpPr>
          <p:spPr>
            <a:xfrm>
              <a:off x="831250" y="3388835"/>
              <a:ext cx="1999302" cy="215444"/>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dirty="0">
                  <a:solidFill>
                    <a:schemeClr val="accent1"/>
                  </a:solidFill>
                </a:rPr>
                <a:t>点击输入标题文本</a:t>
              </a:r>
            </a:p>
          </p:txBody>
        </p:sp>
      </p:grpSp>
      <p:sp>
        <p:nvSpPr>
          <p:cNvPr id="45" name="TextBox 44"/>
          <p:cNvSpPr txBox="1"/>
          <p:nvPr/>
        </p:nvSpPr>
        <p:spPr>
          <a:xfrm>
            <a:off x="7206358" y="2724085"/>
            <a:ext cx="2520281" cy="1212640"/>
          </a:xfrm>
          <a:prstGeom prst="rect">
            <a:avLst/>
          </a:prstGeom>
          <a:noFill/>
        </p:spPr>
        <p:txBody>
          <a:bodyPr wrap="square" rtlCol="0">
            <a:spAutoFit/>
          </a:bodyPr>
          <a:lstStyle/>
          <a:p>
            <a:pPr>
              <a:lnSpc>
                <a:spcPct val="130000"/>
              </a:lnSpc>
              <a:defRPr/>
            </a:pPr>
            <a:r>
              <a:rPr lang="en-US" altLang="zh-CN" sz="1400" dirty="0">
                <a:latin typeface="微软雅黑" pitchFamily="34" charset="-122"/>
                <a:ea typeface="微软雅黑" pitchFamily="34" charset="-122"/>
              </a:rPr>
              <a:t>01</a:t>
            </a:r>
            <a:r>
              <a:rPr lang="zh-CN" altLang="en-US" sz="1400" dirty="0">
                <a:latin typeface="微软雅黑" pitchFamily="34" charset="-122"/>
                <a:ea typeface="微软雅黑" pitchFamily="34" charset="-122"/>
              </a:rPr>
              <a:t>、点击输入简要文字内容，文字内容需概括精炼，不用多余的文字修饰，言简意赅的说明分项内容</a:t>
            </a:r>
            <a:r>
              <a:rPr lang="en-US" altLang="zh-CN" sz="1400" dirty="0">
                <a:latin typeface="微软雅黑" pitchFamily="34" charset="-122"/>
                <a:ea typeface="微软雅黑" pitchFamily="34" charset="-122"/>
              </a:rPr>
              <a:t>……</a:t>
            </a:r>
            <a:endParaRPr lang="zh-CN" altLang="en-US" sz="1400" dirty="0">
              <a:latin typeface="微软雅黑" pitchFamily="34" charset="-122"/>
              <a:ea typeface="微软雅黑" pitchFamily="34" charset="-122"/>
            </a:endParaRPr>
          </a:p>
        </p:txBody>
      </p:sp>
      <p:sp>
        <p:nvSpPr>
          <p:cNvPr id="46" name="TextBox 45"/>
          <p:cNvSpPr txBox="1"/>
          <p:nvPr/>
        </p:nvSpPr>
        <p:spPr>
          <a:xfrm>
            <a:off x="7206358" y="3927119"/>
            <a:ext cx="2520281" cy="1212640"/>
          </a:xfrm>
          <a:prstGeom prst="rect">
            <a:avLst/>
          </a:prstGeom>
          <a:noFill/>
        </p:spPr>
        <p:txBody>
          <a:bodyPr wrap="square" rtlCol="0">
            <a:spAutoFit/>
          </a:bodyPr>
          <a:lstStyle/>
          <a:p>
            <a:pPr>
              <a:lnSpc>
                <a:spcPct val="130000"/>
              </a:lnSpc>
              <a:defRPr/>
            </a:pPr>
            <a:r>
              <a:rPr lang="en-US" altLang="zh-CN" sz="1400" dirty="0">
                <a:latin typeface="微软雅黑" pitchFamily="34" charset="-122"/>
                <a:ea typeface="微软雅黑" pitchFamily="34" charset="-122"/>
              </a:rPr>
              <a:t>02</a:t>
            </a:r>
            <a:r>
              <a:rPr lang="zh-CN" altLang="en-US" sz="1400" dirty="0">
                <a:latin typeface="微软雅黑" pitchFamily="34" charset="-122"/>
                <a:ea typeface="微软雅黑" pitchFamily="34" charset="-122"/>
              </a:rPr>
              <a:t>、点击输入简要文字内容，文字内容需概括精炼，不用多余的文字修饰，言简意赅的说明分项内容</a:t>
            </a:r>
            <a:r>
              <a:rPr lang="en-US" altLang="zh-CN" sz="1400" dirty="0">
                <a:latin typeface="微软雅黑" pitchFamily="34" charset="-122"/>
                <a:ea typeface="微软雅黑" pitchFamily="34" charset="-122"/>
              </a:rPr>
              <a:t>……</a:t>
            </a:r>
            <a:endParaRPr lang="zh-CN" altLang="en-US" sz="1400" dirty="0">
              <a:latin typeface="微软雅黑" pitchFamily="34" charset="-122"/>
              <a:ea typeface="微软雅黑" pitchFamily="34" charset="-122"/>
            </a:endParaRPr>
          </a:p>
        </p:txBody>
      </p:sp>
      <p:sp>
        <p:nvSpPr>
          <p:cNvPr id="47" name="TextBox 46"/>
          <p:cNvSpPr txBox="1"/>
          <p:nvPr/>
        </p:nvSpPr>
        <p:spPr>
          <a:xfrm>
            <a:off x="7206358" y="5211197"/>
            <a:ext cx="2520281" cy="1212640"/>
          </a:xfrm>
          <a:prstGeom prst="rect">
            <a:avLst/>
          </a:prstGeom>
          <a:noFill/>
        </p:spPr>
        <p:txBody>
          <a:bodyPr wrap="square" rtlCol="0">
            <a:spAutoFit/>
          </a:bodyPr>
          <a:lstStyle/>
          <a:p>
            <a:pPr>
              <a:lnSpc>
                <a:spcPct val="130000"/>
              </a:lnSpc>
              <a:defRPr/>
            </a:pPr>
            <a:r>
              <a:rPr lang="en-US" altLang="zh-CN" sz="1400" dirty="0">
                <a:latin typeface="微软雅黑" pitchFamily="34" charset="-122"/>
                <a:ea typeface="微软雅黑" pitchFamily="34" charset="-122"/>
              </a:rPr>
              <a:t>03</a:t>
            </a:r>
            <a:r>
              <a:rPr lang="zh-CN" altLang="en-US" sz="1400" dirty="0">
                <a:latin typeface="微软雅黑" pitchFamily="34" charset="-122"/>
                <a:ea typeface="微软雅黑" pitchFamily="34" charset="-122"/>
              </a:rPr>
              <a:t>、点击输入简要文字内容，文字内容需概括精炼，不用多余的文字修饰，言简意赅的说明分项内容</a:t>
            </a:r>
            <a:r>
              <a:rPr lang="en-US" altLang="zh-CN" sz="1400" dirty="0">
                <a:latin typeface="微软雅黑" pitchFamily="34" charset="-122"/>
                <a:ea typeface="微软雅黑" pitchFamily="34" charset="-122"/>
              </a:rPr>
              <a:t>……</a:t>
            </a:r>
            <a:endParaRPr lang="zh-CN" altLang="en-US" sz="1400" dirty="0">
              <a:latin typeface="微软雅黑" pitchFamily="34" charset="-122"/>
              <a:ea typeface="微软雅黑" pitchFamily="34" charset="-122"/>
            </a:endParaRPr>
          </a:p>
        </p:txBody>
      </p:sp>
      <p:sp>
        <p:nvSpPr>
          <p:cNvPr id="48" name="TextBox 47"/>
          <p:cNvSpPr txBox="1"/>
          <p:nvPr/>
        </p:nvSpPr>
        <p:spPr>
          <a:xfrm>
            <a:off x="3097001" y="2811970"/>
            <a:ext cx="671359" cy="246221"/>
          </a:xfrm>
          <a:prstGeom prst="rect">
            <a:avLst/>
          </a:prstGeom>
          <a:noFill/>
        </p:spPr>
        <p:txBody>
          <a:bodyPr wrap="square" lIns="0" tIns="0" rIns="0" bIns="0" rtlCol="0">
            <a:spAutoFit/>
          </a:bodyPr>
          <a:lstStyle/>
          <a:p>
            <a:pPr algn="ctr"/>
            <a:r>
              <a:rPr lang="en-US" altLang="zh-CN" sz="1600" b="1" dirty="0" smtClean="0">
                <a:solidFill>
                  <a:schemeClr val="bg1"/>
                </a:solidFill>
                <a:latin typeface="微软雅黑" pitchFamily="34" charset="-122"/>
                <a:ea typeface="微软雅黑" pitchFamily="34" charset="-122"/>
              </a:rPr>
              <a:t>20%</a:t>
            </a:r>
            <a:endParaRPr lang="zh-CN" altLang="en-US" sz="1600" b="1" dirty="0" smtClean="0">
              <a:solidFill>
                <a:schemeClr val="bg1"/>
              </a:solidFill>
              <a:latin typeface="微软雅黑" pitchFamily="34" charset="-122"/>
              <a:ea typeface="微软雅黑" pitchFamily="34" charset="-122"/>
            </a:endParaRPr>
          </a:p>
        </p:txBody>
      </p:sp>
      <p:sp>
        <p:nvSpPr>
          <p:cNvPr id="49" name="TextBox 48"/>
          <p:cNvSpPr txBox="1"/>
          <p:nvPr/>
        </p:nvSpPr>
        <p:spPr>
          <a:xfrm>
            <a:off x="1859753" y="3814051"/>
            <a:ext cx="671359" cy="246221"/>
          </a:xfrm>
          <a:prstGeom prst="rect">
            <a:avLst/>
          </a:prstGeom>
          <a:noFill/>
        </p:spPr>
        <p:txBody>
          <a:bodyPr wrap="square" lIns="0" tIns="0" rIns="0" bIns="0" rtlCol="0">
            <a:spAutoFit/>
          </a:bodyPr>
          <a:lstStyle/>
          <a:p>
            <a:pPr algn="ctr"/>
            <a:r>
              <a:rPr lang="en-US" altLang="zh-CN" sz="1600" b="1" dirty="0" smtClean="0">
                <a:solidFill>
                  <a:schemeClr val="bg1"/>
                </a:solidFill>
                <a:latin typeface="微软雅黑" pitchFamily="34" charset="-122"/>
                <a:ea typeface="微软雅黑" pitchFamily="34" charset="-122"/>
              </a:rPr>
              <a:t>15%</a:t>
            </a:r>
            <a:endParaRPr lang="zh-CN" altLang="en-US" sz="1600" b="1" dirty="0" smtClean="0">
              <a:solidFill>
                <a:schemeClr val="bg1"/>
              </a:solidFill>
              <a:latin typeface="微软雅黑" pitchFamily="34" charset="-122"/>
              <a:ea typeface="微软雅黑" pitchFamily="34" charset="-122"/>
            </a:endParaRPr>
          </a:p>
        </p:txBody>
      </p:sp>
      <p:sp>
        <p:nvSpPr>
          <p:cNvPr id="50" name="TextBox 49"/>
          <p:cNvSpPr txBox="1"/>
          <p:nvPr/>
        </p:nvSpPr>
        <p:spPr>
          <a:xfrm>
            <a:off x="4340716" y="3814051"/>
            <a:ext cx="671359" cy="246221"/>
          </a:xfrm>
          <a:prstGeom prst="rect">
            <a:avLst/>
          </a:prstGeom>
          <a:noFill/>
        </p:spPr>
        <p:txBody>
          <a:bodyPr wrap="square" lIns="0" tIns="0" rIns="0" bIns="0" rtlCol="0">
            <a:spAutoFit/>
          </a:bodyPr>
          <a:lstStyle/>
          <a:p>
            <a:pPr algn="ctr"/>
            <a:r>
              <a:rPr lang="en-US" altLang="zh-CN" sz="1600" b="1" dirty="0">
                <a:solidFill>
                  <a:schemeClr val="bg1"/>
                </a:solidFill>
                <a:latin typeface="微软雅黑" pitchFamily="34" charset="-122"/>
                <a:ea typeface="微软雅黑" pitchFamily="34" charset="-122"/>
              </a:rPr>
              <a:t>1</a:t>
            </a:r>
            <a:r>
              <a:rPr lang="en-US" altLang="zh-CN" sz="1600" b="1" dirty="0" smtClean="0">
                <a:solidFill>
                  <a:schemeClr val="bg1"/>
                </a:solidFill>
                <a:latin typeface="微软雅黑" pitchFamily="34" charset="-122"/>
                <a:ea typeface="微软雅黑" pitchFamily="34" charset="-122"/>
              </a:rPr>
              <a:t>0%</a:t>
            </a:r>
            <a:endParaRPr lang="zh-CN" altLang="en-US" sz="1600" b="1" dirty="0" smtClean="0">
              <a:solidFill>
                <a:schemeClr val="bg1"/>
              </a:solidFill>
              <a:latin typeface="微软雅黑" pitchFamily="34" charset="-122"/>
              <a:ea typeface="微软雅黑" pitchFamily="34" charset="-122"/>
            </a:endParaRPr>
          </a:p>
        </p:txBody>
      </p:sp>
      <p:sp>
        <p:nvSpPr>
          <p:cNvPr id="51" name="TextBox 50"/>
          <p:cNvSpPr txBox="1"/>
          <p:nvPr/>
        </p:nvSpPr>
        <p:spPr>
          <a:xfrm>
            <a:off x="2355765" y="5254441"/>
            <a:ext cx="671359" cy="246221"/>
          </a:xfrm>
          <a:prstGeom prst="rect">
            <a:avLst/>
          </a:prstGeom>
          <a:noFill/>
        </p:spPr>
        <p:txBody>
          <a:bodyPr wrap="square" lIns="0" tIns="0" rIns="0" bIns="0" rtlCol="0">
            <a:spAutoFit/>
          </a:bodyPr>
          <a:lstStyle/>
          <a:p>
            <a:pPr algn="ctr"/>
            <a:r>
              <a:rPr lang="en-US" altLang="zh-CN" sz="1600" b="1" dirty="0" smtClean="0">
                <a:solidFill>
                  <a:schemeClr val="bg1"/>
                </a:solidFill>
                <a:latin typeface="微软雅黑" pitchFamily="34" charset="-122"/>
                <a:ea typeface="微软雅黑" pitchFamily="34" charset="-122"/>
              </a:rPr>
              <a:t>35%</a:t>
            </a:r>
            <a:endParaRPr lang="zh-CN" altLang="en-US" sz="1600" b="1" dirty="0" smtClean="0">
              <a:solidFill>
                <a:schemeClr val="bg1"/>
              </a:solidFill>
              <a:latin typeface="微软雅黑" pitchFamily="34" charset="-122"/>
              <a:ea typeface="微软雅黑" pitchFamily="34" charset="-122"/>
            </a:endParaRPr>
          </a:p>
        </p:txBody>
      </p:sp>
      <p:sp>
        <p:nvSpPr>
          <p:cNvPr id="52" name="TextBox 51"/>
          <p:cNvSpPr txBox="1"/>
          <p:nvPr/>
        </p:nvSpPr>
        <p:spPr>
          <a:xfrm>
            <a:off x="3843113" y="5261763"/>
            <a:ext cx="671359" cy="246221"/>
          </a:xfrm>
          <a:prstGeom prst="rect">
            <a:avLst/>
          </a:prstGeom>
          <a:noFill/>
        </p:spPr>
        <p:txBody>
          <a:bodyPr wrap="square" lIns="0" tIns="0" rIns="0" bIns="0" rtlCol="0">
            <a:spAutoFit/>
          </a:bodyPr>
          <a:lstStyle/>
          <a:p>
            <a:pPr algn="ctr"/>
            <a:r>
              <a:rPr lang="en-US" altLang="zh-CN" sz="1600" b="1" dirty="0" smtClean="0">
                <a:solidFill>
                  <a:schemeClr val="bg1"/>
                </a:solidFill>
                <a:latin typeface="微软雅黑" pitchFamily="34" charset="-122"/>
                <a:ea typeface="微软雅黑" pitchFamily="34" charset="-122"/>
              </a:rPr>
              <a:t>20%</a:t>
            </a:r>
            <a:endParaRPr lang="zh-CN" altLang="en-US" sz="1600" b="1" dirty="0" smtClean="0">
              <a:solidFill>
                <a:schemeClr val="bg1"/>
              </a:solidFill>
              <a:latin typeface="微软雅黑" pitchFamily="34" charset="-122"/>
              <a:ea typeface="微软雅黑"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left)">
                                      <p:cBhvr>
                                        <p:cTn id="7" dur="300"/>
                                        <p:tgtEl>
                                          <p:spTgt spid="29"/>
                                        </p:tgtEl>
                                      </p:cBhvr>
                                    </p:animEffect>
                                  </p:childTnLst>
                                </p:cTn>
                              </p:par>
                            </p:childTnLst>
                          </p:cTn>
                        </p:par>
                        <p:par>
                          <p:cTn id="8" fill="hold">
                            <p:stCondLst>
                              <p:cond delay="300"/>
                            </p:stCondLst>
                            <p:childTnLst>
                              <p:par>
                                <p:cTn id="9" presetID="2" presetClass="entr" presetSubtype="4" accel="42000" fill="hold" nodeType="after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1500" fill="hold"/>
                                        <p:tgtEl>
                                          <p:spTgt spid="16"/>
                                        </p:tgtEl>
                                        <p:attrNameLst>
                                          <p:attrName>ppt_x</p:attrName>
                                        </p:attrNameLst>
                                      </p:cBhvr>
                                      <p:tavLst>
                                        <p:tav tm="0">
                                          <p:val>
                                            <p:strVal val="#ppt_x"/>
                                          </p:val>
                                        </p:tav>
                                        <p:tav tm="100000">
                                          <p:val>
                                            <p:strVal val="#ppt_x"/>
                                          </p:val>
                                        </p:tav>
                                      </p:tavLst>
                                    </p:anim>
                                    <p:anim calcmode="lin" valueType="num">
                                      <p:cBhvr additive="base">
                                        <p:cTn id="12" dur="1500" fill="hold"/>
                                        <p:tgtEl>
                                          <p:spTgt spid="16"/>
                                        </p:tgtEl>
                                        <p:attrNameLst>
                                          <p:attrName>ppt_y</p:attrName>
                                        </p:attrNameLst>
                                      </p:cBhvr>
                                      <p:tavLst>
                                        <p:tav tm="0">
                                          <p:val>
                                            <p:strVal val="1+#ppt_h/2"/>
                                          </p:val>
                                        </p:tav>
                                        <p:tav tm="100000">
                                          <p:val>
                                            <p:strVal val="#ppt_y"/>
                                          </p:val>
                                        </p:tav>
                                      </p:tavLst>
                                    </p:anim>
                                  </p:childTnLst>
                                </p:cTn>
                              </p:par>
                            </p:childTnLst>
                          </p:cTn>
                        </p:par>
                        <p:par>
                          <p:cTn id="13" fill="hold">
                            <p:stCondLst>
                              <p:cond delay="1800"/>
                            </p:stCondLst>
                            <p:childTnLst>
                              <p:par>
                                <p:cTn id="14" presetID="53" presetClass="entr" presetSubtype="16" fill="hold" grpId="0" nodeType="afterEffect">
                                  <p:stCondLst>
                                    <p:cond delay="0"/>
                                  </p:stCondLst>
                                  <p:childTnLst>
                                    <p:set>
                                      <p:cBhvr>
                                        <p:cTn id="15" dur="1" fill="hold">
                                          <p:stCondLst>
                                            <p:cond delay="0"/>
                                          </p:stCondLst>
                                        </p:cTn>
                                        <p:tgtEl>
                                          <p:spTgt spid="15"/>
                                        </p:tgtEl>
                                        <p:attrNameLst>
                                          <p:attrName>style.visibility</p:attrName>
                                        </p:attrNameLst>
                                      </p:cBhvr>
                                      <p:to>
                                        <p:strVal val="visible"/>
                                      </p:to>
                                    </p:set>
                                    <p:anim calcmode="lin" valueType="num">
                                      <p:cBhvr>
                                        <p:cTn id="16" dur="500" fill="hold"/>
                                        <p:tgtEl>
                                          <p:spTgt spid="15"/>
                                        </p:tgtEl>
                                        <p:attrNameLst>
                                          <p:attrName>ppt_w</p:attrName>
                                        </p:attrNameLst>
                                      </p:cBhvr>
                                      <p:tavLst>
                                        <p:tav tm="0">
                                          <p:val>
                                            <p:fltVal val="0"/>
                                          </p:val>
                                        </p:tav>
                                        <p:tav tm="100000">
                                          <p:val>
                                            <p:strVal val="#ppt_w"/>
                                          </p:val>
                                        </p:tav>
                                      </p:tavLst>
                                    </p:anim>
                                    <p:anim calcmode="lin" valueType="num">
                                      <p:cBhvr>
                                        <p:cTn id="17" dur="500" fill="hold"/>
                                        <p:tgtEl>
                                          <p:spTgt spid="15"/>
                                        </p:tgtEl>
                                        <p:attrNameLst>
                                          <p:attrName>ppt_h</p:attrName>
                                        </p:attrNameLst>
                                      </p:cBhvr>
                                      <p:tavLst>
                                        <p:tav tm="0">
                                          <p:val>
                                            <p:fltVal val="0"/>
                                          </p:val>
                                        </p:tav>
                                        <p:tav tm="100000">
                                          <p:val>
                                            <p:strVal val="#ppt_h"/>
                                          </p:val>
                                        </p:tav>
                                      </p:tavLst>
                                    </p:anim>
                                    <p:animEffect transition="in" filter="fade">
                                      <p:cBhvr>
                                        <p:cTn id="18" dur="500"/>
                                        <p:tgtEl>
                                          <p:spTgt spid="15"/>
                                        </p:tgtEl>
                                      </p:cBhvr>
                                    </p:animEffect>
                                  </p:childTnLst>
                                </p:cTn>
                              </p:par>
                            </p:childTnLst>
                          </p:cTn>
                        </p:par>
                        <p:par>
                          <p:cTn id="19" fill="hold">
                            <p:stCondLst>
                              <p:cond delay="2300"/>
                            </p:stCondLst>
                            <p:childTnLst>
                              <p:par>
                                <p:cTn id="20" presetID="53" presetClass="entr" presetSubtype="16" fill="hold" grpId="0" nodeType="afterEffect">
                                  <p:stCondLst>
                                    <p:cond delay="0"/>
                                  </p:stCondLst>
                                  <p:childTnLst>
                                    <p:set>
                                      <p:cBhvr>
                                        <p:cTn id="21" dur="1" fill="hold">
                                          <p:stCondLst>
                                            <p:cond delay="0"/>
                                          </p:stCondLst>
                                        </p:cTn>
                                        <p:tgtEl>
                                          <p:spTgt spid="26"/>
                                        </p:tgtEl>
                                        <p:attrNameLst>
                                          <p:attrName>style.visibility</p:attrName>
                                        </p:attrNameLst>
                                      </p:cBhvr>
                                      <p:to>
                                        <p:strVal val="visible"/>
                                      </p:to>
                                    </p:set>
                                    <p:anim calcmode="lin" valueType="num">
                                      <p:cBhvr>
                                        <p:cTn id="22" dur="500" fill="hold"/>
                                        <p:tgtEl>
                                          <p:spTgt spid="26"/>
                                        </p:tgtEl>
                                        <p:attrNameLst>
                                          <p:attrName>ppt_w</p:attrName>
                                        </p:attrNameLst>
                                      </p:cBhvr>
                                      <p:tavLst>
                                        <p:tav tm="0">
                                          <p:val>
                                            <p:fltVal val="0"/>
                                          </p:val>
                                        </p:tav>
                                        <p:tav tm="100000">
                                          <p:val>
                                            <p:strVal val="#ppt_w"/>
                                          </p:val>
                                        </p:tav>
                                      </p:tavLst>
                                    </p:anim>
                                    <p:anim calcmode="lin" valueType="num">
                                      <p:cBhvr>
                                        <p:cTn id="23" dur="500" fill="hold"/>
                                        <p:tgtEl>
                                          <p:spTgt spid="26"/>
                                        </p:tgtEl>
                                        <p:attrNameLst>
                                          <p:attrName>ppt_h</p:attrName>
                                        </p:attrNameLst>
                                      </p:cBhvr>
                                      <p:tavLst>
                                        <p:tav tm="0">
                                          <p:val>
                                            <p:fltVal val="0"/>
                                          </p:val>
                                        </p:tav>
                                        <p:tav tm="100000">
                                          <p:val>
                                            <p:strVal val="#ppt_h"/>
                                          </p:val>
                                        </p:tav>
                                      </p:tavLst>
                                    </p:anim>
                                    <p:animEffect transition="in" filter="fade">
                                      <p:cBhvr>
                                        <p:cTn id="24" dur="500"/>
                                        <p:tgtEl>
                                          <p:spTgt spid="26"/>
                                        </p:tgtEl>
                                      </p:cBhvr>
                                    </p:animEffect>
                                  </p:childTnLst>
                                </p:cTn>
                              </p:par>
                              <p:par>
                                <p:cTn id="25" presetID="53" presetClass="entr" presetSubtype="16" fill="hold" grpId="0" nodeType="withEffect">
                                  <p:stCondLst>
                                    <p:cond delay="100"/>
                                  </p:stCondLst>
                                  <p:childTnLst>
                                    <p:set>
                                      <p:cBhvr>
                                        <p:cTn id="26" dur="1" fill="hold">
                                          <p:stCondLst>
                                            <p:cond delay="0"/>
                                          </p:stCondLst>
                                        </p:cTn>
                                        <p:tgtEl>
                                          <p:spTgt spid="23"/>
                                        </p:tgtEl>
                                        <p:attrNameLst>
                                          <p:attrName>style.visibility</p:attrName>
                                        </p:attrNameLst>
                                      </p:cBhvr>
                                      <p:to>
                                        <p:strVal val="visible"/>
                                      </p:to>
                                    </p:set>
                                    <p:anim calcmode="lin" valueType="num">
                                      <p:cBhvr>
                                        <p:cTn id="27" dur="500" fill="hold"/>
                                        <p:tgtEl>
                                          <p:spTgt spid="23"/>
                                        </p:tgtEl>
                                        <p:attrNameLst>
                                          <p:attrName>ppt_w</p:attrName>
                                        </p:attrNameLst>
                                      </p:cBhvr>
                                      <p:tavLst>
                                        <p:tav tm="0">
                                          <p:val>
                                            <p:fltVal val="0"/>
                                          </p:val>
                                        </p:tav>
                                        <p:tav tm="100000">
                                          <p:val>
                                            <p:strVal val="#ppt_w"/>
                                          </p:val>
                                        </p:tav>
                                      </p:tavLst>
                                    </p:anim>
                                    <p:anim calcmode="lin" valueType="num">
                                      <p:cBhvr>
                                        <p:cTn id="28" dur="500" fill="hold"/>
                                        <p:tgtEl>
                                          <p:spTgt spid="23"/>
                                        </p:tgtEl>
                                        <p:attrNameLst>
                                          <p:attrName>ppt_h</p:attrName>
                                        </p:attrNameLst>
                                      </p:cBhvr>
                                      <p:tavLst>
                                        <p:tav tm="0">
                                          <p:val>
                                            <p:fltVal val="0"/>
                                          </p:val>
                                        </p:tav>
                                        <p:tav tm="100000">
                                          <p:val>
                                            <p:strVal val="#ppt_h"/>
                                          </p:val>
                                        </p:tav>
                                      </p:tavLst>
                                    </p:anim>
                                    <p:animEffect transition="in" filter="fade">
                                      <p:cBhvr>
                                        <p:cTn id="29" dur="500"/>
                                        <p:tgtEl>
                                          <p:spTgt spid="23"/>
                                        </p:tgtEl>
                                      </p:cBhvr>
                                    </p:animEffect>
                                  </p:childTnLst>
                                </p:cTn>
                              </p:par>
                              <p:par>
                                <p:cTn id="30" presetID="53" presetClass="entr" presetSubtype="16" fill="hold" grpId="0" nodeType="withEffect">
                                  <p:stCondLst>
                                    <p:cond delay="200"/>
                                  </p:stCondLst>
                                  <p:childTnLst>
                                    <p:set>
                                      <p:cBhvr>
                                        <p:cTn id="31" dur="1" fill="hold">
                                          <p:stCondLst>
                                            <p:cond delay="0"/>
                                          </p:stCondLst>
                                        </p:cTn>
                                        <p:tgtEl>
                                          <p:spTgt spid="33"/>
                                        </p:tgtEl>
                                        <p:attrNameLst>
                                          <p:attrName>style.visibility</p:attrName>
                                        </p:attrNameLst>
                                      </p:cBhvr>
                                      <p:to>
                                        <p:strVal val="visible"/>
                                      </p:to>
                                    </p:set>
                                    <p:anim calcmode="lin" valueType="num">
                                      <p:cBhvr>
                                        <p:cTn id="32" dur="500" fill="hold"/>
                                        <p:tgtEl>
                                          <p:spTgt spid="33"/>
                                        </p:tgtEl>
                                        <p:attrNameLst>
                                          <p:attrName>ppt_w</p:attrName>
                                        </p:attrNameLst>
                                      </p:cBhvr>
                                      <p:tavLst>
                                        <p:tav tm="0">
                                          <p:val>
                                            <p:fltVal val="0"/>
                                          </p:val>
                                        </p:tav>
                                        <p:tav tm="100000">
                                          <p:val>
                                            <p:strVal val="#ppt_w"/>
                                          </p:val>
                                        </p:tav>
                                      </p:tavLst>
                                    </p:anim>
                                    <p:anim calcmode="lin" valueType="num">
                                      <p:cBhvr>
                                        <p:cTn id="33" dur="500" fill="hold"/>
                                        <p:tgtEl>
                                          <p:spTgt spid="33"/>
                                        </p:tgtEl>
                                        <p:attrNameLst>
                                          <p:attrName>ppt_h</p:attrName>
                                        </p:attrNameLst>
                                      </p:cBhvr>
                                      <p:tavLst>
                                        <p:tav tm="0">
                                          <p:val>
                                            <p:fltVal val="0"/>
                                          </p:val>
                                        </p:tav>
                                        <p:tav tm="100000">
                                          <p:val>
                                            <p:strVal val="#ppt_h"/>
                                          </p:val>
                                        </p:tav>
                                      </p:tavLst>
                                    </p:anim>
                                    <p:animEffect transition="in" filter="fade">
                                      <p:cBhvr>
                                        <p:cTn id="34" dur="500"/>
                                        <p:tgtEl>
                                          <p:spTgt spid="33"/>
                                        </p:tgtEl>
                                      </p:cBhvr>
                                    </p:animEffect>
                                  </p:childTnLst>
                                </p:cTn>
                              </p:par>
                              <p:par>
                                <p:cTn id="35" presetID="53" presetClass="entr" presetSubtype="16" fill="hold" grpId="0" nodeType="withEffect">
                                  <p:stCondLst>
                                    <p:cond delay="300"/>
                                  </p:stCondLst>
                                  <p:childTnLst>
                                    <p:set>
                                      <p:cBhvr>
                                        <p:cTn id="36" dur="1" fill="hold">
                                          <p:stCondLst>
                                            <p:cond delay="0"/>
                                          </p:stCondLst>
                                        </p:cTn>
                                        <p:tgtEl>
                                          <p:spTgt spid="32"/>
                                        </p:tgtEl>
                                        <p:attrNameLst>
                                          <p:attrName>style.visibility</p:attrName>
                                        </p:attrNameLst>
                                      </p:cBhvr>
                                      <p:to>
                                        <p:strVal val="visible"/>
                                      </p:to>
                                    </p:set>
                                    <p:anim calcmode="lin" valueType="num">
                                      <p:cBhvr>
                                        <p:cTn id="37" dur="500" fill="hold"/>
                                        <p:tgtEl>
                                          <p:spTgt spid="32"/>
                                        </p:tgtEl>
                                        <p:attrNameLst>
                                          <p:attrName>ppt_w</p:attrName>
                                        </p:attrNameLst>
                                      </p:cBhvr>
                                      <p:tavLst>
                                        <p:tav tm="0">
                                          <p:val>
                                            <p:fltVal val="0"/>
                                          </p:val>
                                        </p:tav>
                                        <p:tav tm="100000">
                                          <p:val>
                                            <p:strVal val="#ppt_w"/>
                                          </p:val>
                                        </p:tav>
                                      </p:tavLst>
                                    </p:anim>
                                    <p:anim calcmode="lin" valueType="num">
                                      <p:cBhvr>
                                        <p:cTn id="38" dur="500" fill="hold"/>
                                        <p:tgtEl>
                                          <p:spTgt spid="32"/>
                                        </p:tgtEl>
                                        <p:attrNameLst>
                                          <p:attrName>ppt_h</p:attrName>
                                        </p:attrNameLst>
                                      </p:cBhvr>
                                      <p:tavLst>
                                        <p:tav tm="0">
                                          <p:val>
                                            <p:fltVal val="0"/>
                                          </p:val>
                                        </p:tav>
                                        <p:tav tm="100000">
                                          <p:val>
                                            <p:strVal val="#ppt_h"/>
                                          </p:val>
                                        </p:tav>
                                      </p:tavLst>
                                    </p:anim>
                                    <p:animEffect transition="in" filter="fade">
                                      <p:cBhvr>
                                        <p:cTn id="39" dur="500"/>
                                        <p:tgtEl>
                                          <p:spTgt spid="32"/>
                                        </p:tgtEl>
                                      </p:cBhvr>
                                    </p:animEffect>
                                  </p:childTnLst>
                                </p:cTn>
                              </p:par>
                              <p:par>
                                <p:cTn id="40" presetID="53" presetClass="entr" presetSubtype="16" fill="hold" grpId="0" nodeType="withEffect">
                                  <p:stCondLst>
                                    <p:cond delay="400"/>
                                  </p:stCondLst>
                                  <p:childTnLst>
                                    <p:set>
                                      <p:cBhvr>
                                        <p:cTn id="41" dur="1" fill="hold">
                                          <p:stCondLst>
                                            <p:cond delay="0"/>
                                          </p:stCondLst>
                                        </p:cTn>
                                        <p:tgtEl>
                                          <p:spTgt spid="31"/>
                                        </p:tgtEl>
                                        <p:attrNameLst>
                                          <p:attrName>style.visibility</p:attrName>
                                        </p:attrNameLst>
                                      </p:cBhvr>
                                      <p:to>
                                        <p:strVal val="visible"/>
                                      </p:to>
                                    </p:set>
                                    <p:anim calcmode="lin" valueType="num">
                                      <p:cBhvr>
                                        <p:cTn id="42" dur="500" fill="hold"/>
                                        <p:tgtEl>
                                          <p:spTgt spid="31"/>
                                        </p:tgtEl>
                                        <p:attrNameLst>
                                          <p:attrName>ppt_w</p:attrName>
                                        </p:attrNameLst>
                                      </p:cBhvr>
                                      <p:tavLst>
                                        <p:tav tm="0">
                                          <p:val>
                                            <p:fltVal val="0"/>
                                          </p:val>
                                        </p:tav>
                                        <p:tav tm="100000">
                                          <p:val>
                                            <p:strVal val="#ppt_w"/>
                                          </p:val>
                                        </p:tav>
                                      </p:tavLst>
                                    </p:anim>
                                    <p:anim calcmode="lin" valueType="num">
                                      <p:cBhvr>
                                        <p:cTn id="43" dur="500" fill="hold"/>
                                        <p:tgtEl>
                                          <p:spTgt spid="31"/>
                                        </p:tgtEl>
                                        <p:attrNameLst>
                                          <p:attrName>ppt_h</p:attrName>
                                        </p:attrNameLst>
                                      </p:cBhvr>
                                      <p:tavLst>
                                        <p:tav tm="0">
                                          <p:val>
                                            <p:fltVal val="0"/>
                                          </p:val>
                                        </p:tav>
                                        <p:tav tm="100000">
                                          <p:val>
                                            <p:strVal val="#ppt_h"/>
                                          </p:val>
                                        </p:tav>
                                      </p:tavLst>
                                    </p:anim>
                                    <p:animEffect transition="in" filter="fade">
                                      <p:cBhvr>
                                        <p:cTn id="44" dur="500"/>
                                        <p:tgtEl>
                                          <p:spTgt spid="31"/>
                                        </p:tgtEl>
                                      </p:cBhvr>
                                    </p:animEffect>
                                  </p:childTnLst>
                                </p:cTn>
                              </p:par>
                            </p:childTnLst>
                          </p:cTn>
                        </p:par>
                        <p:par>
                          <p:cTn id="45" fill="hold">
                            <p:stCondLst>
                              <p:cond delay="3200"/>
                            </p:stCondLst>
                            <p:childTnLst>
                              <p:par>
                                <p:cTn id="46" presetID="10" presetClass="entr" presetSubtype="0" fill="hold" grpId="0" nodeType="afterEffect">
                                  <p:stCondLst>
                                    <p:cond delay="0"/>
                                  </p:stCondLst>
                                  <p:childTnLst>
                                    <p:set>
                                      <p:cBhvr>
                                        <p:cTn id="47" dur="1" fill="hold">
                                          <p:stCondLst>
                                            <p:cond delay="0"/>
                                          </p:stCondLst>
                                        </p:cTn>
                                        <p:tgtEl>
                                          <p:spTgt spid="48"/>
                                        </p:tgtEl>
                                        <p:attrNameLst>
                                          <p:attrName>style.visibility</p:attrName>
                                        </p:attrNameLst>
                                      </p:cBhvr>
                                      <p:to>
                                        <p:strVal val="visible"/>
                                      </p:to>
                                    </p:set>
                                    <p:animEffect transition="in" filter="fade">
                                      <p:cBhvr>
                                        <p:cTn id="48" dur="500"/>
                                        <p:tgtEl>
                                          <p:spTgt spid="48"/>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49"/>
                                        </p:tgtEl>
                                        <p:attrNameLst>
                                          <p:attrName>style.visibility</p:attrName>
                                        </p:attrNameLst>
                                      </p:cBhvr>
                                      <p:to>
                                        <p:strVal val="visible"/>
                                      </p:to>
                                    </p:set>
                                    <p:animEffect transition="in" filter="fade">
                                      <p:cBhvr>
                                        <p:cTn id="51" dur="500"/>
                                        <p:tgtEl>
                                          <p:spTgt spid="49"/>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50"/>
                                        </p:tgtEl>
                                        <p:attrNameLst>
                                          <p:attrName>style.visibility</p:attrName>
                                        </p:attrNameLst>
                                      </p:cBhvr>
                                      <p:to>
                                        <p:strVal val="visible"/>
                                      </p:to>
                                    </p:set>
                                    <p:animEffect transition="in" filter="fade">
                                      <p:cBhvr>
                                        <p:cTn id="54" dur="500"/>
                                        <p:tgtEl>
                                          <p:spTgt spid="50"/>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52"/>
                                        </p:tgtEl>
                                        <p:attrNameLst>
                                          <p:attrName>style.visibility</p:attrName>
                                        </p:attrNameLst>
                                      </p:cBhvr>
                                      <p:to>
                                        <p:strVal val="visible"/>
                                      </p:to>
                                    </p:set>
                                    <p:animEffect transition="in" filter="fade">
                                      <p:cBhvr>
                                        <p:cTn id="57" dur="500"/>
                                        <p:tgtEl>
                                          <p:spTgt spid="52"/>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51"/>
                                        </p:tgtEl>
                                        <p:attrNameLst>
                                          <p:attrName>style.visibility</p:attrName>
                                        </p:attrNameLst>
                                      </p:cBhvr>
                                      <p:to>
                                        <p:strVal val="visible"/>
                                      </p:to>
                                    </p:set>
                                    <p:animEffect transition="in" filter="fade">
                                      <p:cBhvr>
                                        <p:cTn id="60" dur="500"/>
                                        <p:tgtEl>
                                          <p:spTgt spid="51"/>
                                        </p:tgtEl>
                                      </p:cBhvr>
                                    </p:animEffect>
                                  </p:childTnLst>
                                </p:cTn>
                              </p:par>
                            </p:childTnLst>
                          </p:cTn>
                        </p:par>
                        <p:par>
                          <p:cTn id="61" fill="hold">
                            <p:stCondLst>
                              <p:cond delay="3700"/>
                            </p:stCondLst>
                            <p:childTnLst>
                              <p:par>
                                <p:cTn id="62" presetID="12" presetClass="entr" presetSubtype="2" fill="hold" grpId="0" nodeType="afterEffect">
                                  <p:stCondLst>
                                    <p:cond delay="0"/>
                                  </p:stCondLst>
                                  <p:childTnLst>
                                    <p:set>
                                      <p:cBhvr>
                                        <p:cTn id="63" dur="1" fill="hold">
                                          <p:stCondLst>
                                            <p:cond delay="0"/>
                                          </p:stCondLst>
                                        </p:cTn>
                                        <p:tgtEl>
                                          <p:spTgt spid="35"/>
                                        </p:tgtEl>
                                        <p:attrNameLst>
                                          <p:attrName>style.visibility</p:attrName>
                                        </p:attrNameLst>
                                      </p:cBhvr>
                                      <p:to>
                                        <p:strVal val="visible"/>
                                      </p:to>
                                    </p:set>
                                    <p:anim calcmode="lin" valueType="num">
                                      <p:cBhvr additive="base">
                                        <p:cTn id="64" dur="500"/>
                                        <p:tgtEl>
                                          <p:spTgt spid="35"/>
                                        </p:tgtEl>
                                        <p:attrNameLst>
                                          <p:attrName>ppt_x</p:attrName>
                                        </p:attrNameLst>
                                      </p:cBhvr>
                                      <p:tavLst>
                                        <p:tav tm="0">
                                          <p:val>
                                            <p:strVal val="#ppt_x+#ppt_w*1.125000"/>
                                          </p:val>
                                        </p:tav>
                                        <p:tav tm="100000">
                                          <p:val>
                                            <p:strVal val="#ppt_x"/>
                                          </p:val>
                                        </p:tav>
                                      </p:tavLst>
                                    </p:anim>
                                    <p:animEffect transition="in" filter="wipe(left)">
                                      <p:cBhvr>
                                        <p:cTn id="65" dur="500"/>
                                        <p:tgtEl>
                                          <p:spTgt spid="35"/>
                                        </p:tgtEl>
                                      </p:cBhvr>
                                    </p:animEffect>
                                  </p:childTnLst>
                                </p:cTn>
                              </p:par>
                              <p:par>
                                <p:cTn id="66" presetID="12" presetClass="entr" presetSubtype="2" fill="hold" grpId="0" nodeType="withEffect">
                                  <p:stCondLst>
                                    <p:cond delay="0"/>
                                  </p:stCondLst>
                                  <p:childTnLst>
                                    <p:set>
                                      <p:cBhvr>
                                        <p:cTn id="67" dur="1" fill="hold">
                                          <p:stCondLst>
                                            <p:cond delay="0"/>
                                          </p:stCondLst>
                                        </p:cTn>
                                        <p:tgtEl>
                                          <p:spTgt spid="38"/>
                                        </p:tgtEl>
                                        <p:attrNameLst>
                                          <p:attrName>style.visibility</p:attrName>
                                        </p:attrNameLst>
                                      </p:cBhvr>
                                      <p:to>
                                        <p:strVal val="visible"/>
                                      </p:to>
                                    </p:set>
                                    <p:anim calcmode="lin" valueType="num">
                                      <p:cBhvr additive="base">
                                        <p:cTn id="68" dur="500"/>
                                        <p:tgtEl>
                                          <p:spTgt spid="38"/>
                                        </p:tgtEl>
                                        <p:attrNameLst>
                                          <p:attrName>ppt_x</p:attrName>
                                        </p:attrNameLst>
                                      </p:cBhvr>
                                      <p:tavLst>
                                        <p:tav tm="0">
                                          <p:val>
                                            <p:strVal val="#ppt_x+#ppt_w*1.125000"/>
                                          </p:val>
                                        </p:tav>
                                        <p:tav tm="100000">
                                          <p:val>
                                            <p:strVal val="#ppt_x"/>
                                          </p:val>
                                        </p:tav>
                                      </p:tavLst>
                                    </p:anim>
                                    <p:animEffect transition="in" filter="wipe(left)">
                                      <p:cBhvr>
                                        <p:cTn id="69" dur="500"/>
                                        <p:tgtEl>
                                          <p:spTgt spid="38"/>
                                        </p:tgtEl>
                                      </p:cBhvr>
                                    </p:animEffect>
                                  </p:childTnLst>
                                </p:cTn>
                              </p:par>
                              <p:par>
                                <p:cTn id="70" presetID="12" presetClass="entr" presetSubtype="2" fill="hold" grpId="0" nodeType="withEffect">
                                  <p:stCondLst>
                                    <p:cond delay="0"/>
                                  </p:stCondLst>
                                  <p:childTnLst>
                                    <p:set>
                                      <p:cBhvr>
                                        <p:cTn id="71" dur="1" fill="hold">
                                          <p:stCondLst>
                                            <p:cond delay="0"/>
                                          </p:stCondLst>
                                        </p:cTn>
                                        <p:tgtEl>
                                          <p:spTgt spid="39"/>
                                        </p:tgtEl>
                                        <p:attrNameLst>
                                          <p:attrName>style.visibility</p:attrName>
                                        </p:attrNameLst>
                                      </p:cBhvr>
                                      <p:to>
                                        <p:strVal val="visible"/>
                                      </p:to>
                                    </p:set>
                                    <p:anim calcmode="lin" valueType="num">
                                      <p:cBhvr additive="base">
                                        <p:cTn id="72" dur="500"/>
                                        <p:tgtEl>
                                          <p:spTgt spid="39"/>
                                        </p:tgtEl>
                                        <p:attrNameLst>
                                          <p:attrName>ppt_x</p:attrName>
                                        </p:attrNameLst>
                                      </p:cBhvr>
                                      <p:tavLst>
                                        <p:tav tm="0">
                                          <p:val>
                                            <p:strVal val="#ppt_x+#ppt_w*1.125000"/>
                                          </p:val>
                                        </p:tav>
                                        <p:tav tm="100000">
                                          <p:val>
                                            <p:strVal val="#ppt_x"/>
                                          </p:val>
                                        </p:tav>
                                      </p:tavLst>
                                    </p:anim>
                                    <p:animEffect transition="in" filter="wipe(left)">
                                      <p:cBhvr>
                                        <p:cTn id="73" dur="500"/>
                                        <p:tgtEl>
                                          <p:spTgt spid="39"/>
                                        </p:tgtEl>
                                      </p:cBhvr>
                                    </p:animEffect>
                                  </p:childTnLst>
                                </p:cTn>
                              </p:par>
                              <p:par>
                                <p:cTn id="74" presetID="12" presetClass="entr" presetSubtype="8" fill="hold" grpId="0" nodeType="withEffect">
                                  <p:stCondLst>
                                    <p:cond delay="0"/>
                                  </p:stCondLst>
                                  <p:childTnLst>
                                    <p:set>
                                      <p:cBhvr>
                                        <p:cTn id="75" dur="1" fill="hold">
                                          <p:stCondLst>
                                            <p:cond delay="0"/>
                                          </p:stCondLst>
                                        </p:cTn>
                                        <p:tgtEl>
                                          <p:spTgt spid="36"/>
                                        </p:tgtEl>
                                        <p:attrNameLst>
                                          <p:attrName>style.visibility</p:attrName>
                                        </p:attrNameLst>
                                      </p:cBhvr>
                                      <p:to>
                                        <p:strVal val="visible"/>
                                      </p:to>
                                    </p:set>
                                    <p:anim calcmode="lin" valueType="num">
                                      <p:cBhvr additive="base">
                                        <p:cTn id="76" dur="500"/>
                                        <p:tgtEl>
                                          <p:spTgt spid="36"/>
                                        </p:tgtEl>
                                        <p:attrNameLst>
                                          <p:attrName>ppt_x</p:attrName>
                                        </p:attrNameLst>
                                      </p:cBhvr>
                                      <p:tavLst>
                                        <p:tav tm="0">
                                          <p:val>
                                            <p:strVal val="#ppt_x-#ppt_w*1.125000"/>
                                          </p:val>
                                        </p:tav>
                                        <p:tav tm="100000">
                                          <p:val>
                                            <p:strVal val="#ppt_x"/>
                                          </p:val>
                                        </p:tav>
                                      </p:tavLst>
                                    </p:anim>
                                    <p:animEffect transition="in" filter="wipe(right)">
                                      <p:cBhvr>
                                        <p:cTn id="77" dur="500"/>
                                        <p:tgtEl>
                                          <p:spTgt spid="36"/>
                                        </p:tgtEl>
                                      </p:cBhvr>
                                    </p:animEffect>
                                  </p:childTnLst>
                                </p:cTn>
                              </p:par>
                              <p:par>
                                <p:cTn id="78" presetID="12" presetClass="entr" presetSubtype="8" fill="hold" grpId="0" nodeType="withEffect">
                                  <p:stCondLst>
                                    <p:cond delay="0"/>
                                  </p:stCondLst>
                                  <p:childTnLst>
                                    <p:set>
                                      <p:cBhvr>
                                        <p:cTn id="79" dur="1" fill="hold">
                                          <p:stCondLst>
                                            <p:cond delay="0"/>
                                          </p:stCondLst>
                                        </p:cTn>
                                        <p:tgtEl>
                                          <p:spTgt spid="37"/>
                                        </p:tgtEl>
                                        <p:attrNameLst>
                                          <p:attrName>style.visibility</p:attrName>
                                        </p:attrNameLst>
                                      </p:cBhvr>
                                      <p:to>
                                        <p:strVal val="visible"/>
                                      </p:to>
                                    </p:set>
                                    <p:anim calcmode="lin" valueType="num">
                                      <p:cBhvr additive="base">
                                        <p:cTn id="80" dur="500"/>
                                        <p:tgtEl>
                                          <p:spTgt spid="37"/>
                                        </p:tgtEl>
                                        <p:attrNameLst>
                                          <p:attrName>ppt_x</p:attrName>
                                        </p:attrNameLst>
                                      </p:cBhvr>
                                      <p:tavLst>
                                        <p:tav tm="0">
                                          <p:val>
                                            <p:strVal val="#ppt_x-#ppt_w*1.125000"/>
                                          </p:val>
                                        </p:tav>
                                        <p:tav tm="100000">
                                          <p:val>
                                            <p:strVal val="#ppt_x"/>
                                          </p:val>
                                        </p:tav>
                                      </p:tavLst>
                                    </p:anim>
                                    <p:animEffect transition="in" filter="wipe(right)">
                                      <p:cBhvr>
                                        <p:cTn id="81" dur="500"/>
                                        <p:tgtEl>
                                          <p:spTgt spid="37"/>
                                        </p:tgtEl>
                                      </p:cBhvr>
                                    </p:animEffect>
                                  </p:childTnLst>
                                </p:cTn>
                              </p:par>
                            </p:childTnLst>
                          </p:cTn>
                        </p:par>
                        <p:par>
                          <p:cTn id="82" fill="hold">
                            <p:stCondLst>
                              <p:cond delay="4200"/>
                            </p:stCondLst>
                            <p:childTnLst>
                              <p:par>
                                <p:cTn id="83" presetID="42" presetClass="entr" presetSubtype="0" fill="hold" nodeType="afterEffect">
                                  <p:stCondLst>
                                    <p:cond delay="0"/>
                                  </p:stCondLst>
                                  <p:childTnLst>
                                    <p:set>
                                      <p:cBhvr>
                                        <p:cTn id="84" dur="1" fill="hold">
                                          <p:stCondLst>
                                            <p:cond delay="0"/>
                                          </p:stCondLst>
                                        </p:cTn>
                                        <p:tgtEl>
                                          <p:spTgt spid="40"/>
                                        </p:tgtEl>
                                        <p:attrNameLst>
                                          <p:attrName>style.visibility</p:attrName>
                                        </p:attrNameLst>
                                      </p:cBhvr>
                                      <p:to>
                                        <p:strVal val="visible"/>
                                      </p:to>
                                    </p:set>
                                    <p:animEffect transition="in" filter="fade">
                                      <p:cBhvr>
                                        <p:cTn id="85" dur="500"/>
                                        <p:tgtEl>
                                          <p:spTgt spid="40"/>
                                        </p:tgtEl>
                                      </p:cBhvr>
                                    </p:animEffect>
                                    <p:anim calcmode="lin" valueType="num">
                                      <p:cBhvr>
                                        <p:cTn id="86" dur="500" fill="hold"/>
                                        <p:tgtEl>
                                          <p:spTgt spid="40"/>
                                        </p:tgtEl>
                                        <p:attrNameLst>
                                          <p:attrName>ppt_x</p:attrName>
                                        </p:attrNameLst>
                                      </p:cBhvr>
                                      <p:tavLst>
                                        <p:tav tm="0">
                                          <p:val>
                                            <p:strVal val="#ppt_x"/>
                                          </p:val>
                                        </p:tav>
                                        <p:tav tm="100000">
                                          <p:val>
                                            <p:strVal val="#ppt_x"/>
                                          </p:val>
                                        </p:tav>
                                      </p:tavLst>
                                    </p:anim>
                                    <p:anim calcmode="lin" valueType="num">
                                      <p:cBhvr>
                                        <p:cTn id="87" dur="500" fill="hold"/>
                                        <p:tgtEl>
                                          <p:spTgt spid="40"/>
                                        </p:tgtEl>
                                        <p:attrNameLst>
                                          <p:attrName>ppt_y</p:attrName>
                                        </p:attrNameLst>
                                      </p:cBhvr>
                                      <p:tavLst>
                                        <p:tav tm="0">
                                          <p:val>
                                            <p:strVal val="#ppt_y+.1"/>
                                          </p:val>
                                        </p:tav>
                                        <p:tav tm="100000">
                                          <p:val>
                                            <p:strVal val="#ppt_y"/>
                                          </p:val>
                                        </p:tav>
                                      </p:tavLst>
                                    </p:anim>
                                  </p:childTnLst>
                                </p:cTn>
                              </p:par>
                            </p:childTnLst>
                          </p:cTn>
                        </p:par>
                        <p:par>
                          <p:cTn id="88" fill="hold">
                            <p:stCondLst>
                              <p:cond delay="4700"/>
                            </p:stCondLst>
                            <p:childTnLst>
                              <p:par>
                                <p:cTn id="89" presetID="22" presetClass="entr" presetSubtype="1" fill="hold" grpId="0" nodeType="afterEffect">
                                  <p:stCondLst>
                                    <p:cond delay="0"/>
                                  </p:stCondLst>
                                  <p:childTnLst>
                                    <p:set>
                                      <p:cBhvr>
                                        <p:cTn id="90" dur="1" fill="hold">
                                          <p:stCondLst>
                                            <p:cond delay="0"/>
                                          </p:stCondLst>
                                        </p:cTn>
                                        <p:tgtEl>
                                          <p:spTgt spid="45"/>
                                        </p:tgtEl>
                                        <p:attrNameLst>
                                          <p:attrName>style.visibility</p:attrName>
                                        </p:attrNameLst>
                                      </p:cBhvr>
                                      <p:to>
                                        <p:strVal val="visible"/>
                                      </p:to>
                                    </p:set>
                                    <p:animEffect transition="in" filter="wipe(up)">
                                      <p:cBhvr>
                                        <p:cTn id="91" dur="500"/>
                                        <p:tgtEl>
                                          <p:spTgt spid="45"/>
                                        </p:tgtEl>
                                      </p:cBhvr>
                                    </p:animEffect>
                                  </p:childTnLst>
                                </p:cTn>
                              </p:par>
                              <p:par>
                                <p:cTn id="92" presetID="22" presetClass="entr" presetSubtype="1" fill="hold" grpId="0" nodeType="withEffect">
                                  <p:stCondLst>
                                    <p:cond delay="100"/>
                                  </p:stCondLst>
                                  <p:childTnLst>
                                    <p:set>
                                      <p:cBhvr>
                                        <p:cTn id="93" dur="1" fill="hold">
                                          <p:stCondLst>
                                            <p:cond delay="0"/>
                                          </p:stCondLst>
                                        </p:cTn>
                                        <p:tgtEl>
                                          <p:spTgt spid="46"/>
                                        </p:tgtEl>
                                        <p:attrNameLst>
                                          <p:attrName>style.visibility</p:attrName>
                                        </p:attrNameLst>
                                      </p:cBhvr>
                                      <p:to>
                                        <p:strVal val="visible"/>
                                      </p:to>
                                    </p:set>
                                    <p:animEffect transition="in" filter="wipe(up)">
                                      <p:cBhvr>
                                        <p:cTn id="94" dur="500"/>
                                        <p:tgtEl>
                                          <p:spTgt spid="46"/>
                                        </p:tgtEl>
                                      </p:cBhvr>
                                    </p:animEffect>
                                  </p:childTnLst>
                                </p:cTn>
                              </p:par>
                              <p:par>
                                <p:cTn id="95" presetID="22" presetClass="entr" presetSubtype="1" fill="hold" grpId="0" nodeType="withEffect">
                                  <p:stCondLst>
                                    <p:cond delay="200"/>
                                  </p:stCondLst>
                                  <p:childTnLst>
                                    <p:set>
                                      <p:cBhvr>
                                        <p:cTn id="96" dur="1" fill="hold">
                                          <p:stCondLst>
                                            <p:cond delay="0"/>
                                          </p:stCondLst>
                                        </p:cTn>
                                        <p:tgtEl>
                                          <p:spTgt spid="47"/>
                                        </p:tgtEl>
                                        <p:attrNameLst>
                                          <p:attrName>style.visibility</p:attrName>
                                        </p:attrNameLst>
                                      </p:cBhvr>
                                      <p:to>
                                        <p:strVal val="visible"/>
                                      </p:to>
                                    </p:set>
                                    <p:animEffect transition="in" filter="wipe(up)">
                                      <p:cBhvr>
                                        <p:cTn id="97"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23" grpId="0" animBg="1"/>
      <p:bldP spid="26" grpId="0" animBg="1"/>
      <p:bldP spid="31" grpId="0" animBg="1"/>
      <p:bldP spid="32" grpId="0" animBg="1"/>
      <p:bldP spid="33" grpId="0" animBg="1"/>
      <p:bldP spid="35" grpId="0"/>
      <p:bldP spid="36" grpId="0"/>
      <p:bldP spid="37" grpId="0"/>
      <p:bldP spid="38" grpId="0"/>
      <p:bldP spid="39" grpId="0"/>
      <p:bldP spid="45" grpId="0"/>
      <p:bldP spid="46" grpId="0"/>
      <p:bldP spid="47" grpId="0"/>
      <p:bldP spid="48" grpId="0"/>
      <p:bldP spid="49" grpId="0"/>
      <p:bldP spid="50" grpId="0"/>
      <p:bldP spid="51" grpId="0"/>
      <p:bldP spid="5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9"/>
          <p:cNvGrpSpPr/>
          <p:nvPr/>
        </p:nvGrpSpPr>
        <p:grpSpPr>
          <a:xfrm>
            <a:off x="1011203" y="208731"/>
            <a:ext cx="553964" cy="558108"/>
            <a:chOff x="304800" y="673100"/>
            <a:chExt cx="4000500" cy="4000500"/>
          </a:xfrm>
          <a:effectLst>
            <a:outerShdw blurRad="444500" dist="254000" dir="8100000" algn="tr" rotWithShape="0">
              <a:prstClr val="black">
                <a:alpha val="24000"/>
              </a:prstClr>
            </a:outerShdw>
          </a:effectLst>
        </p:grpSpPr>
        <p:sp>
          <p:nvSpPr>
            <p:cNvPr id="21" name="同心圆 2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2" name="椭圆 21"/>
            <p:cNvSpPr/>
            <p:nvPr/>
          </p:nvSpPr>
          <p:spPr>
            <a:xfrm>
              <a:off x="392109" y="760409"/>
              <a:ext cx="3825870" cy="382587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3" name="组合 22"/>
          <p:cNvGrpSpPr/>
          <p:nvPr/>
        </p:nvGrpSpPr>
        <p:grpSpPr>
          <a:xfrm>
            <a:off x="796889" y="851674"/>
            <a:ext cx="357190" cy="359864"/>
            <a:chOff x="304800" y="673100"/>
            <a:chExt cx="4000500" cy="4000500"/>
          </a:xfrm>
          <a:effectLst>
            <a:outerShdw blurRad="444500" dist="254000" dir="8100000" algn="tr" rotWithShape="0">
              <a:prstClr val="black">
                <a:alpha val="24000"/>
              </a:prstClr>
            </a:outerShdw>
          </a:effectLst>
        </p:grpSpPr>
        <p:sp>
          <p:nvSpPr>
            <p:cNvPr id="24" name="同心圆 2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5" name="椭圆 24"/>
            <p:cNvSpPr/>
            <p:nvPr/>
          </p:nvSpPr>
          <p:spPr>
            <a:xfrm>
              <a:off x="392109" y="760409"/>
              <a:ext cx="3825870" cy="3825870"/>
            </a:xfrm>
            <a:prstGeom prst="ellipse">
              <a:avLst/>
            </a:prstGeom>
            <a:ln/>
          </p:spPr>
          <p:style>
            <a:lnRef idx="3">
              <a:schemeClr val="lt1"/>
            </a:lnRef>
            <a:fillRef idx="1">
              <a:schemeClr val="accent1"/>
            </a:fillRef>
            <a:effectRef idx="1">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4" name="组合 25"/>
          <p:cNvGrpSpPr/>
          <p:nvPr/>
        </p:nvGrpSpPr>
        <p:grpSpPr>
          <a:xfrm>
            <a:off x="-203243" y="-230052"/>
            <a:ext cx="1357322" cy="1367477"/>
            <a:chOff x="304800" y="673100"/>
            <a:chExt cx="4000500" cy="4000500"/>
          </a:xfrm>
          <a:effectLst>
            <a:outerShdw blurRad="444500" dist="254000" dir="8100000" algn="tr" rotWithShape="0">
              <a:prstClr val="black">
                <a:alpha val="24000"/>
              </a:prstClr>
            </a:outerShdw>
          </a:effectLst>
        </p:grpSpPr>
        <p:sp>
          <p:nvSpPr>
            <p:cNvPr id="27" name="同心圆 2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8" name="椭圆 27"/>
            <p:cNvSpPr/>
            <p:nvPr/>
          </p:nvSpPr>
          <p:spPr>
            <a:xfrm>
              <a:off x="392100" y="760400"/>
              <a:ext cx="3825879" cy="3825879"/>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cxnSp>
        <p:nvCxnSpPr>
          <p:cNvPr id="29" name="直接连接符 28"/>
          <p:cNvCxnSpPr/>
          <p:nvPr/>
        </p:nvCxnSpPr>
        <p:spPr>
          <a:xfrm>
            <a:off x="1797021" y="827749"/>
            <a:ext cx="8286808" cy="23924"/>
          </a:xfrm>
          <a:prstGeom prst="line">
            <a:avLst/>
          </a:prstGeom>
          <a:ln/>
        </p:spPr>
        <p:style>
          <a:lnRef idx="3">
            <a:schemeClr val="accent5"/>
          </a:lnRef>
          <a:fillRef idx="0">
            <a:schemeClr val="accent5"/>
          </a:fillRef>
          <a:effectRef idx="2">
            <a:schemeClr val="accent5"/>
          </a:effectRef>
          <a:fontRef idx="minor">
            <a:schemeClr val="tx1"/>
          </a:fontRef>
        </p:style>
      </p:cxnSp>
      <p:sp>
        <p:nvSpPr>
          <p:cNvPr id="17" name="椭圆 16"/>
          <p:cNvSpPr/>
          <p:nvPr/>
        </p:nvSpPr>
        <p:spPr>
          <a:xfrm>
            <a:off x="6431909" y="2606710"/>
            <a:ext cx="274777" cy="274777"/>
          </a:xfrm>
          <a:prstGeom prst="ellipse">
            <a:avLst/>
          </a:prstGeom>
          <a:solidFill>
            <a:schemeClr val="bg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a:off x="6135575" y="2725049"/>
            <a:ext cx="137389" cy="137389"/>
          </a:xfrm>
          <a:prstGeom prst="ellipse">
            <a:avLst/>
          </a:prstGeom>
          <a:solidFill>
            <a:schemeClr val="bg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6941890" y="2603865"/>
            <a:ext cx="137389" cy="137389"/>
          </a:xfrm>
          <a:prstGeom prst="ellipse">
            <a:avLst/>
          </a:prstGeom>
          <a:solidFill>
            <a:schemeClr val="bg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5413956" y="2474394"/>
            <a:ext cx="250454" cy="250454"/>
          </a:xfrm>
          <a:prstGeom prst="ellipse">
            <a:avLst/>
          </a:prstGeom>
          <a:solidFill>
            <a:schemeClr val="bg1"/>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5715179" y="2449042"/>
            <a:ext cx="274777" cy="274777"/>
          </a:xfrm>
          <a:prstGeom prst="ellipse">
            <a:avLst/>
          </a:prstGeom>
          <a:solidFill>
            <a:schemeClr val="bg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a:off x="5950005" y="2735556"/>
            <a:ext cx="137389" cy="137389"/>
          </a:xfrm>
          <a:prstGeom prst="ellipse">
            <a:avLst/>
          </a:prstGeom>
          <a:solidFill>
            <a:schemeClr val="bg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a:off x="7085677" y="2550510"/>
            <a:ext cx="322151" cy="322151"/>
          </a:xfrm>
          <a:prstGeom prst="ellipse">
            <a:avLst/>
          </a:prstGeom>
          <a:solidFill>
            <a:schemeClr val="bg1"/>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p:nvSpPr>
        <p:spPr>
          <a:xfrm>
            <a:off x="5086513" y="2606580"/>
            <a:ext cx="274777" cy="274777"/>
          </a:xfrm>
          <a:prstGeom prst="ellipse">
            <a:avLst/>
          </a:prstGeom>
          <a:solidFill>
            <a:schemeClr val="bg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4801303" y="2737812"/>
            <a:ext cx="137389" cy="137389"/>
          </a:xfrm>
          <a:prstGeom prst="ellipse">
            <a:avLst/>
          </a:prstGeom>
          <a:solidFill>
            <a:schemeClr val="bg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6651995" y="2423309"/>
            <a:ext cx="274777" cy="274777"/>
          </a:xfrm>
          <a:prstGeom prst="ellipse">
            <a:avLst/>
          </a:prstGeom>
          <a:solidFill>
            <a:schemeClr val="bg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a:off x="5570290" y="2659643"/>
            <a:ext cx="137389" cy="137389"/>
          </a:xfrm>
          <a:prstGeom prst="ellipse">
            <a:avLst/>
          </a:prstGeom>
          <a:solidFill>
            <a:schemeClr val="bg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7517548" y="2735556"/>
            <a:ext cx="137389" cy="137389"/>
          </a:xfrm>
          <a:prstGeom prst="ellipse">
            <a:avLst/>
          </a:prstGeom>
          <a:solidFill>
            <a:schemeClr val="bg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a:off x="5226045" y="1280301"/>
            <a:ext cx="1714512" cy="769441"/>
          </a:xfrm>
          <a:prstGeom prst="rect">
            <a:avLst/>
          </a:prstGeom>
        </p:spPr>
        <p:txBody>
          <a:bodyPr wrap="square">
            <a:spAutoFit/>
          </a:bodyPr>
          <a:lstStyle/>
          <a:p>
            <a:pPr marL="0" marR="0" lvl="0" indent="0" defTabSz="934242" eaLnBrk="1" fontAlgn="auto" latinLnBrk="0" hangingPunct="1">
              <a:lnSpc>
                <a:spcPct val="100000"/>
              </a:lnSpc>
              <a:spcBef>
                <a:spcPts val="0"/>
              </a:spcBef>
              <a:spcAft>
                <a:spcPts val="0"/>
              </a:spcAft>
              <a:buClrTx/>
              <a:buSzTx/>
              <a:buFontTx/>
              <a:buNone/>
              <a:tabLst/>
              <a:defRPr/>
            </a:pPr>
            <a:r>
              <a:rPr kumimoji="0" lang="zh-CN" altLang="en-US" sz="4400" b="0" i="0" u="none" strike="noStrike" kern="0" cap="none" spc="0" normalizeH="0" baseline="0" noProof="0" dirty="0" smtClean="0">
                <a:ln>
                  <a:noFill/>
                </a:ln>
                <a:solidFill>
                  <a:schemeClr val="accent1"/>
                </a:solidFill>
                <a:effectLst/>
                <a:uLnTx/>
                <a:uFillTx/>
                <a:latin typeface="方正粗倩简体" pitchFamily="65" charset="-122"/>
                <a:ea typeface="方正粗倩简体" pitchFamily="65" charset="-122"/>
              </a:rPr>
              <a:t>目  录</a:t>
            </a:r>
            <a:endParaRPr kumimoji="0" lang="zh-CN" altLang="en-US" sz="4400" b="0" i="0" u="none" strike="noStrike" kern="0" cap="none" spc="0" normalizeH="0" baseline="0" noProof="0" dirty="0">
              <a:ln>
                <a:noFill/>
              </a:ln>
              <a:solidFill>
                <a:schemeClr val="accent1"/>
              </a:solidFill>
              <a:effectLst/>
              <a:uLnTx/>
              <a:uFillTx/>
              <a:latin typeface="方正粗倩简体" pitchFamily="65" charset="-122"/>
              <a:ea typeface="方正粗倩简体" pitchFamily="65" charset="-122"/>
            </a:endParaRPr>
          </a:p>
        </p:txBody>
      </p:sp>
      <p:sp>
        <p:nvSpPr>
          <p:cNvPr id="39" name="Rectangle 4"/>
          <p:cNvSpPr txBox="1">
            <a:spLocks noChangeArrowheads="1"/>
          </p:cNvSpPr>
          <p:nvPr/>
        </p:nvSpPr>
        <p:spPr bwMode="auto">
          <a:xfrm>
            <a:off x="5353785" y="1994681"/>
            <a:ext cx="1372458"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71" tIns="34285" rIns="68571" bIns="34285"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lvl="0" fontAlgn="auto">
              <a:spcBef>
                <a:spcPts val="0"/>
              </a:spcBef>
              <a:spcAft>
                <a:spcPts val="0"/>
              </a:spcAft>
              <a:defRPr/>
            </a:pPr>
            <a:r>
              <a:rPr lang="en-US" altLang="zh-CN" b="0" kern="0" dirty="0" smtClean="0">
                <a:solidFill>
                  <a:schemeClr val="accent1"/>
                </a:solidFill>
                <a:latin typeface="方正粗倩简体" pitchFamily="65" charset="-122"/>
                <a:ea typeface="方正粗倩简体" pitchFamily="65" charset="-122"/>
              </a:rPr>
              <a:t>CATALOG</a:t>
            </a:r>
            <a:endParaRPr kumimoji="0" lang="zh-CN" altLang="en-US" b="0" i="0" u="none" strike="noStrike" kern="0" cap="none" spc="0" normalizeH="0" baseline="0" noProof="0" dirty="0">
              <a:ln>
                <a:noFill/>
              </a:ln>
              <a:solidFill>
                <a:schemeClr val="accent1"/>
              </a:solidFill>
              <a:effectLst/>
              <a:uLnTx/>
              <a:uFillTx/>
              <a:latin typeface="方正粗倩简体" pitchFamily="65" charset="-122"/>
              <a:ea typeface="方正粗倩简体" pitchFamily="65" charset="-122"/>
            </a:endParaRPr>
          </a:p>
        </p:txBody>
      </p:sp>
      <p:grpSp>
        <p:nvGrpSpPr>
          <p:cNvPr id="40" name="组合 39"/>
          <p:cNvGrpSpPr/>
          <p:nvPr/>
        </p:nvGrpSpPr>
        <p:grpSpPr>
          <a:xfrm>
            <a:off x="8410163" y="3475500"/>
            <a:ext cx="1959418" cy="1662453"/>
            <a:chOff x="9224782" y="2628163"/>
            <a:chExt cx="2397222" cy="2093640"/>
          </a:xfrm>
        </p:grpSpPr>
        <p:grpSp>
          <p:nvGrpSpPr>
            <p:cNvPr id="41" name="组合 77"/>
            <p:cNvGrpSpPr/>
            <p:nvPr/>
          </p:nvGrpSpPr>
          <p:grpSpPr>
            <a:xfrm>
              <a:off x="9224782" y="2628163"/>
              <a:ext cx="2397222" cy="2093640"/>
              <a:chOff x="9224782" y="2628163"/>
              <a:chExt cx="2397222" cy="2093640"/>
            </a:xfrm>
          </p:grpSpPr>
          <p:grpSp>
            <p:nvGrpSpPr>
              <p:cNvPr id="43" name="组合 79"/>
              <p:cNvGrpSpPr/>
              <p:nvPr/>
            </p:nvGrpSpPr>
            <p:grpSpPr>
              <a:xfrm>
                <a:off x="9224782" y="2628163"/>
                <a:ext cx="2397222" cy="2093640"/>
                <a:chOff x="1511944" y="2420246"/>
                <a:chExt cx="2627152" cy="2294453"/>
              </a:xfrm>
              <a:effectLst>
                <a:outerShdw blurRad="203200" dist="38100" dir="3780000" sx="103000" sy="103000" algn="t" rotWithShape="0">
                  <a:prstClr val="black">
                    <a:alpha val="25000"/>
                  </a:prstClr>
                </a:outerShdw>
              </a:effectLst>
            </p:grpSpPr>
            <p:sp>
              <p:nvSpPr>
                <p:cNvPr id="45" name="Freeform 6"/>
                <p:cNvSpPr>
                  <a:spLocks/>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6"/>
                <p:cNvSpPr>
                  <a:spLocks/>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p>
              </p:txBody>
            </p:sp>
          </p:grpSp>
          <p:sp>
            <p:nvSpPr>
              <p:cNvPr id="44" name="Freeform 7"/>
              <p:cNvSpPr>
                <a:spLocks/>
              </p:cNvSpPr>
              <p:nvPr/>
            </p:nvSpPr>
            <p:spPr bwMode="auto">
              <a:xfrm>
                <a:off x="9536465" y="2872113"/>
                <a:ext cx="1773860" cy="1540629"/>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chemeClr val="accent5"/>
              </a:solidFill>
              <a:ln w="7938" cap="flat">
                <a:noFill/>
                <a:prstDash val="solid"/>
                <a:miter lim="800000"/>
                <a:headEnd/>
                <a:tailEnd/>
              </a:ln>
              <a:effectLst>
                <a:innerShdw blurRad="152400">
                  <a:schemeClr val="tx1">
                    <a:lumMod val="65000"/>
                    <a:lumOff val="35000"/>
                    <a:alpha val="41000"/>
                  </a:schemeClr>
                </a:innerShdw>
              </a:effectLst>
            </p:spPr>
            <p:txBody>
              <a:bodyPr vert="horz" wrap="square" lIns="91440" tIns="45720" rIns="91440" bIns="45720" numCol="1" anchor="t" anchorCtr="0" compatLnSpc="1">
                <a:prstTxWarp prst="textNoShape">
                  <a:avLst/>
                </a:prstTxWarp>
              </a:bodyPr>
              <a:lstStyle/>
              <a:p>
                <a:endParaRPr lang="zh-CN" altLang="en-US"/>
              </a:p>
            </p:txBody>
          </p:sp>
        </p:grpSp>
        <p:sp>
          <p:nvSpPr>
            <p:cNvPr id="42" name="TextBox 41"/>
            <p:cNvSpPr txBox="1"/>
            <p:nvPr/>
          </p:nvSpPr>
          <p:spPr>
            <a:xfrm>
              <a:off x="9918251" y="3180762"/>
              <a:ext cx="1010287" cy="995429"/>
            </a:xfrm>
            <a:prstGeom prst="rect">
              <a:avLst/>
            </a:prstGeom>
            <a:noFill/>
          </p:spPr>
          <p:txBody>
            <a:bodyPr wrap="square" rtlCol="0">
              <a:spAutoFit/>
            </a:bodyPr>
            <a:lstStyle/>
            <a:p>
              <a:r>
                <a:rPr lang="en-US" altLang="zh-CN" sz="3600" dirty="0">
                  <a:solidFill>
                    <a:schemeClr val="bg1"/>
                  </a:solidFill>
                  <a:latin typeface="DFGothic-EB" panose="02010609010101010101" pitchFamily="1" charset="-128"/>
                  <a:ea typeface="DFGothic-EB" panose="02010609010101010101" pitchFamily="1" charset="-128"/>
                </a:rPr>
                <a:t>05</a:t>
              </a:r>
              <a:endParaRPr lang="zh-CN" altLang="en-US" sz="3600" dirty="0">
                <a:solidFill>
                  <a:schemeClr val="bg1"/>
                </a:solidFill>
                <a:latin typeface="DFGothic-EB" panose="02010609010101010101" pitchFamily="1" charset="-128"/>
                <a:ea typeface="DFGothic-EB" panose="02010609010101010101" pitchFamily="1" charset="-128"/>
              </a:endParaRPr>
            </a:p>
          </p:txBody>
        </p:sp>
      </p:grpSp>
      <p:grpSp>
        <p:nvGrpSpPr>
          <p:cNvPr id="47" name="组合 46"/>
          <p:cNvGrpSpPr/>
          <p:nvPr/>
        </p:nvGrpSpPr>
        <p:grpSpPr>
          <a:xfrm>
            <a:off x="5020413" y="3398426"/>
            <a:ext cx="2134458" cy="1810965"/>
            <a:chOff x="5553262" y="2638733"/>
            <a:chExt cx="2397222" cy="2093640"/>
          </a:xfrm>
        </p:grpSpPr>
        <p:grpSp>
          <p:nvGrpSpPr>
            <p:cNvPr id="48" name="组合 84"/>
            <p:cNvGrpSpPr/>
            <p:nvPr/>
          </p:nvGrpSpPr>
          <p:grpSpPr>
            <a:xfrm>
              <a:off x="5553262" y="2638733"/>
              <a:ext cx="2397222" cy="2093640"/>
              <a:chOff x="5553262" y="2638733"/>
              <a:chExt cx="2397222" cy="2093640"/>
            </a:xfrm>
          </p:grpSpPr>
          <p:grpSp>
            <p:nvGrpSpPr>
              <p:cNvPr id="50" name="组合 86"/>
              <p:cNvGrpSpPr/>
              <p:nvPr/>
            </p:nvGrpSpPr>
            <p:grpSpPr>
              <a:xfrm>
                <a:off x="5553262" y="2638733"/>
                <a:ext cx="2397222" cy="2093640"/>
                <a:chOff x="1511944" y="2420246"/>
                <a:chExt cx="2627152" cy="2294453"/>
              </a:xfrm>
              <a:effectLst>
                <a:outerShdw blurRad="203200" dist="38100" dir="3780000" sx="103000" sy="103000" algn="t" rotWithShape="0">
                  <a:prstClr val="black">
                    <a:alpha val="25000"/>
                  </a:prstClr>
                </a:outerShdw>
              </a:effectLst>
            </p:grpSpPr>
            <p:sp>
              <p:nvSpPr>
                <p:cNvPr id="52" name="Freeform 6"/>
                <p:cNvSpPr>
                  <a:spLocks/>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6"/>
                <p:cNvSpPr>
                  <a:spLocks/>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p>
              </p:txBody>
            </p:sp>
          </p:grpSp>
          <p:sp>
            <p:nvSpPr>
              <p:cNvPr id="51" name="Freeform 7"/>
              <p:cNvSpPr>
                <a:spLocks/>
              </p:cNvSpPr>
              <p:nvPr/>
            </p:nvSpPr>
            <p:spPr bwMode="auto">
              <a:xfrm>
                <a:off x="5864945" y="2882683"/>
                <a:ext cx="1773860" cy="1540629"/>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rgbClr val="0070C0"/>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p>
            </p:txBody>
          </p:sp>
        </p:grpSp>
        <p:sp>
          <p:nvSpPr>
            <p:cNvPr id="49" name="TextBox 48"/>
            <p:cNvSpPr txBox="1"/>
            <p:nvPr/>
          </p:nvSpPr>
          <p:spPr>
            <a:xfrm>
              <a:off x="6298337" y="3406589"/>
              <a:ext cx="1010288" cy="995429"/>
            </a:xfrm>
            <a:prstGeom prst="rect">
              <a:avLst/>
            </a:prstGeom>
            <a:noFill/>
          </p:spPr>
          <p:txBody>
            <a:bodyPr wrap="square" rtlCol="0">
              <a:spAutoFit/>
            </a:bodyPr>
            <a:lstStyle/>
            <a:p>
              <a:r>
                <a:rPr lang="en-US" altLang="zh-CN" sz="3600" dirty="0">
                  <a:solidFill>
                    <a:schemeClr val="bg1"/>
                  </a:solidFill>
                  <a:latin typeface="DFGothic-EB" panose="02010609010101010101" pitchFamily="1" charset="-128"/>
                  <a:ea typeface="DFGothic-EB" panose="02010609010101010101" pitchFamily="1" charset="-128"/>
                </a:rPr>
                <a:t>03</a:t>
              </a:r>
              <a:endParaRPr lang="zh-CN" altLang="en-US" sz="3600" dirty="0">
                <a:solidFill>
                  <a:schemeClr val="bg1"/>
                </a:solidFill>
                <a:latin typeface="DFGothic-EB" panose="02010609010101010101" pitchFamily="1" charset="-128"/>
                <a:ea typeface="DFGothic-EB" panose="02010609010101010101" pitchFamily="1" charset="-128"/>
              </a:endParaRPr>
            </a:p>
          </p:txBody>
        </p:sp>
      </p:grpSp>
      <p:grpSp>
        <p:nvGrpSpPr>
          <p:cNvPr id="54" name="组合 53"/>
          <p:cNvGrpSpPr/>
          <p:nvPr/>
        </p:nvGrpSpPr>
        <p:grpSpPr>
          <a:xfrm>
            <a:off x="1582707" y="3307310"/>
            <a:ext cx="2241851" cy="1902081"/>
            <a:chOff x="1881842" y="2656049"/>
            <a:chExt cx="2397222" cy="2093640"/>
          </a:xfrm>
        </p:grpSpPr>
        <p:grpSp>
          <p:nvGrpSpPr>
            <p:cNvPr id="55" name="组合 91"/>
            <p:cNvGrpSpPr/>
            <p:nvPr/>
          </p:nvGrpSpPr>
          <p:grpSpPr>
            <a:xfrm>
              <a:off x="1881842" y="2656049"/>
              <a:ext cx="2397222" cy="2093640"/>
              <a:chOff x="1511944" y="2420246"/>
              <a:chExt cx="2627152" cy="2294453"/>
            </a:xfrm>
            <a:effectLst>
              <a:outerShdw blurRad="203200" dist="38100" dir="3780000" sx="103000" sy="103000" algn="t" rotWithShape="0">
                <a:prstClr val="black">
                  <a:alpha val="25000"/>
                </a:prstClr>
              </a:outerShdw>
            </a:effectLst>
          </p:grpSpPr>
          <p:sp>
            <p:nvSpPr>
              <p:cNvPr id="58" name="Freeform 6"/>
              <p:cNvSpPr>
                <a:spLocks/>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6"/>
              <p:cNvSpPr>
                <a:spLocks/>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p>
            </p:txBody>
          </p:sp>
        </p:grpSp>
        <p:sp>
          <p:nvSpPr>
            <p:cNvPr id="56" name="Freeform 7"/>
            <p:cNvSpPr>
              <a:spLocks/>
            </p:cNvSpPr>
            <p:nvPr/>
          </p:nvSpPr>
          <p:spPr bwMode="auto">
            <a:xfrm>
              <a:off x="2193523" y="2932555"/>
              <a:ext cx="1773860" cy="1540629"/>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rgbClr val="0070C0"/>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p>
          </p:txBody>
        </p:sp>
        <p:sp>
          <p:nvSpPr>
            <p:cNvPr id="57" name="TextBox 56"/>
            <p:cNvSpPr txBox="1"/>
            <p:nvPr/>
          </p:nvSpPr>
          <p:spPr>
            <a:xfrm>
              <a:off x="2628502" y="3439729"/>
              <a:ext cx="1010287" cy="995429"/>
            </a:xfrm>
            <a:prstGeom prst="rect">
              <a:avLst/>
            </a:prstGeom>
            <a:noFill/>
          </p:spPr>
          <p:txBody>
            <a:bodyPr wrap="square" rtlCol="0">
              <a:spAutoFit/>
            </a:bodyPr>
            <a:lstStyle/>
            <a:p>
              <a:r>
                <a:rPr lang="en-US" altLang="zh-CN" sz="3600" dirty="0">
                  <a:solidFill>
                    <a:schemeClr val="bg1"/>
                  </a:solidFill>
                  <a:latin typeface="DFGothic-EB" panose="02010609010101010101" pitchFamily="1" charset="-128"/>
                  <a:ea typeface="DFGothic-EB" panose="02010609010101010101" pitchFamily="1" charset="-128"/>
                </a:rPr>
                <a:t>01</a:t>
              </a:r>
              <a:endParaRPr lang="zh-CN" altLang="en-US" sz="3600" dirty="0">
                <a:solidFill>
                  <a:schemeClr val="bg1"/>
                </a:solidFill>
                <a:latin typeface="DFGothic-EB" panose="02010609010101010101" pitchFamily="1" charset="-128"/>
                <a:ea typeface="DFGothic-EB" panose="02010609010101010101" pitchFamily="1" charset="-128"/>
              </a:endParaRPr>
            </a:p>
          </p:txBody>
        </p:sp>
      </p:grpSp>
      <p:grpSp>
        <p:nvGrpSpPr>
          <p:cNvPr id="60" name="组合 59"/>
          <p:cNvGrpSpPr/>
          <p:nvPr/>
        </p:nvGrpSpPr>
        <p:grpSpPr>
          <a:xfrm>
            <a:off x="3368657" y="4288631"/>
            <a:ext cx="2095623" cy="1778015"/>
            <a:chOff x="3721944" y="3702869"/>
            <a:chExt cx="2397222" cy="2093640"/>
          </a:xfrm>
        </p:grpSpPr>
        <p:grpSp>
          <p:nvGrpSpPr>
            <p:cNvPr id="61" name="组合 97"/>
            <p:cNvGrpSpPr/>
            <p:nvPr/>
          </p:nvGrpSpPr>
          <p:grpSpPr>
            <a:xfrm>
              <a:off x="3721944" y="3702869"/>
              <a:ext cx="2397222" cy="2093640"/>
              <a:chOff x="3721944" y="3702869"/>
              <a:chExt cx="2397222" cy="2093640"/>
            </a:xfrm>
          </p:grpSpPr>
          <p:grpSp>
            <p:nvGrpSpPr>
              <p:cNvPr id="63" name="组合 99"/>
              <p:cNvGrpSpPr/>
              <p:nvPr/>
            </p:nvGrpSpPr>
            <p:grpSpPr>
              <a:xfrm>
                <a:off x="3721944" y="3702869"/>
                <a:ext cx="2397222" cy="2093640"/>
                <a:chOff x="1511944" y="2420246"/>
                <a:chExt cx="2627152" cy="2294453"/>
              </a:xfrm>
              <a:effectLst>
                <a:outerShdw blurRad="203200" dist="38100" dir="3780000" sx="103000" sy="103000" algn="t" rotWithShape="0">
                  <a:prstClr val="black">
                    <a:alpha val="25000"/>
                  </a:prstClr>
                </a:outerShdw>
              </a:effectLst>
            </p:grpSpPr>
            <p:sp>
              <p:nvSpPr>
                <p:cNvPr id="65" name="Freeform 6"/>
                <p:cNvSpPr>
                  <a:spLocks/>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6"/>
                <p:cNvSpPr>
                  <a:spLocks/>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p>
              </p:txBody>
            </p:sp>
          </p:grpSp>
          <p:sp>
            <p:nvSpPr>
              <p:cNvPr id="64" name="Freeform 7"/>
              <p:cNvSpPr>
                <a:spLocks/>
              </p:cNvSpPr>
              <p:nvPr/>
            </p:nvSpPr>
            <p:spPr bwMode="auto">
              <a:xfrm>
                <a:off x="4033627" y="3946819"/>
                <a:ext cx="1773860" cy="1540629"/>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chemeClr val="tx2">
                  <a:lumMod val="75000"/>
                </a:schemeClr>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p>
            </p:txBody>
          </p:sp>
        </p:grpSp>
        <p:sp>
          <p:nvSpPr>
            <p:cNvPr id="62" name="TextBox 61"/>
            <p:cNvSpPr txBox="1"/>
            <p:nvPr/>
          </p:nvSpPr>
          <p:spPr>
            <a:xfrm>
              <a:off x="4427761" y="4380484"/>
              <a:ext cx="1010287" cy="995429"/>
            </a:xfrm>
            <a:prstGeom prst="rect">
              <a:avLst/>
            </a:prstGeom>
            <a:noFill/>
          </p:spPr>
          <p:txBody>
            <a:bodyPr wrap="square" rtlCol="0">
              <a:spAutoFit/>
            </a:bodyPr>
            <a:lstStyle/>
            <a:p>
              <a:r>
                <a:rPr lang="en-US" altLang="zh-CN" sz="3600" dirty="0">
                  <a:solidFill>
                    <a:schemeClr val="bg1"/>
                  </a:solidFill>
                  <a:latin typeface="DFGothic-EB" panose="02010609010101010101" pitchFamily="1" charset="-128"/>
                  <a:ea typeface="DFGothic-EB" panose="02010609010101010101" pitchFamily="1" charset="-128"/>
                </a:rPr>
                <a:t>02</a:t>
              </a:r>
              <a:endParaRPr lang="zh-CN" altLang="en-US" sz="3600" dirty="0">
                <a:solidFill>
                  <a:schemeClr val="bg1"/>
                </a:solidFill>
                <a:latin typeface="DFGothic-EB" panose="02010609010101010101" pitchFamily="1" charset="-128"/>
                <a:ea typeface="DFGothic-EB" panose="02010609010101010101" pitchFamily="1" charset="-128"/>
              </a:endParaRPr>
            </a:p>
          </p:txBody>
        </p:sp>
      </p:grpSp>
      <p:grpSp>
        <p:nvGrpSpPr>
          <p:cNvPr id="67" name="组合 66"/>
          <p:cNvGrpSpPr/>
          <p:nvPr/>
        </p:nvGrpSpPr>
        <p:grpSpPr>
          <a:xfrm>
            <a:off x="6726243" y="4343396"/>
            <a:ext cx="2115275" cy="1794689"/>
            <a:chOff x="7388330" y="3692384"/>
            <a:chExt cx="2397222" cy="2093640"/>
          </a:xfrm>
        </p:grpSpPr>
        <p:grpSp>
          <p:nvGrpSpPr>
            <p:cNvPr id="68" name="组合 104"/>
            <p:cNvGrpSpPr/>
            <p:nvPr/>
          </p:nvGrpSpPr>
          <p:grpSpPr>
            <a:xfrm>
              <a:off x="7388330" y="3692384"/>
              <a:ext cx="2397222" cy="2093640"/>
              <a:chOff x="7388330" y="3692384"/>
              <a:chExt cx="2397222" cy="2093640"/>
            </a:xfrm>
          </p:grpSpPr>
          <p:grpSp>
            <p:nvGrpSpPr>
              <p:cNvPr id="70" name="组合 106"/>
              <p:cNvGrpSpPr/>
              <p:nvPr/>
            </p:nvGrpSpPr>
            <p:grpSpPr>
              <a:xfrm>
                <a:off x="7388330" y="3692384"/>
                <a:ext cx="2397222" cy="2093640"/>
                <a:chOff x="1511944" y="2420246"/>
                <a:chExt cx="2627152" cy="2294453"/>
              </a:xfrm>
              <a:effectLst>
                <a:outerShdw blurRad="203200" dist="38100" dir="3780000" sx="103000" sy="103000" algn="t" rotWithShape="0">
                  <a:prstClr val="black">
                    <a:alpha val="25000"/>
                  </a:prstClr>
                </a:outerShdw>
              </a:effectLst>
            </p:grpSpPr>
            <p:sp>
              <p:nvSpPr>
                <p:cNvPr id="72" name="Freeform 6"/>
                <p:cNvSpPr>
                  <a:spLocks/>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6"/>
                <p:cNvSpPr>
                  <a:spLocks/>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p>
              </p:txBody>
            </p:sp>
          </p:grpSp>
          <p:sp>
            <p:nvSpPr>
              <p:cNvPr id="71" name="Freeform 7"/>
              <p:cNvSpPr>
                <a:spLocks/>
              </p:cNvSpPr>
              <p:nvPr/>
            </p:nvSpPr>
            <p:spPr bwMode="auto">
              <a:xfrm>
                <a:off x="7700013" y="3936334"/>
                <a:ext cx="1773860" cy="1540629"/>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chemeClr val="tx2">
                  <a:lumMod val="75000"/>
                </a:schemeClr>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p>
            </p:txBody>
          </p:sp>
        </p:grpSp>
        <p:sp>
          <p:nvSpPr>
            <p:cNvPr id="69" name="TextBox 68"/>
            <p:cNvSpPr txBox="1"/>
            <p:nvPr/>
          </p:nvSpPr>
          <p:spPr>
            <a:xfrm>
              <a:off x="8048903" y="4173377"/>
              <a:ext cx="1010287" cy="995429"/>
            </a:xfrm>
            <a:prstGeom prst="rect">
              <a:avLst/>
            </a:prstGeom>
            <a:noFill/>
          </p:spPr>
          <p:txBody>
            <a:bodyPr wrap="square" rtlCol="0">
              <a:spAutoFit/>
            </a:bodyPr>
            <a:lstStyle/>
            <a:p>
              <a:r>
                <a:rPr lang="en-US" altLang="zh-CN" sz="3600" dirty="0">
                  <a:solidFill>
                    <a:schemeClr val="bg1"/>
                  </a:solidFill>
                  <a:latin typeface="DFGothic-EB" panose="02010609010101010101" pitchFamily="1" charset="-128"/>
                  <a:ea typeface="DFGothic-EB" panose="02010609010101010101" pitchFamily="1" charset="-128"/>
                </a:rPr>
                <a:t>04</a:t>
              </a:r>
              <a:endParaRPr lang="zh-CN" altLang="en-US" sz="3600" dirty="0">
                <a:solidFill>
                  <a:schemeClr val="bg1"/>
                </a:solidFill>
                <a:latin typeface="DFGothic-EB" panose="02010609010101010101" pitchFamily="1" charset="-128"/>
                <a:ea typeface="DFGothic-EB" panose="02010609010101010101" pitchFamily="1" charset="-128"/>
              </a:endParaRPr>
            </a:p>
          </p:txBody>
        </p:sp>
      </p:grpSp>
      <p:grpSp>
        <p:nvGrpSpPr>
          <p:cNvPr id="74" name="组合 73"/>
          <p:cNvGrpSpPr/>
          <p:nvPr/>
        </p:nvGrpSpPr>
        <p:grpSpPr>
          <a:xfrm>
            <a:off x="2082773" y="5329105"/>
            <a:ext cx="1428760" cy="1087108"/>
            <a:chOff x="2328257" y="4927865"/>
            <a:chExt cx="1537897" cy="1674282"/>
          </a:xfrm>
        </p:grpSpPr>
        <p:sp>
          <p:nvSpPr>
            <p:cNvPr id="75" name="TextBox 74"/>
            <p:cNvSpPr txBox="1"/>
            <p:nvPr/>
          </p:nvSpPr>
          <p:spPr>
            <a:xfrm>
              <a:off x="2328257" y="4927865"/>
              <a:ext cx="1537897" cy="521415"/>
            </a:xfrm>
            <a:prstGeom prst="rect">
              <a:avLst/>
            </a:prstGeom>
            <a:noFill/>
          </p:spPr>
          <p:txBody>
            <a:bodyPr wrap="square" rtlCol="0">
              <a:spAutoFit/>
            </a:bodyPr>
            <a:lstStyle/>
            <a:p>
              <a:r>
                <a:rPr lang="zh-CN" altLang="en-US" sz="1600" dirty="0">
                  <a:solidFill>
                    <a:schemeClr val="tx1">
                      <a:lumMod val="65000"/>
                      <a:lumOff val="35000"/>
                    </a:schemeClr>
                  </a:solidFill>
                  <a:latin typeface="方正粗倩简体" pitchFamily="65" charset="-122"/>
                  <a:ea typeface="方正粗倩简体" pitchFamily="65" charset="-122"/>
                </a:rPr>
                <a:t>工作汇报</a:t>
              </a:r>
            </a:p>
          </p:txBody>
        </p:sp>
        <p:sp>
          <p:nvSpPr>
            <p:cNvPr id="76" name="TextBox 75"/>
            <p:cNvSpPr txBox="1"/>
            <p:nvPr/>
          </p:nvSpPr>
          <p:spPr>
            <a:xfrm>
              <a:off x="2419470" y="5322308"/>
              <a:ext cx="1286284" cy="1279839"/>
            </a:xfrm>
            <a:prstGeom prst="rect">
              <a:avLst/>
            </a:prstGeom>
            <a:noFill/>
          </p:spPr>
          <p:txBody>
            <a:bodyPr wrap="square" rtlCol="0">
              <a:spAutoFit/>
            </a:bodyPr>
            <a:lstStyle/>
            <a:p>
              <a:r>
                <a:rPr lang="en-US" altLang="zh-CN" sz="1600" dirty="0">
                  <a:solidFill>
                    <a:schemeClr val="tx1">
                      <a:lumMod val="50000"/>
                      <a:lumOff val="50000"/>
                    </a:schemeClr>
                  </a:solidFill>
                  <a:latin typeface="方正粗倩简体" pitchFamily="65" charset="-122"/>
                  <a:ea typeface="方正粗倩简体" pitchFamily="65" charset="-122"/>
                </a:rPr>
                <a:t>WORKREPORT</a:t>
              </a:r>
              <a:endParaRPr lang="zh-CN" altLang="en-US" sz="1600" dirty="0">
                <a:solidFill>
                  <a:schemeClr val="tx1">
                    <a:lumMod val="50000"/>
                    <a:lumOff val="50000"/>
                  </a:schemeClr>
                </a:solidFill>
                <a:latin typeface="方正粗倩简体" pitchFamily="65" charset="-122"/>
                <a:ea typeface="方正粗倩简体" pitchFamily="65" charset="-122"/>
              </a:endParaRPr>
            </a:p>
          </p:txBody>
        </p:sp>
      </p:grpSp>
      <p:grpSp>
        <p:nvGrpSpPr>
          <p:cNvPr id="77" name="组合 76"/>
          <p:cNvGrpSpPr/>
          <p:nvPr/>
        </p:nvGrpSpPr>
        <p:grpSpPr>
          <a:xfrm>
            <a:off x="3797287" y="3423441"/>
            <a:ext cx="1546774" cy="851730"/>
            <a:chOff x="4172492" y="2700435"/>
            <a:chExt cx="1612363" cy="1311769"/>
          </a:xfrm>
        </p:grpSpPr>
        <p:sp>
          <p:nvSpPr>
            <p:cNvPr id="78" name="TextBox 77"/>
            <p:cNvSpPr txBox="1"/>
            <p:nvPr/>
          </p:nvSpPr>
          <p:spPr>
            <a:xfrm>
              <a:off x="4246958" y="2700435"/>
              <a:ext cx="1537897" cy="521415"/>
            </a:xfrm>
            <a:prstGeom prst="rect">
              <a:avLst/>
            </a:prstGeom>
            <a:noFill/>
          </p:spPr>
          <p:txBody>
            <a:bodyPr wrap="square" rtlCol="0">
              <a:spAutoFit/>
            </a:bodyPr>
            <a:lstStyle/>
            <a:p>
              <a:r>
                <a:rPr lang="zh-CN" altLang="en-US" sz="1600" dirty="0">
                  <a:solidFill>
                    <a:schemeClr val="tx1">
                      <a:lumMod val="65000"/>
                      <a:lumOff val="35000"/>
                    </a:schemeClr>
                  </a:solidFill>
                  <a:latin typeface="方正粗倩简体" pitchFamily="65" charset="-122"/>
                  <a:ea typeface="方正粗倩简体" pitchFamily="65" charset="-122"/>
                </a:rPr>
                <a:t>完成情况</a:t>
              </a:r>
            </a:p>
          </p:txBody>
        </p:sp>
        <p:sp>
          <p:nvSpPr>
            <p:cNvPr id="79" name="TextBox 78"/>
            <p:cNvSpPr txBox="1"/>
            <p:nvPr/>
          </p:nvSpPr>
          <p:spPr>
            <a:xfrm>
              <a:off x="4172492" y="3111579"/>
              <a:ext cx="1448875" cy="900625"/>
            </a:xfrm>
            <a:prstGeom prst="rect">
              <a:avLst/>
            </a:prstGeom>
            <a:noFill/>
          </p:spPr>
          <p:txBody>
            <a:bodyPr wrap="square" rtlCol="0">
              <a:spAutoFit/>
            </a:bodyPr>
            <a:lstStyle/>
            <a:p>
              <a:r>
                <a:rPr lang="en-US" altLang="zh-CN" sz="1600" dirty="0">
                  <a:solidFill>
                    <a:schemeClr val="tx1">
                      <a:lumMod val="50000"/>
                      <a:lumOff val="50000"/>
                    </a:schemeClr>
                  </a:solidFill>
                  <a:latin typeface="方正粗倩简体" pitchFamily="65" charset="-122"/>
                  <a:ea typeface="方正粗倩简体" pitchFamily="65" charset="-122"/>
                </a:rPr>
                <a:t>WORKREPORT</a:t>
              </a:r>
              <a:endParaRPr lang="zh-CN" altLang="en-US" sz="1600" dirty="0">
                <a:solidFill>
                  <a:schemeClr val="tx1">
                    <a:lumMod val="50000"/>
                    <a:lumOff val="50000"/>
                  </a:schemeClr>
                </a:solidFill>
                <a:latin typeface="方正粗倩简体" pitchFamily="65" charset="-122"/>
                <a:ea typeface="方正粗倩简体" pitchFamily="65" charset="-122"/>
              </a:endParaRPr>
            </a:p>
          </p:txBody>
        </p:sp>
      </p:grpSp>
      <p:grpSp>
        <p:nvGrpSpPr>
          <p:cNvPr id="80" name="组合 79"/>
          <p:cNvGrpSpPr/>
          <p:nvPr/>
        </p:nvGrpSpPr>
        <p:grpSpPr>
          <a:xfrm>
            <a:off x="5583235" y="5314241"/>
            <a:ext cx="1357322" cy="851376"/>
            <a:chOff x="5982926" y="4927865"/>
            <a:chExt cx="1537897" cy="1311222"/>
          </a:xfrm>
        </p:grpSpPr>
        <p:sp>
          <p:nvSpPr>
            <p:cNvPr id="81" name="TextBox 80"/>
            <p:cNvSpPr txBox="1"/>
            <p:nvPr/>
          </p:nvSpPr>
          <p:spPr>
            <a:xfrm>
              <a:off x="5982926" y="4927865"/>
              <a:ext cx="1537897" cy="521414"/>
            </a:xfrm>
            <a:prstGeom prst="rect">
              <a:avLst/>
            </a:prstGeom>
            <a:noFill/>
          </p:spPr>
          <p:txBody>
            <a:bodyPr wrap="square" rtlCol="0">
              <a:spAutoFit/>
            </a:bodyPr>
            <a:lstStyle/>
            <a:p>
              <a:r>
                <a:rPr lang="zh-CN" altLang="en-US" sz="1600" dirty="0">
                  <a:solidFill>
                    <a:schemeClr val="tx1">
                      <a:lumMod val="65000"/>
                      <a:lumOff val="35000"/>
                    </a:schemeClr>
                  </a:solidFill>
                  <a:latin typeface="方正粗倩简体" pitchFamily="65" charset="-122"/>
                  <a:ea typeface="方正粗倩简体" pitchFamily="65" charset="-122"/>
                </a:rPr>
                <a:t>成果展示</a:t>
              </a:r>
            </a:p>
          </p:txBody>
        </p:sp>
        <p:sp>
          <p:nvSpPr>
            <p:cNvPr id="82" name="TextBox 81"/>
            <p:cNvSpPr txBox="1"/>
            <p:nvPr/>
          </p:nvSpPr>
          <p:spPr>
            <a:xfrm>
              <a:off x="5982927" y="5338463"/>
              <a:ext cx="1374409" cy="900624"/>
            </a:xfrm>
            <a:prstGeom prst="rect">
              <a:avLst/>
            </a:prstGeom>
            <a:noFill/>
          </p:spPr>
          <p:txBody>
            <a:bodyPr wrap="square" rtlCol="0">
              <a:spAutoFit/>
            </a:bodyPr>
            <a:lstStyle/>
            <a:p>
              <a:r>
                <a:rPr lang="en-US" altLang="zh-CN" sz="1600" dirty="0">
                  <a:solidFill>
                    <a:schemeClr val="tx1">
                      <a:lumMod val="50000"/>
                      <a:lumOff val="50000"/>
                    </a:schemeClr>
                  </a:solidFill>
                  <a:latin typeface="方正粗倩简体" pitchFamily="65" charset="-122"/>
                  <a:ea typeface="方正粗倩简体" pitchFamily="65" charset="-122"/>
                </a:rPr>
                <a:t>WORKREPORT</a:t>
              </a:r>
              <a:endParaRPr lang="zh-CN" altLang="en-US" sz="1600" dirty="0">
                <a:solidFill>
                  <a:schemeClr val="tx1">
                    <a:lumMod val="50000"/>
                    <a:lumOff val="50000"/>
                  </a:schemeClr>
                </a:solidFill>
                <a:latin typeface="方正粗倩简体" pitchFamily="65" charset="-122"/>
                <a:ea typeface="方正粗倩简体" pitchFamily="65" charset="-122"/>
              </a:endParaRPr>
            </a:p>
          </p:txBody>
        </p:sp>
      </p:grpSp>
      <p:grpSp>
        <p:nvGrpSpPr>
          <p:cNvPr id="83" name="组合 82"/>
          <p:cNvGrpSpPr/>
          <p:nvPr/>
        </p:nvGrpSpPr>
        <p:grpSpPr>
          <a:xfrm>
            <a:off x="7341324" y="3566317"/>
            <a:ext cx="1456620" cy="831585"/>
            <a:chOff x="7839376" y="2731461"/>
            <a:chExt cx="1537897" cy="1280743"/>
          </a:xfrm>
        </p:grpSpPr>
        <p:sp>
          <p:nvSpPr>
            <p:cNvPr id="84" name="TextBox 83"/>
            <p:cNvSpPr txBox="1"/>
            <p:nvPr/>
          </p:nvSpPr>
          <p:spPr>
            <a:xfrm>
              <a:off x="7839376" y="2731461"/>
              <a:ext cx="1537897" cy="521415"/>
            </a:xfrm>
            <a:prstGeom prst="rect">
              <a:avLst/>
            </a:prstGeom>
            <a:noFill/>
          </p:spPr>
          <p:txBody>
            <a:bodyPr wrap="square" rtlCol="0">
              <a:spAutoFit/>
            </a:bodyPr>
            <a:lstStyle/>
            <a:p>
              <a:r>
                <a:rPr lang="zh-CN" altLang="en-US" sz="1600" dirty="0">
                  <a:solidFill>
                    <a:schemeClr val="tx1">
                      <a:lumMod val="65000"/>
                      <a:lumOff val="35000"/>
                    </a:schemeClr>
                  </a:solidFill>
                  <a:latin typeface="方正粗倩简体" pitchFamily="65" charset="-122"/>
                  <a:ea typeface="方正粗倩简体" pitchFamily="65" charset="-122"/>
                </a:rPr>
                <a:t>工作不足</a:t>
              </a:r>
            </a:p>
          </p:txBody>
        </p:sp>
        <p:sp>
          <p:nvSpPr>
            <p:cNvPr id="85" name="TextBox 84"/>
            <p:cNvSpPr txBox="1"/>
            <p:nvPr/>
          </p:nvSpPr>
          <p:spPr>
            <a:xfrm>
              <a:off x="7868793" y="3111579"/>
              <a:ext cx="1365315" cy="900625"/>
            </a:xfrm>
            <a:prstGeom prst="rect">
              <a:avLst/>
            </a:prstGeom>
            <a:noFill/>
          </p:spPr>
          <p:txBody>
            <a:bodyPr wrap="square" rtlCol="0">
              <a:spAutoFit/>
            </a:bodyPr>
            <a:lstStyle/>
            <a:p>
              <a:r>
                <a:rPr lang="en-US" altLang="zh-CN" sz="1600" dirty="0">
                  <a:solidFill>
                    <a:schemeClr val="tx1">
                      <a:lumMod val="50000"/>
                      <a:lumOff val="50000"/>
                    </a:schemeClr>
                  </a:solidFill>
                  <a:latin typeface="方正粗倩简体" pitchFamily="65" charset="-122"/>
                  <a:ea typeface="方正粗倩简体" pitchFamily="65" charset="-122"/>
                </a:rPr>
                <a:t>WORKREPORT</a:t>
              </a:r>
              <a:endParaRPr lang="zh-CN" altLang="en-US" sz="1600" dirty="0">
                <a:solidFill>
                  <a:schemeClr val="tx1">
                    <a:lumMod val="50000"/>
                    <a:lumOff val="50000"/>
                  </a:schemeClr>
                </a:solidFill>
                <a:latin typeface="方正粗倩简体" pitchFamily="65" charset="-122"/>
                <a:ea typeface="方正粗倩简体" pitchFamily="65" charset="-122"/>
              </a:endParaRPr>
            </a:p>
          </p:txBody>
        </p:sp>
      </p:grpSp>
      <p:grpSp>
        <p:nvGrpSpPr>
          <p:cNvPr id="86" name="组合 85"/>
          <p:cNvGrpSpPr/>
          <p:nvPr/>
        </p:nvGrpSpPr>
        <p:grpSpPr>
          <a:xfrm>
            <a:off x="8940821" y="5280829"/>
            <a:ext cx="1357322" cy="818391"/>
            <a:chOff x="9752962" y="4978665"/>
            <a:chExt cx="1537897" cy="1260425"/>
          </a:xfrm>
        </p:grpSpPr>
        <p:sp>
          <p:nvSpPr>
            <p:cNvPr id="87" name="TextBox 86"/>
            <p:cNvSpPr txBox="1"/>
            <p:nvPr/>
          </p:nvSpPr>
          <p:spPr>
            <a:xfrm>
              <a:off x="9752962" y="4978665"/>
              <a:ext cx="1537897" cy="521416"/>
            </a:xfrm>
            <a:prstGeom prst="rect">
              <a:avLst/>
            </a:prstGeom>
            <a:noFill/>
          </p:spPr>
          <p:txBody>
            <a:bodyPr wrap="square" rtlCol="0">
              <a:spAutoFit/>
            </a:bodyPr>
            <a:lstStyle/>
            <a:p>
              <a:r>
                <a:rPr lang="zh-CN" altLang="en-US" sz="1600" dirty="0">
                  <a:solidFill>
                    <a:schemeClr val="tx1">
                      <a:lumMod val="65000"/>
                      <a:lumOff val="35000"/>
                    </a:schemeClr>
                  </a:solidFill>
                  <a:latin typeface="方正粗倩简体" pitchFamily="65" charset="-122"/>
                  <a:ea typeface="方正粗倩简体" pitchFamily="65" charset="-122"/>
                </a:rPr>
                <a:t>明年计划</a:t>
              </a:r>
            </a:p>
          </p:txBody>
        </p:sp>
        <p:sp>
          <p:nvSpPr>
            <p:cNvPr id="88" name="TextBox 87"/>
            <p:cNvSpPr txBox="1"/>
            <p:nvPr/>
          </p:nvSpPr>
          <p:spPr>
            <a:xfrm>
              <a:off x="9752963" y="5338463"/>
              <a:ext cx="1374409" cy="900627"/>
            </a:xfrm>
            <a:prstGeom prst="rect">
              <a:avLst/>
            </a:prstGeom>
            <a:noFill/>
          </p:spPr>
          <p:txBody>
            <a:bodyPr wrap="square" rtlCol="0">
              <a:spAutoFit/>
            </a:bodyPr>
            <a:lstStyle/>
            <a:p>
              <a:r>
                <a:rPr lang="en-US" altLang="zh-CN" sz="1600" dirty="0">
                  <a:solidFill>
                    <a:schemeClr val="tx1">
                      <a:lumMod val="50000"/>
                      <a:lumOff val="50000"/>
                    </a:schemeClr>
                  </a:solidFill>
                  <a:latin typeface="方正粗倩简体" pitchFamily="65" charset="-122"/>
                  <a:ea typeface="方正粗倩简体" pitchFamily="65" charset="-122"/>
                </a:rPr>
                <a:t>WORKREPORT</a:t>
              </a:r>
              <a:endParaRPr lang="zh-CN" altLang="en-US" sz="1600" dirty="0">
                <a:solidFill>
                  <a:schemeClr val="tx1">
                    <a:lumMod val="50000"/>
                    <a:lumOff val="50000"/>
                  </a:schemeClr>
                </a:solidFill>
                <a:latin typeface="方正粗倩简体" pitchFamily="65" charset="-122"/>
                <a:ea typeface="方正粗倩简体" pitchFamily="65"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left)">
                                      <p:cBhvr>
                                        <p:cTn id="7" dur="300"/>
                                        <p:tgtEl>
                                          <p:spTgt spid="29"/>
                                        </p:tgtEl>
                                      </p:cBhvr>
                                    </p:animEffect>
                                  </p:childTnLst>
                                </p:cTn>
                              </p:par>
                              <p:par>
                                <p:cTn id="8" presetID="56" presetClass="entr" presetSubtype="0" fill="hold" grpId="0" nodeType="withEffect">
                                  <p:stCondLst>
                                    <p:cond delay="1000"/>
                                  </p:stCondLst>
                                  <p:iterate type="lt">
                                    <p:tmPct val="10000"/>
                                  </p:iterate>
                                  <p:childTnLst>
                                    <p:set>
                                      <p:cBhvr>
                                        <p:cTn id="9" dur="1" fill="hold">
                                          <p:stCondLst>
                                            <p:cond delay="0"/>
                                          </p:stCondLst>
                                        </p:cTn>
                                        <p:tgtEl>
                                          <p:spTgt spid="38"/>
                                        </p:tgtEl>
                                        <p:attrNameLst>
                                          <p:attrName>style.visibility</p:attrName>
                                        </p:attrNameLst>
                                      </p:cBhvr>
                                      <p:to>
                                        <p:strVal val="visible"/>
                                      </p:to>
                                    </p:set>
                                    <p:anim by="(-#ppt_w*2)" calcmode="lin" valueType="num">
                                      <p:cBhvr rctx="PPT">
                                        <p:cTn id="10" dur="500" autoRev="1" fill="hold">
                                          <p:stCondLst>
                                            <p:cond delay="0"/>
                                          </p:stCondLst>
                                        </p:cTn>
                                        <p:tgtEl>
                                          <p:spTgt spid="38"/>
                                        </p:tgtEl>
                                        <p:attrNameLst>
                                          <p:attrName>ppt_w</p:attrName>
                                        </p:attrNameLst>
                                      </p:cBhvr>
                                    </p:anim>
                                    <p:anim by="(#ppt_w*0.50)" calcmode="lin" valueType="num">
                                      <p:cBhvr>
                                        <p:cTn id="11" dur="500" decel="50000" autoRev="1" fill="hold">
                                          <p:stCondLst>
                                            <p:cond delay="0"/>
                                          </p:stCondLst>
                                        </p:cTn>
                                        <p:tgtEl>
                                          <p:spTgt spid="38"/>
                                        </p:tgtEl>
                                        <p:attrNameLst>
                                          <p:attrName>ppt_x</p:attrName>
                                        </p:attrNameLst>
                                      </p:cBhvr>
                                    </p:anim>
                                    <p:anim from="(-#ppt_h/2)" to="(#ppt_y)" calcmode="lin" valueType="num">
                                      <p:cBhvr>
                                        <p:cTn id="12" dur="1000" fill="hold">
                                          <p:stCondLst>
                                            <p:cond delay="0"/>
                                          </p:stCondLst>
                                        </p:cTn>
                                        <p:tgtEl>
                                          <p:spTgt spid="38"/>
                                        </p:tgtEl>
                                        <p:attrNameLst>
                                          <p:attrName>ppt_y</p:attrName>
                                        </p:attrNameLst>
                                      </p:cBhvr>
                                    </p:anim>
                                    <p:animRot by="21600000">
                                      <p:cBhvr>
                                        <p:cTn id="13" dur="1000" fill="hold">
                                          <p:stCondLst>
                                            <p:cond delay="0"/>
                                          </p:stCondLst>
                                        </p:cTn>
                                        <p:tgtEl>
                                          <p:spTgt spid="38"/>
                                        </p:tgtEl>
                                        <p:attrNameLst>
                                          <p:attrName>r</p:attrName>
                                        </p:attrNameLst>
                                      </p:cBhvr>
                                    </p:animRot>
                                  </p:childTnLst>
                                </p:cTn>
                              </p:par>
                              <p:par>
                                <p:cTn id="14" presetID="22" presetClass="entr" presetSubtype="8" fill="hold" grpId="0" nodeType="withEffect">
                                  <p:stCondLst>
                                    <p:cond delay="1500"/>
                                  </p:stCondLst>
                                  <p:childTnLst>
                                    <p:set>
                                      <p:cBhvr>
                                        <p:cTn id="15" dur="1" fill="hold">
                                          <p:stCondLst>
                                            <p:cond delay="0"/>
                                          </p:stCondLst>
                                        </p:cTn>
                                        <p:tgtEl>
                                          <p:spTgt spid="39"/>
                                        </p:tgtEl>
                                        <p:attrNameLst>
                                          <p:attrName>style.visibility</p:attrName>
                                        </p:attrNameLst>
                                      </p:cBhvr>
                                      <p:to>
                                        <p:strVal val="visible"/>
                                      </p:to>
                                    </p:set>
                                    <p:animEffect transition="in" filter="wipe(left)">
                                      <p:cBhvr>
                                        <p:cTn id="16" dur="500"/>
                                        <p:tgtEl>
                                          <p:spTgt spid="39"/>
                                        </p:tgtEl>
                                      </p:cBhvr>
                                    </p:animEffect>
                                  </p:childTnLst>
                                </p:cTn>
                              </p:par>
                            </p:childTnLst>
                          </p:cTn>
                        </p:par>
                        <p:par>
                          <p:cTn id="17" fill="hold">
                            <p:stCondLst>
                              <p:cond delay="2100"/>
                            </p:stCondLst>
                            <p:childTnLst>
                              <p:par>
                                <p:cTn id="18" presetID="53" presetClass="entr" presetSubtype="16" fill="hold" grpId="0" nodeType="afterEffect">
                                  <p:stCondLst>
                                    <p:cond delay="0"/>
                                  </p:stCondLst>
                                  <p:childTnLst>
                                    <p:set>
                                      <p:cBhvr>
                                        <p:cTn id="19" dur="1" fill="hold">
                                          <p:stCondLst>
                                            <p:cond delay="0"/>
                                          </p:stCondLst>
                                        </p:cTn>
                                        <p:tgtEl>
                                          <p:spTgt spid="17"/>
                                        </p:tgtEl>
                                        <p:attrNameLst>
                                          <p:attrName>style.visibility</p:attrName>
                                        </p:attrNameLst>
                                      </p:cBhvr>
                                      <p:to>
                                        <p:strVal val="visible"/>
                                      </p:to>
                                    </p:set>
                                    <p:anim calcmode="lin" valueType="num">
                                      <p:cBhvr>
                                        <p:cTn id="20" dur="500" fill="hold"/>
                                        <p:tgtEl>
                                          <p:spTgt spid="17"/>
                                        </p:tgtEl>
                                        <p:attrNameLst>
                                          <p:attrName>ppt_w</p:attrName>
                                        </p:attrNameLst>
                                      </p:cBhvr>
                                      <p:tavLst>
                                        <p:tav tm="0">
                                          <p:val>
                                            <p:fltVal val="0"/>
                                          </p:val>
                                        </p:tav>
                                        <p:tav tm="100000">
                                          <p:val>
                                            <p:strVal val="#ppt_w"/>
                                          </p:val>
                                        </p:tav>
                                      </p:tavLst>
                                    </p:anim>
                                    <p:anim calcmode="lin" valueType="num">
                                      <p:cBhvr>
                                        <p:cTn id="21" dur="500" fill="hold"/>
                                        <p:tgtEl>
                                          <p:spTgt spid="17"/>
                                        </p:tgtEl>
                                        <p:attrNameLst>
                                          <p:attrName>ppt_h</p:attrName>
                                        </p:attrNameLst>
                                      </p:cBhvr>
                                      <p:tavLst>
                                        <p:tav tm="0">
                                          <p:val>
                                            <p:fltVal val="0"/>
                                          </p:val>
                                        </p:tav>
                                        <p:tav tm="100000">
                                          <p:val>
                                            <p:strVal val="#ppt_h"/>
                                          </p:val>
                                        </p:tav>
                                      </p:tavLst>
                                    </p:anim>
                                    <p:animEffect transition="in" filter="fade">
                                      <p:cBhvr>
                                        <p:cTn id="22" dur="500"/>
                                        <p:tgtEl>
                                          <p:spTgt spid="17"/>
                                        </p:tgtEl>
                                      </p:cBhvr>
                                    </p:animEffect>
                                  </p:childTnLst>
                                </p:cTn>
                              </p:par>
                              <p:par>
                                <p:cTn id="23" presetID="53" presetClass="entr" presetSubtype="16" fill="hold" grpId="0" nodeType="withEffect">
                                  <p:stCondLst>
                                    <p:cond delay="0"/>
                                  </p:stCondLst>
                                  <p:childTnLst>
                                    <p:set>
                                      <p:cBhvr>
                                        <p:cTn id="24" dur="1" fill="hold">
                                          <p:stCondLst>
                                            <p:cond delay="0"/>
                                          </p:stCondLst>
                                        </p:cTn>
                                        <p:tgtEl>
                                          <p:spTgt spid="18"/>
                                        </p:tgtEl>
                                        <p:attrNameLst>
                                          <p:attrName>style.visibility</p:attrName>
                                        </p:attrNameLst>
                                      </p:cBhvr>
                                      <p:to>
                                        <p:strVal val="visible"/>
                                      </p:to>
                                    </p:set>
                                    <p:anim calcmode="lin" valueType="num">
                                      <p:cBhvr>
                                        <p:cTn id="25" dur="500" fill="hold"/>
                                        <p:tgtEl>
                                          <p:spTgt spid="18"/>
                                        </p:tgtEl>
                                        <p:attrNameLst>
                                          <p:attrName>ppt_w</p:attrName>
                                        </p:attrNameLst>
                                      </p:cBhvr>
                                      <p:tavLst>
                                        <p:tav tm="0">
                                          <p:val>
                                            <p:fltVal val="0"/>
                                          </p:val>
                                        </p:tav>
                                        <p:tav tm="100000">
                                          <p:val>
                                            <p:strVal val="#ppt_w"/>
                                          </p:val>
                                        </p:tav>
                                      </p:tavLst>
                                    </p:anim>
                                    <p:anim calcmode="lin" valueType="num">
                                      <p:cBhvr>
                                        <p:cTn id="26" dur="500" fill="hold"/>
                                        <p:tgtEl>
                                          <p:spTgt spid="18"/>
                                        </p:tgtEl>
                                        <p:attrNameLst>
                                          <p:attrName>ppt_h</p:attrName>
                                        </p:attrNameLst>
                                      </p:cBhvr>
                                      <p:tavLst>
                                        <p:tav tm="0">
                                          <p:val>
                                            <p:fltVal val="0"/>
                                          </p:val>
                                        </p:tav>
                                        <p:tav tm="100000">
                                          <p:val>
                                            <p:strVal val="#ppt_h"/>
                                          </p:val>
                                        </p:tav>
                                      </p:tavLst>
                                    </p:anim>
                                    <p:animEffect transition="in" filter="fade">
                                      <p:cBhvr>
                                        <p:cTn id="27" dur="500"/>
                                        <p:tgtEl>
                                          <p:spTgt spid="18"/>
                                        </p:tgtEl>
                                      </p:cBhvr>
                                    </p:animEffect>
                                  </p:childTnLst>
                                </p:cTn>
                              </p:par>
                              <p:par>
                                <p:cTn id="28" presetID="53" presetClass="entr" presetSubtype="16" fill="hold" grpId="0" nodeType="withEffect">
                                  <p:stCondLst>
                                    <p:cond delay="200"/>
                                  </p:stCondLst>
                                  <p:childTnLst>
                                    <p:set>
                                      <p:cBhvr>
                                        <p:cTn id="29" dur="1" fill="hold">
                                          <p:stCondLst>
                                            <p:cond delay="0"/>
                                          </p:stCondLst>
                                        </p:cTn>
                                        <p:tgtEl>
                                          <p:spTgt spid="19"/>
                                        </p:tgtEl>
                                        <p:attrNameLst>
                                          <p:attrName>style.visibility</p:attrName>
                                        </p:attrNameLst>
                                      </p:cBhvr>
                                      <p:to>
                                        <p:strVal val="visible"/>
                                      </p:to>
                                    </p:set>
                                    <p:anim calcmode="lin" valueType="num">
                                      <p:cBhvr>
                                        <p:cTn id="30" dur="500" fill="hold"/>
                                        <p:tgtEl>
                                          <p:spTgt spid="19"/>
                                        </p:tgtEl>
                                        <p:attrNameLst>
                                          <p:attrName>ppt_w</p:attrName>
                                        </p:attrNameLst>
                                      </p:cBhvr>
                                      <p:tavLst>
                                        <p:tav tm="0">
                                          <p:val>
                                            <p:fltVal val="0"/>
                                          </p:val>
                                        </p:tav>
                                        <p:tav tm="100000">
                                          <p:val>
                                            <p:strVal val="#ppt_w"/>
                                          </p:val>
                                        </p:tav>
                                      </p:tavLst>
                                    </p:anim>
                                    <p:anim calcmode="lin" valueType="num">
                                      <p:cBhvr>
                                        <p:cTn id="31" dur="500" fill="hold"/>
                                        <p:tgtEl>
                                          <p:spTgt spid="19"/>
                                        </p:tgtEl>
                                        <p:attrNameLst>
                                          <p:attrName>ppt_h</p:attrName>
                                        </p:attrNameLst>
                                      </p:cBhvr>
                                      <p:tavLst>
                                        <p:tav tm="0">
                                          <p:val>
                                            <p:fltVal val="0"/>
                                          </p:val>
                                        </p:tav>
                                        <p:tav tm="100000">
                                          <p:val>
                                            <p:strVal val="#ppt_h"/>
                                          </p:val>
                                        </p:tav>
                                      </p:tavLst>
                                    </p:anim>
                                    <p:animEffect transition="in" filter="fade">
                                      <p:cBhvr>
                                        <p:cTn id="32" dur="500"/>
                                        <p:tgtEl>
                                          <p:spTgt spid="19"/>
                                        </p:tgtEl>
                                      </p:cBhvr>
                                    </p:animEffect>
                                  </p:childTnLst>
                                </p:cTn>
                              </p:par>
                              <p:par>
                                <p:cTn id="33" presetID="53" presetClass="entr" presetSubtype="16" fill="hold" grpId="0" nodeType="withEffect">
                                  <p:stCondLst>
                                    <p:cond delay="0"/>
                                  </p:stCondLst>
                                  <p:childTnLst>
                                    <p:set>
                                      <p:cBhvr>
                                        <p:cTn id="34" dur="1" fill="hold">
                                          <p:stCondLst>
                                            <p:cond delay="0"/>
                                          </p:stCondLst>
                                        </p:cTn>
                                        <p:tgtEl>
                                          <p:spTgt spid="20"/>
                                        </p:tgtEl>
                                        <p:attrNameLst>
                                          <p:attrName>style.visibility</p:attrName>
                                        </p:attrNameLst>
                                      </p:cBhvr>
                                      <p:to>
                                        <p:strVal val="visible"/>
                                      </p:to>
                                    </p:set>
                                    <p:anim calcmode="lin" valueType="num">
                                      <p:cBhvr>
                                        <p:cTn id="35" dur="500" fill="hold"/>
                                        <p:tgtEl>
                                          <p:spTgt spid="20"/>
                                        </p:tgtEl>
                                        <p:attrNameLst>
                                          <p:attrName>ppt_w</p:attrName>
                                        </p:attrNameLst>
                                      </p:cBhvr>
                                      <p:tavLst>
                                        <p:tav tm="0">
                                          <p:val>
                                            <p:fltVal val="0"/>
                                          </p:val>
                                        </p:tav>
                                        <p:tav tm="100000">
                                          <p:val>
                                            <p:strVal val="#ppt_w"/>
                                          </p:val>
                                        </p:tav>
                                      </p:tavLst>
                                    </p:anim>
                                    <p:anim calcmode="lin" valueType="num">
                                      <p:cBhvr>
                                        <p:cTn id="36" dur="500" fill="hold"/>
                                        <p:tgtEl>
                                          <p:spTgt spid="20"/>
                                        </p:tgtEl>
                                        <p:attrNameLst>
                                          <p:attrName>ppt_h</p:attrName>
                                        </p:attrNameLst>
                                      </p:cBhvr>
                                      <p:tavLst>
                                        <p:tav tm="0">
                                          <p:val>
                                            <p:fltVal val="0"/>
                                          </p:val>
                                        </p:tav>
                                        <p:tav tm="100000">
                                          <p:val>
                                            <p:strVal val="#ppt_h"/>
                                          </p:val>
                                        </p:tav>
                                      </p:tavLst>
                                    </p:anim>
                                    <p:animEffect transition="in" filter="fade">
                                      <p:cBhvr>
                                        <p:cTn id="37" dur="500"/>
                                        <p:tgtEl>
                                          <p:spTgt spid="20"/>
                                        </p:tgtEl>
                                      </p:cBhvr>
                                    </p:animEffect>
                                  </p:childTnLst>
                                </p:cTn>
                              </p:par>
                              <p:par>
                                <p:cTn id="38" presetID="53" presetClass="entr" presetSubtype="16" fill="hold" grpId="0" nodeType="withEffect">
                                  <p:stCondLst>
                                    <p:cond delay="200"/>
                                  </p:stCondLst>
                                  <p:childTnLst>
                                    <p:set>
                                      <p:cBhvr>
                                        <p:cTn id="39" dur="1" fill="hold">
                                          <p:stCondLst>
                                            <p:cond delay="0"/>
                                          </p:stCondLst>
                                        </p:cTn>
                                        <p:tgtEl>
                                          <p:spTgt spid="23"/>
                                        </p:tgtEl>
                                        <p:attrNameLst>
                                          <p:attrName>style.visibility</p:attrName>
                                        </p:attrNameLst>
                                      </p:cBhvr>
                                      <p:to>
                                        <p:strVal val="visible"/>
                                      </p:to>
                                    </p:set>
                                    <p:anim calcmode="lin" valueType="num">
                                      <p:cBhvr>
                                        <p:cTn id="40" dur="500" fill="hold"/>
                                        <p:tgtEl>
                                          <p:spTgt spid="23"/>
                                        </p:tgtEl>
                                        <p:attrNameLst>
                                          <p:attrName>ppt_w</p:attrName>
                                        </p:attrNameLst>
                                      </p:cBhvr>
                                      <p:tavLst>
                                        <p:tav tm="0">
                                          <p:val>
                                            <p:fltVal val="0"/>
                                          </p:val>
                                        </p:tav>
                                        <p:tav tm="100000">
                                          <p:val>
                                            <p:strVal val="#ppt_w"/>
                                          </p:val>
                                        </p:tav>
                                      </p:tavLst>
                                    </p:anim>
                                    <p:anim calcmode="lin" valueType="num">
                                      <p:cBhvr>
                                        <p:cTn id="41" dur="500" fill="hold"/>
                                        <p:tgtEl>
                                          <p:spTgt spid="23"/>
                                        </p:tgtEl>
                                        <p:attrNameLst>
                                          <p:attrName>ppt_h</p:attrName>
                                        </p:attrNameLst>
                                      </p:cBhvr>
                                      <p:tavLst>
                                        <p:tav tm="0">
                                          <p:val>
                                            <p:fltVal val="0"/>
                                          </p:val>
                                        </p:tav>
                                        <p:tav tm="100000">
                                          <p:val>
                                            <p:strVal val="#ppt_h"/>
                                          </p:val>
                                        </p:tav>
                                      </p:tavLst>
                                    </p:anim>
                                    <p:animEffect transition="in" filter="fade">
                                      <p:cBhvr>
                                        <p:cTn id="42" dur="500"/>
                                        <p:tgtEl>
                                          <p:spTgt spid="23"/>
                                        </p:tgtEl>
                                      </p:cBhvr>
                                    </p:animEffect>
                                  </p:childTnLst>
                                </p:cTn>
                              </p:par>
                              <p:par>
                                <p:cTn id="43" presetID="53" presetClass="entr" presetSubtype="16" fill="hold" grpId="0" nodeType="withEffect">
                                  <p:stCondLst>
                                    <p:cond delay="200"/>
                                  </p:stCondLst>
                                  <p:childTnLst>
                                    <p:set>
                                      <p:cBhvr>
                                        <p:cTn id="44" dur="1" fill="hold">
                                          <p:stCondLst>
                                            <p:cond delay="0"/>
                                          </p:stCondLst>
                                        </p:cTn>
                                        <p:tgtEl>
                                          <p:spTgt spid="26"/>
                                        </p:tgtEl>
                                        <p:attrNameLst>
                                          <p:attrName>style.visibility</p:attrName>
                                        </p:attrNameLst>
                                      </p:cBhvr>
                                      <p:to>
                                        <p:strVal val="visible"/>
                                      </p:to>
                                    </p:set>
                                    <p:anim calcmode="lin" valueType="num">
                                      <p:cBhvr>
                                        <p:cTn id="45" dur="500" fill="hold"/>
                                        <p:tgtEl>
                                          <p:spTgt spid="26"/>
                                        </p:tgtEl>
                                        <p:attrNameLst>
                                          <p:attrName>ppt_w</p:attrName>
                                        </p:attrNameLst>
                                      </p:cBhvr>
                                      <p:tavLst>
                                        <p:tav tm="0">
                                          <p:val>
                                            <p:fltVal val="0"/>
                                          </p:val>
                                        </p:tav>
                                        <p:tav tm="100000">
                                          <p:val>
                                            <p:strVal val="#ppt_w"/>
                                          </p:val>
                                        </p:tav>
                                      </p:tavLst>
                                    </p:anim>
                                    <p:anim calcmode="lin" valueType="num">
                                      <p:cBhvr>
                                        <p:cTn id="46" dur="500" fill="hold"/>
                                        <p:tgtEl>
                                          <p:spTgt spid="26"/>
                                        </p:tgtEl>
                                        <p:attrNameLst>
                                          <p:attrName>ppt_h</p:attrName>
                                        </p:attrNameLst>
                                      </p:cBhvr>
                                      <p:tavLst>
                                        <p:tav tm="0">
                                          <p:val>
                                            <p:fltVal val="0"/>
                                          </p:val>
                                        </p:tav>
                                        <p:tav tm="100000">
                                          <p:val>
                                            <p:strVal val="#ppt_h"/>
                                          </p:val>
                                        </p:tav>
                                      </p:tavLst>
                                    </p:anim>
                                    <p:animEffect transition="in" filter="fade">
                                      <p:cBhvr>
                                        <p:cTn id="47" dur="500"/>
                                        <p:tgtEl>
                                          <p:spTgt spid="26"/>
                                        </p:tgtEl>
                                      </p:cBhvr>
                                    </p:animEffect>
                                  </p:childTnLst>
                                </p:cTn>
                              </p:par>
                              <p:par>
                                <p:cTn id="48" presetID="53" presetClass="entr" presetSubtype="16" fill="hold" grpId="0" nodeType="withEffect">
                                  <p:stCondLst>
                                    <p:cond delay="0"/>
                                  </p:stCondLst>
                                  <p:childTnLst>
                                    <p:set>
                                      <p:cBhvr>
                                        <p:cTn id="49" dur="1" fill="hold">
                                          <p:stCondLst>
                                            <p:cond delay="0"/>
                                          </p:stCondLst>
                                        </p:cTn>
                                        <p:tgtEl>
                                          <p:spTgt spid="31"/>
                                        </p:tgtEl>
                                        <p:attrNameLst>
                                          <p:attrName>style.visibility</p:attrName>
                                        </p:attrNameLst>
                                      </p:cBhvr>
                                      <p:to>
                                        <p:strVal val="visible"/>
                                      </p:to>
                                    </p:set>
                                    <p:anim calcmode="lin" valueType="num">
                                      <p:cBhvr>
                                        <p:cTn id="50" dur="500" fill="hold"/>
                                        <p:tgtEl>
                                          <p:spTgt spid="31"/>
                                        </p:tgtEl>
                                        <p:attrNameLst>
                                          <p:attrName>ppt_w</p:attrName>
                                        </p:attrNameLst>
                                      </p:cBhvr>
                                      <p:tavLst>
                                        <p:tav tm="0">
                                          <p:val>
                                            <p:fltVal val="0"/>
                                          </p:val>
                                        </p:tav>
                                        <p:tav tm="100000">
                                          <p:val>
                                            <p:strVal val="#ppt_w"/>
                                          </p:val>
                                        </p:tav>
                                      </p:tavLst>
                                    </p:anim>
                                    <p:anim calcmode="lin" valueType="num">
                                      <p:cBhvr>
                                        <p:cTn id="51" dur="500" fill="hold"/>
                                        <p:tgtEl>
                                          <p:spTgt spid="31"/>
                                        </p:tgtEl>
                                        <p:attrNameLst>
                                          <p:attrName>ppt_h</p:attrName>
                                        </p:attrNameLst>
                                      </p:cBhvr>
                                      <p:tavLst>
                                        <p:tav tm="0">
                                          <p:val>
                                            <p:fltVal val="0"/>
                                          </p:val>
                                        </p:tav>
                                        <p:tav tm="100000">
                                          <p:val>
                                            <p:strVal val="#ppt_h"/>
                                          </p:val>
                                        </p:tav>
                                      </p:tavLst>
                                    </p:anim>
                                    <p:animEffect transition="in" filter="fade">
                                      <p:cBhvr>
                                        <p:cTn id="52" dur="500"/>
                                        <p:tgtEl>
                                          <p:spTgt spid="31"/>
                                        </p:tgtEl>
                                      </p:cBhvr>
                                    </p:animEffect>
                                  </p:childTnLst>
                                </p:cTn>
                              </p:par>
                              <p:par>
                                <p:cTn id="53" presetID="53" presetClass="entr" presetSubtype="16" fill="hold" grpId="0" nodeType="withEffect">
                                  <p:stCondLst>
                                    <p:cond delay="200"/>
                                  </p:stCondLst>
                                  <p:childTnLst>
                                    <p:set>
                                      <p:cBhvr>
                                        <p:cTn id="54" dur="1" fill="hold">
                                          <p:stCondLst>
                                            <p:cond delay="0"/>
                                          </p:stCondLst>
                                        </p:cTn>
                                        <p:tgtEl>
                                          <p:spTgt spid="32"/>
                                        </p:tgtEl>
                                        <p:attrNameLst>
                                          <p:attrName>style.visibility</p:attrName>
                                        </p:attrNameLst>
                                      </p:cBhvr>
                                      <p:to>
                                        <p:strVal val="visible"/>
                                      </p:to>
                                    </p:set>
                                    <p:anim calcmode="lin" valueType="num">
                                      <p:cBhvr>
                                        <p:cTn id="55" dur="500" fill="hold"/>
                                        <p:tgtEl>
                                          <p:spTgt spid="32"/>
                                        </p:tgtEl>
                                        <p:attrNameLst>
                                          <p:attrName>ppt_w</p:attrName>
                                        </p:attrNameLst>
                                      </p:cBhvr>
                                      <p:tavLst>
                                        <p:tav tm="0">
                                          <p:val>
                                            <p:fltVal val="0"/>
                                          </p:val>
                                        </p:tav>
                                        <p:tav tm="100000">
                                          <p:val>
                                            <p:strVal val="#ppt_w"/>
                                          </p:val>
                                        </p:tav>
                                      </p:tavLst>
                                    </p:anim>
                                    <p:anim calcmode="lin" valueType="num">
                                      <p:cBhvr>
                                        <p:cTn id="56" dur="500" fill="hold"/>
                                        <p:tgtEl>
                                          <p:spTgt spid="32"/>
                                        </p:tgtEl>
                                        <p:attrNameLst>
                                          <p:attrName>ppt_h</p:attrName>
                                        </p:attrNameLst>
                                      </p:cBhvr>
                                      <p:tavLst>
                                        <p:tav tm="0">
                                          <p:val>
                                            <p:fltVal val="0"/>
                                          </p:val>
                                        </p:tav>
                                        <p:tav tm="100000">
                                          <p:val>
                                            <p:strVal val="#ppt_h"/>
                                          </p:val>
                                        </p:tav>
                                      </p:tavLst>
                                    </p:anim>
                                    <p:animEffect transition="in" filter="fade">
                                      <p:cBhvr>
                                        <p:cTn id="57" dur="500"/>
                                        <p:tgtEl>
                                          <p:spTgt spid="32"/>
                                        </p:tgtEl>
                                      </p:cBhvr>
                                    </p:animEffect>
                                  </p:childTnLst>
                                </p:cTn>
                              </p:par>
                              <p:par>
                                <p:cTn id="58" presetID="53" presetClass="entr" presetSubtype="16" fill="hold" grpId="0" nodeType="withEffect">
                                  <p:stCondLst>
                                    <p:cond delay="0"/>
                                  </p:stCondLst>
                                  <p:childTnLst>
                                    <p:set>
                                      <p:cBhvr>
                                        <p:cTn id="59" dur="1" fill="hold">
                                          <p:stCondLst>
                                            <p:cond delay="0"/>
                                          </p:stCondLst>
                                        </p:cTn>
                                        <p:tgtEl>
                                          <p:spTgt spid="33"/>
                                        </p:tgtEl>
                                        <p:attrNameLst>
                                          <p:attrName>style.visibility</p:attrName>
                                        </p:attrNameLst>
                                      </p:cBhvr>
                                      <p:to>
                                        <p:strVal val="visible"/>
                                      </p:to>
                                    </p:set>
                                    <p:anim calcmode="lin" valueType="num">
                                      <p:cBhvr>
                                        <p:cTn id="60" dur="500" fill="hold"/>
                                        <p:tgtEl>
                                          <p:spTgt spid="33"/>
                                        </p:tgtEl>
                                        <p:attrNameLst>
                                          <p:attrName>ppt_w</p:attrName>
                                        </p:attrNameLst>
                                      </p:cBhvr>
                                      <p:tavLst>
                                        <p:tav tm="0">
                                          <p:val>
                                            <p:fltVal val="0"/>
                                          </p:val>
                                        </p:tav>
                                        <p:tav tm="100000">
                                          <p:val>
                                            <p:strVal val="#ppt_w"/>
                                          </p:val>
                                        </p:tav>
                                      </p:tavLst>
                                    </p:anim>
                                    <p:anim calcmode="lin" valueType="num">
                                      <p:cBhvr>
                                        <p:cTn id="61" dur="500" fill="hold"/>
                                        <p:tgtEl>
                                          <p:spTgt spid="33"/>
                                        </p:tgtEl>
                                        <p:attrNameLst>
                                          <p:attrName>ppt_h</p:attrName>
                                        </p:attrNameLst>
                                      </p:cBhvr>
                                      <p:tavLst>
                                        <p:tav tm="0">
                                          <p:val>
                                            <p:fltVal val="0"/>
                                          </p:val>
                                        </p:tav>
                                        <p:tav tm="100000">
                                          <p:val>
                                            <p:strVal val="#ppt_h"/>
                                          </p:val>
                                        </p:tav>
                                      </p:tavLst>
                                    </p:anim>
                                    <p:animEffect transition="in" filter="fade">
                                      <p:cBhvr>
                                        <p:cTn id="62" dur="500"/>
                                        <p:tgtEl>
                                          <p:spTgt spid="33"/>
                                        </p:tgtEl>
                                      </p:cBhvr>
                                    </p:animEffect>
                                  </p:childTnLst>
                                </p:cTn>
                              </p:par>
                              <p:par>
                                <p:cTn id="63" presetID="53" presetClass="entr" presetSubtype="16" fill="hold" grpId="0" nodeType="withEffect">
                                  <p:stCondLst>
                                    <p:cond delay="400"/>
                                  </p:stCondLst>
                                  <p:childTnLst>
                                    <p:set>
                                      <p:cBhvr>
                                        <p:cTn id="64" dur="1" fill="hold">
                                          <p:stCondLst>
                                            <p:cond delay="0"/>
                                          </p:stCondLst>
                                        </p:cTn>
                                        <p:tgtEl>
                                          <p:spTgt spid="35"/>
                                        </p:tgtEl>
                                        <p:attrNameLst>
                                          <p:attrName>style.visibility</p:attrName>
                                        </p:attrNameLst>
                                      </p:cBhvr>
                                      <p:to>
                                        <p:strVal val="visible"/>
                                      </p:to>
                                    </p:set>
                                    <p:anim calcmode="lin" valueType="num">
                                      <p:cBhvr>
                                        <p:cTn id="65" dur="500" fill="hold"/>
                                        <p:tgtEl>
                                          <p:spTgt spid="35"/>
                                        </p:tgtEl>
                                        <p:attrNameLst>
                                          <p:attrName>ppt_w</p:attrName>
                                        </p:attrNameLst>
                                      </p:cBhvr>
                                      <p:tavLst>
                                        <p:tav tm="0">
                                          <p:val>
                                            <p:fltVal val="0"/>
                                          </p:val>
                                        </p:tav>
                                        <p:tav tm="100000">
                                          <p:val>
                                            <p:strVal val="#ppt_w"/>
                                          </p:val>
                                        </p:tav>
                                      </p:tavLst>
                                    </p:anim>
                                    <p:anim calcmode="lin" valueType="num">
                                      <p:cBhvr>
                                        <p:cTn id="66" dur="500" fill="hold"/>
                                        <p:tgtEl>
                                          <p:spTgt spid="35"/>
                                        </p:tgtEl>
                                        <p:attrNameLst>
                                          <p:attrName>ppt_h</p:attrName>
                                        </p:attrNameLst>
                                      </p:cBhvr>
                                      <p:tavLst>
                                        <p:tav tm="0">
                                          <p:val>
                                            <p:fltVal val="0"/>
                                          </p:val>
                                        </p:tav>
                                        <p:tav tm="100000">
                                          <p:val>
                                            <p:strVal val="#ppt_h"/>
                                          </p:val>
                                        </p:tav>
                                      </p:tavLst>
                                    </p:anim>
                                    <p:animEffect transition="in" filter="fade">
                                      <p:cBhvr>
                                        <p:cTn id="67" dur="500"/>
                                        <p:tgtEl>
                                          <p:spTgt spid="35"/>
                                        </p:tgtEl>
                                      </p:cBhvr>
                                    </p:animEffect>
                                  </p:childTnLst>
                                </p:cTn>
                              </p:par>
                              <p:par>
                                <p:cTn id="68" presetID="53" presetClass="entr" presetSubtype="16" fill="hold" grpId="0" nodeType="withEffect">
                                  <p:stCondLst>
                                    <p:cond delay="200"/>
                                  </p:stCondLst>
                                  <p:childTnLst>
                                    <p:set>
                                      <p:cBhvr>
                                        <p:cTn id="69" dur="1" fill="hold">
                                          <p:stCondLst>
                                            <p:cond delay="0"/>
                                          </p:stCondLst>
                                        </p:cTn>
                                        <p:tgtEl>
                                          <p:spTgt spid="36"/>
                                        </p:tgtEl>
                                        <p:attrNameLst>
                                          <p:attrName>style.visibility</p:attrName>
                                        </p:attrNameLst>
                                      </p:cBhvr>
                                      <p:to>
                                        <p:strVal val="visible"/>
                                      </p:to>
                                    </p:set>
                                    <p:anim calcmode="lin" valueType="num">
                                      <p:cBhvr>
                                        <p:cTn id="70" dur="500" fill="hold"/>
                                        <p:tgtEl>
                                          <p:spTgt spid="36"/>
                                        </p:tgtEl>
                                        <p:attrNameLst>
                                          <p:attrName>ppt_w</p:attrName>
                                        </p:attrNameLst>
                                      </p:cBhvr>
                                      <p:tavLst>
                                        <p:tav tm="0">
                                          <p:val>
                                            <p:fltVal val="0"/>
                                          </p:val>
                                        </p:tav>
                                        <p:tav tm="100000">
                                          <p:val>
                                            <p:strVal val="#ppt_w"/>
                                          </p:val>
                                        </p:tav>
                                      </p:tavLst>
                                    </p:anim>
                                    <p:anim calcmode="lin" valueType="num">
                                      <p:cBhvr>
                                        <p:cTn id="71" dur="500" fill="hold"/>
                                        <p:tgtEl>
                                          <p:spTgt spid="36"/>
                                        </p:tgtEl>
                                        <p:attrNameLst>
                                          <p:attrName>ppt_h</p:attrName>
                                        </p:attrNameLst>
                                      </p:cBhvr>
                                      <p:tavLst>
                                        <p:tav tm="0">
                                          <p:val>
                                            <p:fltVal val="0"/>
                                          </p:val>
                                        </p:tav>
                                        <p:tav tm="100000">
                                          <p:val>
                                            <p:strVal val="#ppt_h"/>
                                          </p:val>
                                        </p:tav>
                                      </p:tavLst>
                                    </p:anim>
                                    <p:animEffect transition="in" filter="fade">
                                      <p:cBhvr>
                                        <p:cTn id="72" dur="500"/>
                                        <p:tgtEl>
                                          <p:spTgt spid="36"/>
                                        </p:tgtEl>
                                      </p:cBhvr>
                                    </p:animEffect>
                                  </p:childTnLst>
                                </p:cTn>
                              </p:par>
                              <p:par>
                                <p:cTn id="73" presetID="53" presetClass="entr" presetSubtype="16" fill="hold" grpId="0" nodeType="withEffect">
                                  <p:stCondLst>
                                    <p:cond delay="0"/>
                                  </p:stCondLst>
                                  <p:childTnLst>
                                    <p:set>
                                      <p:cBhvr>
                                        <p:cTn id="74" dur="1" fill="hold">
                                          <p:stCondLst>
                                            <p:cond delay="0"/>
                                          </p:stCondLst>
                                        </p:cTn>
                                        <p:tgtEl>
                                          <p:spTgt spid="37"/>
                                        </p:tgtEl>
                                        <p:attrNameLst>
                                          <p:attrName>style.visibility</p:attrName>
                                        </p:attrNameLst>
                                      </p:cBhvr>
                                      <p:to>
                                        <p:strVal val="visible"/>
                                      </p:to>
                                    </p:set>
                                    <p:anim calcmode="lin" valueType="num">
                                      <p:cBhvr>
                                        <p:cTn id="75" dur="500" fill="hold"/>
                                        <p:tgtEl>
                                          <p:spTgt spid="37"/>
                                        </p:tgtEl>
                                        <p:attrNameLst>
                                          <p:attrName>ppt_w</p:attrName>
                                        </p:attrNameLst>
                                      </p:cBhvr>
                                      <p:tavLst>
                                        <p:tav tm="0">
                                          <p:val>
                                            <p:fltVal val="0"/>
                                          </p:val>
                                        </p:tav>
                                        <p:tav tm="100000">
                                          <p:val>
                                            <p:strVal val="#ppt_w"/>
                                          </p:val>
                                        </p:tav>
                                      </p:tavLst>
                                    </p:anim>
                                    <p:anim calcmode="lin" valueType="num">
                                      <p:cBhvr>
                                        <p:cTn id="76" dur="500" fill="hold"/>
                                        <p:tgtEl>
                                          <p:spTgt spid="37"/>
                                        </p:tgtEl>
                                        <p:attrNameLst>
                                          <p:attrName>ppt_h</p:attrName>
                                        </p:attrNameLst>
                                      </p:cBhvr>
                                      <p:tavLst>
                                        <p:tav tm="0">
                                          <p:val>
                                            <p:fltVal val="0"/>
                                          </p:val>
                                        </p:tav>
                                        <p:tav tm="100000">
                                          <p:val>
                                            <p:strVal val="#ppt_h"/>
                                          </p:val>
                                        </p:tav>
                                      </p:tavLst>
                                    </p:anim>
                                    <p:animEffect transition="in" filter="fade">
                                      <p:cBhvr>
                                        <p:cTn id="77" dur="500"/>
                                        <p:tgtEl>
                                          <p:spTgt spid="37"/>
                                        </p:tgtEl>
                                      </p:cBhvr>
                                    </p:animEffect>
                                  </p:childTnLst>
                                </p:cTn>
                              </p:par>
                            </p:childTnLst>
                          </p:cTn>
                        </p:par>
                        <p:par>
                          <p:cTn id="78" fill="hold">
                            <p:stCondLst>
                              <p:cond delay="3000"/>
                            </p:stCondLst>
                            <p:childTnLst>
                              <p:par>
                                <p:cTn id="79" presetID="2" presetClass="entr" presetSubtype="3" accel="52000" fill="hold" nodeType="afterEffect">
                                  <p:stCondLst>
                                    <p:cond delay="0"/>
                                  </p:stCondLst>
                                  <p:childTnLst>
                                    <p:set>
                                      <p:cBhvr>
                                        <p:cTn id="80" dur="1" fill="hold">
                                          <p:stCondLst>
                                            <p:cond delay="0"/>
                                          </p:stCondLst>
                                        </p:cTn>
                                        <p:tgtEl>
                                          <p:spTgt spid="54"/>
                                        </p:tgtEl>
                                        <p:attrNameLst>
                                          <p:attrName>style.visibility</p:attrName>
                                        </p:attrNameLst>
                                      </p:cBhvr>
                                      <p:to>
                                        <p:strVal val="visible"/>
                                      </p:to>
                                    </p:set>
                                    <p:anim calcmode="lin" valueType="num">
                                      <p:cBhvr additive="base">
                                        <p:cTn id="81" dur="2000" fill="hold"/>
                                        <p:tgtEl>
                                          <p:spTgt spid="54"/>
                                        </p:tgtEl>
                                        <p:attrNameLst>
                                          <p:attrName>ppt_x</p:attrName>
                                        </p:attrNameLst>
                                      </p:cBhvr>
                                      <p:tavLst>
                                        <p:tav tm="0">
                                          <p:val>
                                            <p:strVal val="1+#ppt_w/2"/>
                                          </p:val>
                                        </p:tav>
                                        <p:tav tm="100000">
                                          <p:val>
                                            <p:strVal val="#ppt_x"/>
                                          </p:val>
                                        </p:tav>
                                      </p:tavLst>
                                    </p:anim>
                                    <p:anim calcmode="lin" valueType="num">
                                      <p:cBhvr additive="base">
                                        <p:cTn id="82" dur="2000" fill="hold"/>
                                        <p:tgtEl>
                                          <p:spTgt spid="54"/>
                                        </p:tgtEl>
                                        <p:attrNameLst>
                                          <p:attrName>ppt_y</p:attrName>
                                        </p:attrNameLst>
                                      </p:cBhvr>
                                      <p:tavLst>
                                        <p:tav tm="0">
                                          <p:val>
                                            <p:strVal val="0-#ppt_h/2"/>
                                          </p:val>
                                        </p:tav>
                                        <p:tav tm="100000">
                                          <p:val>
                                            <p:strVal val="#ppt_y"/>
                                          </p:val>
                                        </p:tav>
                                      </p:tavLst>
                                    </p:anim>
                                  </p:childTnLst>
                                </p:cTn>
                              </p:par>
                              <p:par>
                                <p:cTn id="83" presetID="2" presetClass="entr" presetSubtype="12" accel="52000" fill="hold" nodeType="withEffect">
                                  <p:stCondLst>
                                    <p:cond delay="0"/>
                                  </p:stCondLst>
                                  <p:childTnLst>
                                    <p:set>
                                      <p:cBhvr>
                                        <p:cTn id="84" dur="1" fill="hold">
                                          <p:stCondLst>
                                            <p:cond delay="0"/>
                                          </p:stCondLst>
                                        </p:cTn>
                                        <p:tgtEl>
                                          <p:spTgt spid="60"/>
                                        </p:tgtEl>
                                        <p:attrNameLst>
                                          <p:attrName>style.visibility</p:attrName>
                                        </p:attrNameLst>
                                      </p:cBhvr>
                                      <p:to>
                                        <p:strVal val="visible"/>
                                      </p:to>
                                    </p:set>
                                    <p:anim calcmode="lin" valueType="num">
                                      <p:cBhvr additive="base">
                                        <p:cTn id="85" dur="2000" fill="hold"/>
                                        <p:tgtEl>
                                          <p:spTgt spid="60"/>
                                        </p:tgtEl>
                                        <p:attrNameLst>
                                          <p:attrName>ppt_x</p:attrName>
                                        </p:attrNameLst>
                                      </p:cBhvr>
                                      <p:tavLst>
                                        <p:tav tm="0">
                                          <p:val>
                                            <p:strVal val="0-#ppt_w/2"/>
                                          </p:val>
                                        </p:tav>
                                        <p:tav tm="100000">
                                          <p:val>
                                            <p:strVal val="#ppt_x"/>
                                          </p:val>
                                        </p:tav>
                                      </p:tavLst>
                                    </p:anim>
                                    <p:anim calcmode="lin" valueType="num">
                                      <p:cBhvr additive="base">
                                        <p:cTn id="86" dur="2000" fill="hold"/>
                                        <p:tgtEl>
                                          <p:spTgt spid="60"/>
                                        </p:tgtEl>
                                        <p:attrNameLst>
                                          <p:attrName>ppt_y</p:attrName>
                                        </p:attrNameLst>
                                      </p:cBhvr>
                                      <p:tavLst>
                                        <p:tav tm="0">
                                          <p:val>
                                            <p:strVal val="1+#ppt_h/2"/>
                                          </p:val>
                                        </p:tav>
                                        <p:tav tm="100000">
                                          <p:val>
                                            <p:strVal val="#ppt_y"/>
                                          </p:val>
                                        </p:tav>
                                      </p:tavLst>
                                    </p:anim>
                                  </p:childTnLst>
                                </p:cTn>
                              </p:par>
                              <p:par>
                                <p:cTn id="87" presetID="2" presetClass="entr" presetSubtype="3" accel="52000" fill="hold" nodeType="withEffect">
                                  <p:stCondLst>
                                    <p:cond delay="0"/>
                                  </p:stCondLst>
                                  <p:childTnLst>
                                    <p:set>
                                      <p:cBhvr>
                                        <p:cTn id="88" dur="1" fill="hold">
                                          <p:stCondLst>
                                            <p:cond delay="0"/>
                                          </p:stCondLst>
                                        </p:cTn>
                                        <p:tgtEl>
                                          <p:spTgt spid="47"/>
                                        </p:tgtEl>
                                        <p:attrNameLst>
                                          <p:attrName>style.visibility</p:attrName>
                                        </p:attrNameLst>
                                      </p:cBhvr>
                                      <p:to>
                                        <p:strVal val="visible"/>
                                      </p:to>
                                    </p:set>
                                    <p:anim calcmode="lin" valueType="num">
                                      <p:cBhvr additive="base">
                                        <p:cTn id="89" dur="2000" fill="hold"/>
                                        <p:tgtEl>
                                          <p:spTgt spid="47"/>
                                        </p:tgtEl>
                                        <p:attrNameLst>
                                          <p:attrName>ppt_x</p:attrName>
                                        </p:attrNameLst>
                                      </p:cBhvr>
                                      <p:tavLst>
                                        <p:tav tm="0">
                                          <p:val>
                                            <p:strVal val="1+#ppt_w/2"/>
                                          </p:val>
                                        </p:tav>
                                        <p:tav tm="100000">
                                          <p:val>
                                            <p:strVal val="#ppt_x"/>
                                          </p:val>
                                        </p:tav>
                                      </p:tavLst>
                                    </p:anim>
                                    <p:anim calcmode="lin" valueType="num">
                                      <p:cBhvr additive="base">
                                        <p:cTn id="90" dur="2000" fill="hold"/>
                                        <p:tgtEl>
                                          <p:spTgt spid="47"/>
                                        </p:tgtEl>
                                        <p:attrNameLst>
                                          <p:attrName>ppt_y</p:attrName>
                                        </p:attrNameLst>
                                      </p:cBhvr>
                                      <p:tavLst>
                                        <p:tav tm="0">
                                          <p:val>
                                            <p:strVal val="0-#ppt_h/2"/>
                                          </p:val>
                                        </p:tav>
                                        <p:tav tm="100000">
                                          <p:val>
                                            <p:strVal val="#ppt_y"/>
                                          </p:val>
                                        </p:tav>
                                      </p:tavLst>
                                    </p:anim>
                                  </p:childTnLst>
                                </p:cTn>
                              </p:par>
                              <p:par>
                                <p:cTn id="91" presetID="2" presetClass="entr" presetSubtype="12" accel="52000" fill="hold" nodeType="withEffect">
                                  <p:stCondLst>
                                    <p:cond delay="0"/>
                                  </p:stCondLst>
                                  <p:childTnLst>
                                    <p:set>
                                      <p:cBhvr>
                                        <p:cTn id="92" dur="1" fill="hold">
                                          <p:stCondLst>
                                            <p:cond delay="0"/>
                                          </p:stCondLst>
                                        </p:cTn>
                                        <p:tgtEl>
                                          <p:spTgt spid="67"/>
                                        </p:tgtEl>
                                        <p:attrNameLst>
                                          <p:attrName>style.visibility</p:attrName>
                                        </p:attrNameLst>
                                      </p:cBhvr>
                                      <p:to>
                                        <p:strVal val="visible"/>
                                      </p:to>
                                    </p:set>
                                    <p:anim calcmode="lin" valueType="num">
                                      <p:cBhvr additive="base">
                                        <p:cTn id="93" dur="2000" fill="hold"/>
                                        <p:tgtEl>
                                          <p:spTgt spid="67"/>
                                        </p:tgtEl>
                                        <p:attrNameLst>
                                          <p:attrName>ppt_x</p:attrName>
                                        </p:attrNameLst>
                                      </p:cBhvr>
                                      <p:tavLst>
                                        <p:tav tm="0">
                                          <p:val>
                                            <p:strVal val="0-#ppt_w/2"/>
                                          </p:val>
                                        </p:tav>
                                        <p:tav tm="100000">
                                          <p:val>
                                            <p:strVal val="#ppt_x"/>
                                          </p:val>
                                        </p:tav>
                                      </p:tavLst>
                                    </p:anim>
                                    <p:anim calcmode="lin" valueType="num">
                                      <p:cBhvr additive="base">
                                        <p:cTn id="94" dur="2000" fill="hold"/>
                                        <p:tgtEl>
                                          <p:spTgt spid="67"/>
                                        </p:tgtEl>
                                        <p:attrNameLst>
                                          <p:attrName>ppt_y</p:attrName>
                                        </p:attrNameLst>
                                      </p:cBhvr>
                                      <p:tavLst>
                                        <p:tav tm="0">
                                          <p:val>
                                            <p:strVal val="1+#ppt_h/2"/>
                                          </p:val>
                                        </p:tav>
                                        <p:tav tm="100000">
                                          <p:val>
                                            <p:strVal val="#ppt_y"/>
                                          </p:val>
                                        </p:tav>
                                      </p:tavLst>
                                    </p:anim>
                                  </p:childTnLst>
                                </p:cTn>
                              </p:par>
                              <p:par>
                                <p:cTn id="95" presetID="2" presetClass="entr" presetSubtype="3" accel="52000" fill="hold" nodeType="withEffect">
                                  <p:stCondLst>
                                    <p:cond delay="0"/>
                                  </p:stCondLst>
                                  <p:childTnLst>
                                    <p:set>
                                      <p:cBhvr>
                                        <p:cTn id="96" dur="1" fill="hold">
                                          <p:stCondLst>
                                            <p:cond delay="0"/>
                                          </p:stCondLst>
                                        </p:cTn>
                                        <p:tgtEl>
                                          <p:spTgt spid="40"/>
                                        </p:tgtEl>
                                        <p:attrNameLst>
                                          <p:attrName>style.visibility</p:attrName>
                                        </p:attrNameLst>
                                      </p:cBhvr>
                                      <p:to>
                                        <p:strVal val="visible"/>
                                      </p:to>
                                    </p:set>
                                    <p:anim calcmode="lin" valueType="num">
                                      <p:cBhvr additive="base">
                                        <p:cTn id="97" dur="2000" fill="hold"/>
                                        <p:tgtEl>
                                          <p:spTgt spid="40"/>
                                        </p:tgtEl>
                                        <p:attrNameLst>
                                          <p:attrName>ppt_x</p:attrName>
                                        </p:attrNameLst>
                                      </p:cBhvr>
                                      <p:tavLst>
                                        <p:tav tm="0">
                                          <p:val>
                                            <p:strVal val="1+#ppt_w/2"/>
                                          </p:val>
                                        </p:tav>
                                        <p:tav tm="100000">
                                          <p:val>
                                            <p:strVal val="#ppt_x"/>
                                          </p:val>
                                        </p:tav>
                                      </p:tavLst>
                                    </p:anim>
                                    <p:anim calcmode="lin" valueType="num">
                                      <p:cBhvr additive="base">
                                        <p:cTn id="98" dur="2000" fill="hold"/>
                                        <p:tgtEl>
                                          <p:spTgt spid="40"/>
                                        </p:tgtEl>
                                        <p:attrNameLst>
                                          <p:attrName>ppt_y</p:attrName>
                                        </p:attrNameLst>
                                      </p:cBhvr>
                                      <p:tavLst>
                                        <p:tav tm="0">
                                          <p:val>
                                            <p:strVal val="0-#ppt_h/2"/>
                                          </p:val>
                                        </p:tav>
                                        <p:tav tm="100000">
                                          <p:val>
                                            <p:strVal val="#ppt_y"/>
                                          </p:val>
                                        </p:tav>
                                      </p:tavLst>
                                    </p:anim>
                                  </p:childTnLst>
                                </p:cTn>
                              </p:par>
                              <p:par>
                                <p:cTn id="99" presetID="42" presetClass="entr" presetSubtype="0" fill="hold" nodeType="withEffect">
                                  <p:stCondLst>
                                    <p:cond delay="1400"/>
                                  </p:stCondLst>
                                  <p:childTnLst>
                                    <p:set>
                                      <p:cBhvr>
                                        <p:cTn id="100" dur="1" fill="hold">
                                          <p:stCondLst>
                                            <p:cond delay="0"/>
                                          </p:stCondLst>
                                        </p:cTn>
                                        <p:tgtEl>
                                          <p:spTgt spid="74"/>
                                        </p:tgtEl>
                                        <p:attrNameLst>
                                          <p:attrName>style.visibility</p:attrName>
                                        </p:attrNameLst>
                                      </p:cBhvr>
                                      <p:to>
                                        <p:strVal val="visible"/>
                                      </p:to>
                                    </p:set>
                                    <p:animEffect transition="in" filter="fade">
                                      <p:cBhvr>
                                        <p:cTn id="101" dur="1000"/>
                                        <p:tgtEl>
                                          <p:spTgt spid="74"/>
                                        </p:tgtEl>
                                      </p:cBhvr>
                                    </p:animEffect>
                                    <p:anim calcmode="lin" valueType="num">
                                      <p:cBhvr>
                                        <p:cTn id="102" dur="1000" fill="hold"/>
                                        <p:tgtEl>
                                          <p:spTgt spid="74"/>
                                        </p:tgtEl>
                                        <p:attrNameLst>
                                          <p:attrName>ppt_x</p:attrName>
                                        </p:attrNameLst>
                                      </p:cBhvr>
                                      <p:tavLst>
                                        <p:tav tm="0">
                                          <p:val>
                                            <p:strVal val="#ppt_x"/>
                                          </p:val>
                                        </p:tav>
                                        <p:tav tm="100000">
                                          <p:val>
                                            <p:strVal val="#ppt_x"/>
                                          </p:val>
                                        </p:tav>
                                      </p:tavLst>
                                    </p:anim>
                                    <p:anim calcmode="lin" valueType="num">
                                      <p:cBhvr>
                                        <p:cTn id="103" dur="1000" fill="hold"/>
                                        <p:tgtEl>
                                          <p:spTgt spid="74"/>
                                        </p:tgtEl>
                                        <p:attrNameLst>
                                          <p:attrName>ppt_y</p:attrName>
                                        </p:attrNameLst>
                                      </p:cBhvr>
                                      <p:tavLst>
                                        <p:tav tm="0">
                                          <p:val>
                                            <p:strVal val="#ppt_y+.1"/>
                                          </p:val>
                                        </p:tav>
                                        <p:tav tm="100000">
                                          <p:val>
                                            <p:strVal val="#ppt_y"/>
                                          </p:val>
                                        </p:tav>
                                      </p:tavLst>
                                    </p:anim>
                                  </p:childTnLst>
                                </p:cTn>
                              </p:par>
                              <p:par>
                                <p:cTn id="104" presetID="47" presetClass="entr" presetSubtype="0" fill="hold" nodeType="withEffect">
                                  <p:stCondLst>
                                    <p:cond delay="1600"/>
                                  </p:stCondLst>
                                  <p:childTnLst>
                                    <p:set>
                                      <p:cBhvr>
                                        <p:cTn id="105" dur="1" fill="hold">
                                          <p:stCondLst>
                                            <p:cond delay="0"/>
                                          </p:stCondLst>
                                        </p:cTn>
                                        <p:tgtEl>
                                          <p:spTgt spid="77"/>
                                        </p:tgtEl>
                                        <p:attrNameLst>
                                          <p:attrName>style.visibility</p:attrName>
                                        </p:attrNameLst>
                                      </p:cBhvr>
                                      <p:to>
                                        <p:strVal val="visible"/>
                                      </p:to>
                                    </p:set>
                                    <p:animEffect transition="in" filter="fade">
                                      <p:cBhvr>
                                        <p:cTn id="106" dur="1000"/>
                                        <p:tgtEl>
                                          <p:spTgt spid="77"/>
                                        </p:tgtEl>
                                      </p:cBhvr>
                                    </p:animEffect>
                                    <p:anim calcmode="lin" valueType="num">
                                      <p:cBhvr>
                                        <p:cTn id="107" dur="1000" fill="hold"/>
                                        <p:tgtEl>
                                          <p:spTgt spid="77"/>
                                        </p:tgtEl>
                                        <p:attrNameLst>
                                          <p:attrName>ppt_x</p:attrName>
                                        </p:attrNameLst>
                                      </p:cBhvr>
                                      <p:tavLst>
                                        <p:tav tm="0">
                                          <p:val>
                                            <p:strVal val="#ppt_x"/>
                                          </p:val>
                                        </p:tav>
                                        <p:tav tm="100000">
                                          <p:val>
                                            <p:strVal val="#ppt_x"/>
                                          </p:val>
                                        </p:tav>
                                      </p:tavLst>
                                    </p:anim>
                                    <p:anim calcmode="lin" valueType="num">
                                      <p:cBhvr>
                                        <p:cTn id="108" dur="1000" fill="hold"/>
                                        <p:tgtEl>
                                          <p:spTgt spid="77"/>
                                        </p:tgtEl>
                                        <p:attrNameLst>
                                          <p:attrName>ppt_y</p:attrName>
                                        </p:attrNameLst>
                                      </p:cBhvr>
                                      <p:tavLst>
                                        <p:tav tm="0">
                                          <p:val>
                                            <p:strVal val="#ppt_y-.1"/>
                                          </p:val>
                                        </p:tav>
                                        <p:tav tm="100000">
                                          <p:val>
                                            <p:strVal val="#ppt_y"/>
                                          </p:val>
                                        </p:tav>
                                      </p:tavLst>
                                    </p:anim>
                                  </p:childTnLst>
                                </p:cTn>
                              </p:par>
                              <p:par>
                                <p:cTn id="109" presetID="42" presetClass="entr" presetSubtype="0" fill="hold" nodeType="withEffect">
                                  <p:stCondLst>
                                    <p:cond delay="1800"/>
                                  </p:stCondLst>
                                  <p:childTnLst>
                                    <p:set>
                                      <p:cBhvr>
                                        <p:cTn id="110" dur="1" fill="hold">
                                          <p:stCondLst>
                                            <p:cond delay="0"/>
                                          </p:stCondLst>
                                        </p:cTn>
                                        <p:tgtEl>
                                          <p:spTgt spid="80"/>
                                        </p:tgtEl>
                                        <p:attrNameLst>
                                          <p:attrName>style.visibility</p:attrName>
                                        </p:attrNameLst>
                                      </p:cBhvr>
                                      <p:to>
                                        <p:strVal val="visible"/>
                                      </p:to>
                                    </p:set>
                                    <p:animEffect transition="in" filter="fade">
                                      <p:cBhvr>
                                        <p:cTn id="111" dur="1000"/>
                                        <p:tgtEl>
                                          <p:spTgt spid="80"/>
                                        </p:tgtEl>
                                      </p:cBhvr>
                                    </p:animEffect>
                                    <p:anim calcmode="lin" valueType="num">
                                      <p:cBhvr>
                                        <p:cTn id="112" dur="1000" fill="hold"/>
                                        <p:tgtEl>
                                          <p:spTgt spid="80"/>
                                        </p:tgtEl>
                                        <p:attrNameLst>
                                          <p:attrName>ppt_x</p:attrName>
                                        </p:attrNameLst>
                                      </p:cBhvr>
                                      <p:tavLst>
                                        <p:tav tm="0">
                                          <p:val>
                                            <p:strVal val="#ppt_x"/>
                                          </p:val>
                                        </p:tav>
                                        <p:tav tm="100000">
                                          <p:val>
                                            <p:strVal val="#ppt_x"/>
                                          </p:val>
                                        </p:tav>
                                      </p:tavLst>
                                    </p:anim>
                                    <p:anim calcmode="lin" valueType="num">
                                      <p:cBhvr>
                                        <p:cTn id="113" dur="1000" fill="hold"/>
                                        <p:tgtEl>
                                          <p:spTgt spid="80"/>
                                        </p:tgtEl>
                                        <p:attrNameLst>
                                          <p:attrName>ppt_y</p:attrName>
                                        </p:attrNameLst>
                                      </p:cBhvr>
                                      <p:tavLst>
                                        <p:tav tm="0">
                                          <p:val>
                                            <p:strVal val="#ppt_y+.1"/>
                                          </p:val>
                                        </p:tav>
                                        <p:tav tm="100000">
                                          <p:val>
                                            <p:strVal val="#ppt_y"/>
                                          </p:val>
                                        </p:tav>
                                      </p:tavLst>
                                    </p:anim>
                                  </p:childTnLst>
                                </p:cTn>
                              </p:par>
                              <p:par>
                                <p:cTn id="114" presetID="47" presetClass="entr" presetSubtype="0" fill="hold" nodeType="withEffect">
                                  <p:stCondLst>
                                    <p:cond delay="2000"/>
                                  </p:stCondLst>
                                  <p:childTnLst>
                                    <p:set>
                                      <p:cBhvr>
                                        <p:cTn id="115" dur="1" fill="hold">
                                          <p:stCondLst>
                                            <p:cond delay="0"/>
                                          </p:stCondLst>
                                        </p:cTn>
                                        <p:tgtEl>
                                          <p:spTgt spid="83"/>
                                        </p:tgtEl>
                                        <p:attrNameLst>
                                          <p:attrName>style.visibility</p:attrName>
                                        </p:attrNameLst>
                                      </p:cBhvr>
                                      <p:to>
                                        <p:strVal val="visible"/>
                                      </p:to>
                                    </p:set>
                                    <p:animEffect transition="in" filter="fade">
                                      <p:cBhvr>
                                        <p:cTn id="116" dur="1000"/>
                                        <p:tgtEl>
                                          <p:spTgt spid="83"/>
                                        </p:tgtEl>
                                      </p:cBhvr>
                                    </p:animEffect>
                                    <p:anim calcmode="lin" valueType="num">
                                      <p:cBhvr>
                                        <p:cTn id="117" dur="1000" fill="hold"/>
                                        <p:tgtEl>
                                          <p:spTgt spid="83"/>
                                        </p:tgtEl>
                                        <p:attrNameLst>
                                          <p:attrName>ppt_x</p:attrName>
                                        </p:attrNameLst>
                                      </p:cBhvr>
                                      <p:tavLst>
                                        <p:tav tm="0">
                                          <p:val>
                                            <p:strVal val="#ppt_x"/>
                                          </p:val>
                                        </p:tav>
                                        <p:tav tm="100000">
                                          <p:val>
                                            <p:strVal val="#ppt_x"/>
                                          </p:val>
                                        </p:tav>
                                      </p:tavLst>
                                    </p:anim>
                                    <p:anim calcmode="lin" valueType="num">
                                      <p:cBhvr>
                                        <p:cTn id="118" dur="1000" fill="hold"/>
                                        <p:tgtEl>
                                          <p:spTgt spid="83"/>
                                        </p:tgtEl>
                                        <p:attrNameLst>
                                          <p:attrName>ppt_y</p:attrName>
                                        </p:attrNameLst>
                                      </p:cBhvr>
                                      <p:tavLst>
                                        <p:tav tm="0">
                                          <p:val>
                                            <p:strVal val="#ppt_y-.1"/>
                                          </p:val>
                                        </p:tav>
                                        <p:tav tm="100000">
                                          <p:val>
                                            <p:strVal val="#ppt_y"/>
                                          </p:val>
                                        </p:tav>
                                      </p:tavLst>
                                    </p:anim>
                                  </p:childTnLst>
                                </p:cTn>
                              </p:par>
                              <p:par>
                                <p:cTn id="119" presetID="42" presetClass="entr" presetSubtype="0" fill="hold" nodeType="withEffect">
                                  <p:stCondLst>
                                    <p:cond delay="2200"/>
                                  </p:stCondLst>
                                  <p:childTnLst>
                                    <p:set>
                                      <p:cBhvr>
                                        <p:cTn id="120" dur="1" fill="hold">
                                          <p:stCondLst>
                                            <p:cond delay="0"/>
                                          </p:stCondLst>
                                        </p:cTn>
                                        <p:tgtEl>
                                          <p:spTgt spid="86"/>
                                        </p:tgtEl>
                                        <p:attrNameLst>
                                          <p:attrName>style.visibility</p:attrName>
                                        </p:attrNameLst>
                                      </p:cBhvr>
                                      <p:to>
                                        <p:strVal val="visible"/>
                                      </p:to>
                                    </p:set>
                                    <p:animEffect transition="in" filter="fade">
                                      <p:cBhvr>
                                        <p:cTn id="121" dur="2000"/>
                                        <p:tgtEl>
                                          <p:spTgt spid="86"/>
                                        </p:tgtEl>
                                      </p:cBhvr>
                                    </p:animEffect>
                                    <p:anim calcmode="lin" valueType="num">
                                      <p:cBhvr>
                                        <p:cTn id="122" dur="2000" fill="hold"/>
                                        <p:tgtEl>
                                          <p:spTgt spid="86"/>
                                        </p:tgtEl>
                                        <p:attrNameLst>
                                          <p:attrName>ppt_x</p:attrName>
                                        </p:attrNameLst>
                                      </p:cBhvr>
                                      <p:tavLst>
                                        <p:tav tm="0">
                                          <p:val>
                                            <p:strVal val="#ppt_x"/>
                                          </p:val>
                                        </p:tav>
                                        <p:tav tm="100000">
                                          <p:val>
                                            <p:strVal val="#ppt_x"/>
                                          </p:val>
                                        </p:tav>
                                      </p:tavLst>
                                    </p:anim>
                                    <p:anim calcmode="lin" valueType="num">
                                      <p:cBhvr>
                                        <p:cTn id="123" dur="2000" fill="hold"/>
                                        <p:tgtEl>
                                          <p:spTgt spid="8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19" grpId="0" animBg="1"/>
      <p:bldP spid="20" grpId="0" animBg="1"/>
      <p:bldP spid="23" grpId="0" animBg="1"/>
      <p:bldP spid="26" grpId="0" animBg="1"/>
      <p:bldP spid="31" grpId="0" animBg="1"/>
      <p:bldP spid="32" grpId="0" animBg="1"/>
      <p:bldP spid="33" grpId="0" animBg="1"/>
      <p:bldP spid="35" grpId="0" animBg="1"/>
      <p:bldP spid="36" grpId="0" animBg="1"/>
      <p:bldP spid="37" grpId="0" animBg="1"/>
      <p:bldP spid="38" grpId="0"/>
      <p:bldP spid="39"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9"/>
          <p:cNvGrpSpPr/>
          <p:nvPr/>
        </p:nvGrpSpPr>
        <p:grpSpPr>
          <a:xfrm>
            <a:off x="1011203" y="208731"/>
            <a:ext cx="553964" cy="558108"/>
            <a:chOff x="304800" y="673100"/>
            <a:chExt cx="4000500" cy="4000500"/>
          </a:xfrm>
          <a:effectLst>
            <a:outerShdw blurRad="444500" dist="254000" dir="8100000" algn="tr" rotWithShape="0">
              <a:prstClr val="black">
                <a:alpha val="24000"/>
              </a:prstClr>
            </a:outerShdw>
          </a:effectLst>
        </p:grpSpPr>
        <p:sp>
          <p:nvSpPr>
            <p:cNvPr id="21" name="同心圆 2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2" name="椭圆 21"/>
            <p:cNvSpPr/>
            <p:nvPr/>
          </p:nvSpPr>
          <p:spPr>
            <a:xfrm>
              <a:off x="392109" y="760409"/>
              <a:ext cx="3825870" cy="382587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3" name="组合 22"/>
          <p:cNvGrpSpPr/>
          <p:nvPr/>
        </p:nvGrpSpPr>
        <p:grpSpPr>
          <a:xfrm>
            <a:off x="796889" y="851674"/>
            <a:ext cx="357190" cy="359864"/>
            <a:chOff x="304800" y="673100"/>
            <a:chExt cx="4000500" cy="4000500"/>
          </a:xfrm>
          <a:effectLst>
            <a:outerShdw blurRad="444500" dist="254000" dir="8100000" algn="tr" rotWithShape="0">
              <a:prstClr val="black">
                <a:alpha val="24000"/>
              </a:prstClr>
            </a:outerShdw>
          </a:effectLst>
        </p:grpSpPr>
        <p:sp>
          <p:nvSpPr>
            <p:cNvPr id="24" name="同心圆 2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5" name="椭圆 24"/>
            <p:cNvSpPr/>
            <p:nvPr/>
          </p:nvSpPr>
          <p:spPr>
            <a:xfrm>
              <a:off x="392109" y="760409"/>
              <a:ext cx="3825870" cy="3825870"/>
            </a:xfrm>
            <a:prstGeom prst="ellipse">
              <a:avLst/>
            </a:prstGeom>
            <a:ln/>
          </p:spPr>
          <p:style>
            <a:lnRef idx="3">
              <a:schemeClr val="lt1"/>
            </a:lnRef>
            <a:fillRef idx="1">
              <a:schemeClr val="accent1"/>
            </a:fillRef>
            <a:effectRef idx="1">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4" name="组合 25"/>
          <p:cNvGrpSpPr/>
          <p:nvPr/>
        </p:nvGrpSpPr>
        <p:grpSpPr>
          <a:xfrm>
            <a:off x="-203243" y="-230052"/>
            <a:ext cx="1357322" cy="1367477"/>
            <a:chOff x="304800" y="673100"/>
            <a:chExt cx="4000500" cy="4000500"/>
          </a:xfrm>
          <a:effectLst>
            <a:outerShdw blurRad="444500" dist="254000" dir="8100000" algn="tr" rotWithShape="0">
              <a:prstClr val="black">
                <a:alpha val="24000"/>
              </a:prstClr>
            </a:outerShdw>
          </a:effectLst>
        </p:grpSpPr>
        <p:sp>
          <p:nvSpPr>
            <p:cNvPr id="27" name="同心圆 2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8" name="椭圆 27"/>
            <p:cNvSpPr/>
            <p:nvPr/>
          </p:nvSpPr>
          <p:spPr>
            <a:xfrm>
              <a:off x="392100" y="760400"/>
              <a:ext cx="3825879" cy="3825879"/>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cxnSp>
        <p:nvCxnSpPr>
          <p:cNvPr id="29" name="直接连接符 28"/>
          <p:cNvCxnSpPr/>
          <p:nvPr/>
        </p:nvCxnSpPr>
        <p:spPr>
          <a:xfrm>
            <a:off x="1797021" y="827749"/>
            <a:ext cx="8286808" cy="23924"/>
          </a:xfrm>
          <a:prstGeom prst="line">
            <a:avLst/>
          </a:prstGeom>
          <a:ln/>
        </p:spPr>
        <p:style>
          <a:lnRef idx="3">
            <a:schemeClr val="accent5"/>
          </a:lnRef>
          <a:fillRef idx="0">
            <a:schemeClr val="accent5"/>
          </a:fillRef>
          <a:effectRef idx="2">
            <a:schemeClr val="accent5"/>
          </a:effectRef>
          <a:fontRef idx="minor">
            <a:schemeClr val="tx1"/>
          </a:fontRef>
        </p:style>
      </p:cxnSp>
      <p:sp>
        <p:nvSpPr>
          <p:cNvPr id="15" name="标题 1"/>
          <p:cNvSpPr txBox="1">
            <a:spLocks/>
          </p:cNvSpPr>
          <p:nvPr/>
        </p:nvSpPr>
        <p:spPr>
          <a:xfrm>
            <a:off x="1725583" y="280169"/>
            <a:ext cx="2643206" cy="785818"/>
          </a:xfrm>
          <a:prstGeom prst="rect">
            <a:avLst/>
          </a:prstGeom>
        </p:spPr>
        <p:txBody>
          <a:bodyPr/>
          <a:lstStyle/>
          <a:p>
            <a:pPr marL="0" marR="0" lvl="0" indent="0" algn="l" defTabSz="1110905" rtl="0" eaLnBrk="1" fontAlgn="auto" latinLnBrk="0" hangingPunct="1">
              <a:lnSpc>
                <a:spcPct val="100000"/>
              </a:lnSpc>
              <a:spcBef>
                <a:spcPct val="0"/>
              </a:spcBef>
              <a:spcAft>
                <a:spcPts val="0"/>
              </a:spcAft>
              <a:buClrTx/>
              <a:buSzTx/>
              <a:buFontTx/>
              <a:buNone/>
              <a:tabLst/>
              <a:defRPr/>
            </a:pPr>
            <a:r>
              <a:rPr kumimoji="0" lang="en-US" altLang="zh-CN" sz="2800" b="0" i="0" u="none" strike="noStrike" kern="1200" cap="none" spc="0" normalizeH="0" baseline="0" noProof="0" dirty="0" smtClean="0">
                <a:ln>
                  <a:noFill/>
                </a:ln>
                <a:solidFill>
                  <a:srgbClr val="0070C0"/>
                </a:solidFill>
                <a:effectLst/>
                <a:uLnTx/>
                <a:uFillTx/>
                <a:latin typeface="方正粗倩简体" pitchFamily="65" charset="-122"/>
                <a:ea typeface="方正粗倩简体" pitchFamily="65" charset="-122"/>
                <a:cs typeface="+mj-cs"/>
              </a:rPr>
              <a:t>2016</a:t>
            </a:r>
            <a:r>
              <a:rPr kumimoji="0" lang="zh-CN" altLang="en-US" sz="2800" b="0" i="0" u="none" strike="noStrike" kern="1200" cap="none" spc="0" normalizeH="0" baseline="0" noProof="0" dirty="0" smtClean="0">
                <a:ln>
                  <a:noFill/>
                </a:ln>
                <a:solidFill>
                  <a:srgbClr val="0070C0"/>
                </a:solidFill>
                <a:effectLst/>
                <a:uLnTx/>
                <a:uFillTx/>
                <a:latin typeface="方正粗倩简体" pitchFamily="65" charset="-122"/>
                <a:ea typeface="方正粗倩简体" pitchFamily="65" charset="-122"/>
                <a:cs typeface="+mj-cs"/>
              </a:rPr>
              <a:t>努力方向</a:t>
            </a:r>
            <a:endParaRPr kumimoji="0" lang="zh-CN" altLang="en-US" sz="2800" b="0" i="0" u="none" strike="noStrike" kern="1200" cap="none" spc="0" normalizeH="0" baseline="0" noProof="0" dirty="0">
              <a:ln>
                <a:noFill/>
              </a:ln>
              <a:solidFill>
                <a:srgbClr val="0070C0"/>
              </a:solidFill>
              <a:effectLst/>
              <a:uLnTx/>
              <a:uFillTx/>
              <a:latin typeface="方正粗倩简体" pitchFamily="65" charset="-122"/>
              <a:ea typeface="方正粗倩简体" pitchFamily="65" charset="-122"/>
              <a:cs typeface="+mj-cs"/>
            </a:endParaRPr>
          </a:p>
        </p:txBody>
      </p:sp>
      <p:sp>
        <p:nvSpPr>
          <p:cNvPr id="16" name="圆角矩形 15"/>
          <p:cNvSpPr/>
          <p:nvPr/>
        </p:nvSpPr>
        <p:spPr>
          <a:xfrm>
            <a:off x="1296955" y="2566185"/>
            <a:ext cx="2987275" cy="2898717"/>
          </a:xfrm>
          <a:prstGeom prst="roundRect">
            <a:avLst>
              <a:gd name="adj" fmla="val 9450"/>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 name="组合 16"/>
          <p:cNvGrpSpPr/>
          <p:nvPr/>
        </p:nvGrpSpPr>
        <p:grpSpPr>
          <a:xfrm>
            <a:off x="1919598" y="1638661"/>
            <a:ext cx="1766106" cy="1766106"/>
            <a:chOff x="304800" y="673100"/>
            <a:chExt cx="4000500" cy="4000500"/>
          </a:xfrm>
          <a:effectLst>
            <a:outerShdw blurRad="444500" dist="254000" dir="8100000" algn="tr" rotWithShape="0">
              <a:prstClr val="black">
                <a:alpha val="50000"/>
              </a:prstClr>
            </a:outerShdw>
          </a:effectLst>
        </p:grpSpPr>
        <p:sp>
          <p:nvSpPr>
            <p:cNvPr id="18" name="同心圆 1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9" name="椭圆 1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0" name="椭圆 19"/>
          <p:cNvSpPr/>
          <p:nvPr/>
        </p:nvSpPr>
        <p:spPr>
          <a:xfrm>
            <a:off x="3023684" y="2820366"/>
            <a:ext cx="455497" cy="455497"/>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1</a:t>
            </a:r>
            <a:endParaRPr lang="zh-CN" altLang="en-US" dirty="0"/>
          </a:p>
        </p:txBody>
      </p:sp>
      <p:sp>
        <p:nvSpPr>
          <p:cNvPr id="23" name="矩形 22"/>
          <p:cNvSpPr/>
          <p:nvPr/>
        </p:nvSpPr>
        <p:spPr>
          <a:xfrm>
            <a:off x="2102343" y="2397514"/>
            <a:ext cx="1351929" cy="430887"/>
          </a:xfrm>
          <a:prstGeom prst="rect">
            <a:avLst/>
          </a:prstGeom>
        </p:spPr>
        <p:txBody>
          <a:bodyPr wrap="square">
            <a:spAutoFit/>
          </a:bodyPr>
          <a:lstStyle/>
          <a:p>
            <a:r>
              <a:rPr lang="zh-CN" altLang="en-US" dirty="0" smtClean="0">
                <a:solidFill>
                  <a:srgbClr val="0070C0"/>
                </a:solidFill>
                <a:latin typeface="方正粗倩简体" pitchFamily="65" charset="-122"/>
                <a:ea typeface="方正粗倩简体" pitchFamily="65" charset="-122"/>
              </a:rPr>
              <a:t>市场方面</a:t>
            </a:r>
            <a:endParaRPr lang="zh-CN" altLang="en-US" dirty="0">
              <a:solidFill>
                <a:srgbClr val="0070C0"/>
              </a:solidFill>
              <a:latin typeface="方正粗倩简体" pitchFamily="65" charset="-122"/>
              <a:ea typeface="方正粗倩简体" pitchFamily="65" charset="-122"/>
            </a:endParaRPr>
          </a:p>
        </p:txBody>
      </p:sp>
      <p:sp>
        <p:nvSpPr>
          <p:cNvPr id="26" name="圆角矩形 25"/>
          <p:cNvSpPr/>
          <p:nvPr/>
        </p:nvSpPr>
        <p:spPr>
          <a:xfrm>
            <a:off x="4514841" y="2566184"/>
            <a:ext cx="2987275" cy="2898717"/>
          </a:xfrm>
          <a:prstGeom prst="roundRect">
            <a:avLst>
              <a:gd name="adj" fmla="val 7846"/>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圆角矩形 30"/>
          <p:cNvSpPr/>
          <p:nvPr/>
        </p:nvSpPr>
        <p:spPr>
          <a:xfrm>
            <a:off x="7739496" y="2566183"/>
            <a:ext cx="2987275" cy="2898717"/>
          </a:xfrm>
          <a:prstGeom prst="roundRect">
            <a:avLst>
              <a:gd name="adj" fmla="val 7445"/>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2" name="组合 31"/>
          <p:cNvGrpSpPr/>
          <p:nvPr/>
        </p:nvGrpSpPr>
        <p:grpSpPr>
          <a:xfrm>
            <a:off x="5015257" y="1682572"/>
            <a:ext cx="1766106" cy="1766106"/>
            <a:chOff x="304800" y="673100"/>
            <a:chExt cx="4000500" cy="4000500"/>
          </a:xfrm>
          <a:effectLst>
            <a:outerShdw blurRad="444500" dist="254000" dir="8100000" algn="tr" rotWithShape="0">
              <a:prstClr val="black">
                <a:alpha val="50000"/>
              </a:prstClr>
            </a:outerShdw>
          </a:effectLst>
        </p:grpSpPr>
        <p:sp>
          <p:nvSpPr>
            <p:cNvPr id="33" name="同心圆 3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5" name="椭圆 34"/>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6" name="组合 35"/>
          <p:cNvGrpSpPr/>
          <p:nvPr/>
        </p:nvGrpSpPr>
        <p:grpSpPr>
          <a:xfrm>
            <a:off x="8239912" y="1638661"/>
            <a:ext cx="1766106" cy="1766106"/>
            <a:chOff x="304800" y="673100"/>
            <a:chExt cx="4000500" cy="4000500"/>
          </a:xfrm>
          <a:effectLst>
            <a:outerShdw blurRad="444500" dist="254000" dir="8100000" algn="tr" rotWithShape="0">
              <a:prstClr val="black">
                <a:alpha val="50000"/>
              </a:prstClr>
            </a:outerShdw>
          </a:effectLst>
        </p:grpSpPr>
        <p:sp>
          <p:nvSpPr>
            <p:cNvPr id="37" name="同心圆 3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8" name="椭圆 37"/>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9" name="椭圆 38"/>
          <p:cNvSpPr/>
          <p:nvPr/>
        </p:nvSpPr>
        <p:spPr>
          <a:xfrm>
            <a:off x="6172501" y="2820366"/>
            <a:ext cx="455497" cy="455497"/>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2</a:t>
            </a:r>
            <a:endParaRPr lang="zh-CN" altLang="en-US" dirty="0"/>
          </a:p>
        </p:txBody>
      </p:sp>
      <p:sp>
        <p:nvSpPr>
          <p:cNvPr id="40" name="椭圆 39"/>
          <p:cNvSpPr/>
          <p:nvPr/>
        </p:nvSpPr>
        <p:spPr>
          <a:xfrm>
            <a:off x="9399321" y="2820366"/>
            <a:ext cx="455497" cy="455497"/>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3</a:t>
            </a:r>
            <a:endParaRPr lang="zh-CN" altLang="en-US" dirty="0"/>
          </a:p>
        </p:txBody>
      </p:sp>
      <p:sp>
        <p:nvSpPr>
          <p:cNvPr id="41" name="矩形 40"/>
          <p:cNvSpPr/>
          <p:nvPr/>
        </p:nvSpPr>
        <p:spPr>
          <a:xfrm>
            <a:off x="5184979" y="2421971"/>
            <a:ext cx="1351929" cy="430887"/>
          </a:xfrm>
          <a:prstGeom prst="rect">
            <a:avLst/>
          </a:prstGeom>
        </p:spPr>
        <p:txBody>
          <a:bodyPr wrap="square">
            <a:spAutoFit/>
          </a:bodyPr>
          <a:lstStyle/>
          <a:p>
            <a:r>
              <a:rPr lang="zh-CN" altLang="en-US" dirty="0" smtClean="0">
                <a:solidFill>
                  <a:srgbClr val="0070C0"/>
                </a:solidFill>
                <a:latin typeface="方正粗倩简体" pitchFamily="65" charset="-122"/>
                <a:ea typeface="方正粗倩简体" pitchFamily="65" charset="-122"/>
              </a:rPr>
              <a:t>产品方面</a:t>
            </a:r>
            <a:endParaRPr lang="zh-CN" altLang="en-US" dirty="0">
              <a:solidFill>
                <a:srgbClr val="0070C0"/>
              </a:solidFill>
              <a:latin typeface="方正粗倩简体" pitchFamily="65" charset="-122"/>
              <a:ea typeface="方正粗倩简体" pitchFamily="65" charset="-122"/>
            </a:endParaRPr>
          </a:p>
        </p:txBody>
      </p:sp>
      <p:sp>
        <p:nvSpPr>
          <p:cNvPr id="42" name="矩形 41"/>
          <p:cNvSpPr/>
          <p:nvPr/>
        </p:nvSpPr>
        <p:spPr>
          <a:xfrm>
            <a:off x="8409634" y="2421971"/>
            <a:ext cx="1351929" cy="430887"/>
          </a:xfrm>
          <a:prstGeom prst="rect">
            <a:avLst/>
          </a:prstGeom>
        </p:spPr>
        <p:txBody>
          <a:bodyPr wrap="square">
            <a:spAutoFit/>
          </a:bodyPr>
          <a:lstStyle/>
          <a:p>
            <a:r>
              <a:rPr lang="zh-CN" altLang="en-US" dirty="0" smtClean="0">
                <a:solidFill>
                  <a:srgbClr val="0070C0"/>
                </a:solidFill>
                <a:latin typeface="方正粗倩简体" pitchFamily="65" charset="-122"/>
                <a:ea typeface="方正粗倩简体" pitchFamily="65" charset="-122"/>
              </a:rPr>
              <a:t>服务方面</a:t>
            </a:r>
            <a:endParaRPr lang="zh-CN" altLang="en-US" dirty="0">
              <a:solidFill>
                <a:srgbClr val="0070C0"/>
              </a:solidFill>
              <a:latin typeface="方正粗倩简体" pitchFamily="65" charset="-122"/>
              <a:ea typeface="方正粗倩简体" pitchFamily="65" charset="-122"/>
            </a:endParaRPr>
          </a:p>
        </p:txBody>
      </p:sp>
      <p:sp>
        <p:nvSpPr>
          <p:cNvPr id="43" name="TextBox 42"/>
          <p:cNvSpPr txBox="1"/>
          <p:nvPr/>
        </p:nvSpPr>
        <p:spPr>
          <a:xfrm>
            <a:off x="1567913" y="3697559"/>
            <a:ext cx="2729438" cy="1440394"/>
          </a:xfrm>
          <a:prstGeom prst="rect">
            <a:avLst/>
          </a:prstGeom>
          <a:noFill/>
        </p:spPr>
        <p:txBody>
          <a:bodyPr wrap="square" lIns="0" tIns="0" rIns="0" bIns="0" rtlCol="0">
            <a:spAutoFit/>
          </a:bodyPr>
          <a:lstStyle/>
          <a:p>
            <a:pPr>
              <a:lnSpc>
                <a:spcPct val="130000"/>
              </a:lnSpc>
            </a:pPr>
            <a:r>
              <a:rPr lang="zh-CN" altLang="en-US" sz="1200" dirty="0" smtClean="0">
                <a:solidFill>
                  <a:schemeClr val="tx1">
                    <a:lumMod val="75000"/>
                    <a:lumOff val="25000"/>
                  </a:schemeClr>
                </a:solidFill>
                <a:latin typeface="微软雅黑" pitchFamily="34" charset="-122"/>
                <a:ea typeface="微软雅黑" pitchFamily="34" charset="-122"/>
              </a:rPr>
              <a:t>       点击</a:t>
            </a:r>
            <a:r>
              <a:rPr lang="zh-CN" altLang="en-US" sz="1200" dirty="0">
                <a:solidFill>
                  <a:schemeClr val="tx1">
                    <a:lumMod val="75000"/>
                    <a:lumOff val="25000"/>
                  </a:schemeClr>
                </a:solidFill>
                <a:latin typeface="微软雅黑" pitchFamily="34" charset="-122"/>
                <a:ea typeface="微软雅黑" pitchFamily="34" charset="-122"/>
              </a:rPr>
              <a:t>输入简要文字内容，文字内容需概括精炼，不用多余的文字修饰。点击输入简要文字内容，文字内容需概括精炼，不用多余的文字修饰</a:t>
            </a:r>
            <a:r>
              <a:rPr lang="zh-CN" altLang="en-US" sz="1200" dirty="0" smtClean="0">
                <a:solidFill>
                  <a:schemeClr val="tx1">
                    <a:lumMod val="75000"/>
                    <a:lumOff val="25000"/>
                  </a:schemeClr>
                </a:solidFill>
                <a:latin typeface="微软雅黑" pitchFamily="34" charset="-122"/>
                <a:ea typeface="微软雅黑" pitchFamily="34" charset="-122"/>
              </a:rPr>
              <a:t>。</a:t>
            </a:r>
            <a:endParaRPr lang="en-US" altLang="zh-CN" sz="1200" dirty="0">
              <a:solidFill>
                <a:schemeClr val="tx1">
                  <a:lumMod val="75000"/>
                  <a:lumOff val="25000"/>
                </a:schemeClr>
              </a:solidFill>
              <a:latin typeface="微软雅黑" pitchFamily="34" charset="-122"/>
              <a:ea typeface="微软雅黑" pitchFamily="34" charset="-122"/>
            </a:endParaRPr>
          </a:p>
          <a:p>
            <a:pPr>
              <a:lnSpc>
                <a:spcPct val="130000"/>
              </a:lnSpc>
            </a:pPr>
            <a:r>
              <a:rPr lang="zh-CN" altLang="en-US" sz="1200" dirty="0" smtClean="0">
                <a:solidFill>
                  <a:schemeClr val="tx1">
                    <a:lumMod val="75000"/>
                    <a:lumOff val="25000"/>
                  </a:schemeClr>
                </a:solidFill>
                <a:latin typeface="微软雅黑" pitchFamily="34" charset="-122"/>
                <a:ea typeface="微软雅黑" pitchFamily="34" charset="-122"/>
              </a:rPr>
              <a:t>       点击</a:t>
            </a:r>
            <a:r>
              <a:rPr lang="zh-CN" altLang="en-US" sz="1200" dirty="0">
                <a:solidFill>
                  <a:schemeClr val="tx1">
                    <a:lumMod val="75000"/>
                    <a:lumOff val="25000"/>
                  </a:schemeClr>
                </a:solidFill>
                <a:latin typeface="微软雅黑" pitchFamily="34" charset="-122"/>
                <a:ea typeface="微软雅黑" pitchFamily="34" charset="-122"/>
              </a:rPr>
              <a:t>输入简要文字内容，文字内容需概括精炼，不用多余的文字</a:t>
            </a:r>
            <a:r>
              <a:rPr lang="zh-CN" altLang="en-US" sz="1200" dirty="0" smtClean="0">
                <a:solidFill>
                  <a:schemeClr val="tx1">
                    <a:lumMod val="75000"/>
                    <a:lumOff val="25000"/>
                  </a:schemeClr>
                </a:solidFill>
                <a:latin typeface="微软雅黑" pitchFamily="34" charset="-122"/>
                <a:ea typeface="微软雅黑" pitchFamily="34" charset="-122"/>
              </a:rPr>
              <a:t>修饰。</a:t>
            </a:r>
            <a:endParaRPr lang="zh-CN" altLang="en-US" sz="1200" b="1" dirty="0" smtClean="0">
              <a:solidFill>
                <a:schemeClr val="tx1">
                  <a:lumMod val="75000"/>
                  <a:lumOff val="25000"/>
                </a:schemeClr>
              </a:solidFill>
              <a:latin typeface="微软雅黑" pitchFamily="34" charset="-122"/>
              <a:ea typeface="微软雅黑" pitchFamily="34" charset="-122"/>
            </a:endParaRPr>
          </a:p>
        </p:txBody>
      </p:sp>
      <p:sp>
        <p:nvSpPr>
          <p:cNvPr id="44" name="TextBox 43"/>
          <p:cNvSpPr txBox="1"/>
          <p:nvPr/>
        </p:nvSpPr>
        <p:spPr>
          <a:xfrm>
            <a:off x="4725979" y="3768997"/>
            <a:ext cx="2673753" cy="1440394"/>
          </a:xfrm>
          <a:prstGeom prst="rect">
            <a:avLst/>
          </a:prstGeom>
          <a:noFill/>
        </p:spPr>
        <p:txBody>
          <a:bodyPr wrap="square" lIns="0" tIns="0" rIns="0" bIns="0" rtlCol="0">
            <a:spAutoFit/>
          </a:bodyPr>
          <a:lstStyle/>
          <a:p>
            <a:pPr>
              <a:lnSpc>
                <a:spcPct val="130000"/>
              </a:lnSpc>
            </a:pPr>
            <a:r>
              <a:rPr lang="zh-CN" altLang="en-US" sz="1200" dirty="0" smtClean="0">
                <a:solidFill>
                  <a:schemeClr val="tx1">
                    <a:lumMod val="75000"/>
                    <a:lumOff val="25000"/>
                  </a:schemeClr>
                </a:solidFill>
                <a:latin typeface="微软雅黑" pitchFamily="34" charset="-122"/>
                <a:ea typeface="微软雅黑" pitchFamily="34" charset="-122"/>
              </a:rPr>
              <a:t>       点击</a:t>
            </a:r>
            <a:r>
              <a:rPr lang="zh-CN" altLang="en-US" sz="1200" dirty="0">
                <a:solidFill>
                  <a:schemeClr val="tx1">
                    <a:lumMod val="75000"/>
                    <a:lumOff val="25000"/>
                  </a:schemeClr>
                </a:solidFill>
                <a:latin typeface="微软雅黑" pitchFamily="34" charset="-122"/>
                <a:ea typeface="微软雅黑" pitchFamily="34" charset="-122"/>
              </a:rPr>
              <a:t>输入简要文字内容，文字内容需概括精炼，不用多余的文字修饰。点击输入简要文字内容，文字内容需概括精炼，不用多余的文字修饰</a:t>
            </a:r>
            <a:r>
              <a:rPr lang="zh-CN" altLang="en-US" sz="1200" dirty="0" smtClean="0">
                <a:solidFill>
                  <a:schemeClr val="tx1">
                    <a:lumMod val="75000"/>
                    <a:lumOff val="25000"/>
                  </a:schemeClr>
                </a:solidFill>
                <a:latin typeface="微软雅黑" pitchFamily="34" charset="-122"/>
                <a:ea typeface="微软雅黑" pitchFamily="34" charset="-122"/>
              </a:rPr>
              <a:t>。</a:t>
            </a:r>
            <a:endParaRPr lang="en-US" altLang="zh-CN" sz="1200" dirty="0">
              <a:solidFill>
                <a:schemeClr val="tx1">
                  <a:lumMod val="75000"/>
                  <a:lumOff val="25000"/>
                </a:schemeClr>
              </a:solidFill>
              <a:latin typeface="微软雅黑" pitchFamily="34" charset="-122"/>
              <a:ea typeface="微软雅黑" pitchFamily="34" charset="-122"/>
            </a:endParaRPr>
          </a:p>
          <a:p>
            <a:pPr>
              <a:lnSpc>
                <a:spcPct val="130000"/>
              </a:lnSpc>
            </a:pPr>
            <a:r>
              <a:rPr lang="zh-CN" altLang="en-US" sz="1200" dirty="0" smtClean="0">
                <a:solidFill>
                  <a:schemeClr val="tx1">
                    <a:lumMod val="75000"/>
                    <a:lumOff val="25000"/>
                  </a:schemeClr>
                </a:solidFill>
                <a:latin typeface="微软雅黑" pitchFamily="34" charset="-122"/>
                <a:ea typeface="微软雅黑" pitchFamily="34" charset="-122"/>
              </a:rPr>
              <a:t>       点击</a:t>
            </a:r>
            <a:r>
              <a:rPr lang="zh-CN" altLang="en-US" sz="1200" dirty="0">
                <a:solidFill>
                  <a:schemeClr val="tx1">
                    <a:lumMod val="75000"/>
                    <a:lumOff val="25000"/>
                  </a:schemeClr>
                </a:solidFill>
                <a:latin typeface="微软雅黑" pitchFamily="34" charset="-122"/>
                <a:ea typeface="微软雅黑" pitchFamily="34" charset="-122"/>
              </a:rPr>
              <a:t>输入简要文字内容，文字内容需概括精炼，不用多余的文字</a:t>
            </a:r>
            <a:r>
              <a:rPr lang="zh-CN" altLang="en-US" sz="1200" dirty="0" smtClean="0">
                <a:solidFill>
                  <a:schemeClr val="tx1">
                    <a:lumMod val="75000"/>
                    <a:lumOff val="25000"/>
                  </a:schemeClr>
                </a:solidFill>
                <a:latin typeface="微软雅黑" pitchFamily="34" charset="-122"/>
                <a:ea typeface="微软雅黑" pitchFamily="34" charset="-122"/>
              </a:rPr>
              <a:t>修饰。</a:t>
            </a:r>
            <a:endParaRPr lang="zh-CN" altLang="en-US" sz="1200" b="1" dirty="0" smtClean="0">
              <a:solidFill>
                <a:schemeClr val="tx1">
                  <a:lumMod val="75000"/>
                  <a:lumOff val="25000"/>
                </a:schemeClr>
              </a:solidFill>
              <a:latin typeface="微软雅黑" pitchFamily="34" charset="-122"/>
              <a:ea typeface="微软雅黑" pitchFamily="34" charset="-122"/>
            </a:endParaRPr>
          </a:p>
        </p:txBody>
      </p:sp>
      <p:sp>
        <p:nvSpPr>
          <p:cNvPr id="45" name="TextBox 44"/>
          <p:cNvSpPr txBox="1"/>
          <p:nvPr/>
        </p:nvSpPr>
        <p:spPr>
          <a:xfrm>
            <a:off x="7940689" y="3768997"/>
            <a:ext cx="2714644" cy="1440394"/>
          </a:xfrm>
          <a:prstGeom prst="rect">
            <a:avLst/>
          </a:prstGeom>
          <a:noFill/>
        </p:spPr>
        <p:txBody>
          <a:bodyPr wrap="square" lIns="0" tIns="0" rIns="0" bIns="0" rtlCol="0">
            <a:spAutoFit/>
          </a:bodyPr>
          <a:lstStyle/>
          <a:p>
            <a:pPr>
              <a:lnSpc>
                <a:spcPct val="130000"/>
              </a:lnSpc>
            </a:pPr>
            <a:r>
              <a:rPr lang="zh-CN" altLang="en-US" sz="1200" dirty="0" smtClean="0">
                <a:solidFill>
                  <a:schemeClr val="tx1">
                    <a:lumMod val="75000"/>
                    <a:lumOff val="25000"/>
                  </a:schemeClr>
                </a:solidFill>
                <a:latin typeface="微软雅黑" pitchFamily="34" charset="-122"/>
                <a:ea typeface="微软雅黑" pitchFamily="34" charset="-122"/>
              </a:rPr>
              <a:t>       点击</a:t>
            </a:r>
            <a:r>
              <a:rPr lang="zh-CN" altLang="en-US" sz="1200" dirty="0">
                <a:solidFill>
                  <a:schemeClr val="tx1">
                    <a:lumMod val="75000"/>
                    <a:lumOff val="25000"/>
                  </a:schemeClr>
                </a:solidFill>
                <a:latin typeface="微软雅黑" pitchFamily="34" charset="-122"/>
                <a:ea typeface="微软雅黑" pitchFamily="34" charset="-122"/>
              </a:rPr>
              <a:t>输入简要文字内容，文字内容需概括精炼，不用多余的文字修饰。点击输入简要文字内容，文字内容需概括精炼，不用多余的文字修饰</a:t>
            </a:r>
            <a:r>
              <a:rPr lang="zh-CN" altLang="en-US" sz="1200" dirty="0" smtClean="0">
                <a:solidFill>
                  <a:schemeClr val="tx1">
                    <a:lumMod val="75000"/>
                    <a:lumOff val="25000"/>
                  </a:schemeClr>
                </a:solidFill>
                <a:latin typeface="微软雅黑" pitchFamily="34" charset="-122"/>
                <a:ea typeface="微软雅黑" pitchFamily="34" charset="-122"/>
              </a:rPr>
              <a:t>。</a:t>
            </a:r>
            <a:endParaRPr lang="en-US" altLang="zh-CN" sz="1200" dirty="0">
              <a:solidFill>
                <a:schemeClr val="tx1">
                  <a:lumMod val="75000"/>
                  <a:lumOff val="25000"/>
                </a:schemeClr>
              </a:solidFill>
              <a:latin typeface="微软雅黑" pitchFamily="34" charset="-122"/>
              <a:ea typeface="微软雅黑" pitchFamily="34" charset="-122"/>
            </a:endParaRPr>
          </a:p>
          <a:p>
            <a:pPr>
              <a:lnSpc>
                <a:spcPct val="130000"/>
              </a:lnSpc>
            </a:pPr>
            <a:r>
              <a:rPr lang="zh-CN" altLang="en-US" sz="1200" dirty="0" smtClean="0">
                <a:solidFill>
                  <a:schemeClr val="tx1">
                    <a:lumMod val="75000"/>
                    <a:lumOff val="25000"/>
                  </a:schemeClr>
                </a:solidFill>
                <a:latin typeface="微软雅黑" pitchFamily="34" charset="-122"/>
                <a:ea typeface="微软雅黑" pitchFamily="34" charset="-122"/>
              </a:rPr>
              <a:t>       点击</a:t>
            </a:r>
            <a:r>
              <a:rPr lang="zh-CN" altLang="en-US" sz="1200" dirty="0">
                <a:solidFill>
                  <a:schemeClr val="tx1">
                    <a:lumMod val="75000"/>
                    <a:lumOff val="25000"/>
                  </a:schemeClr>
                </a:solidFill>
                <a:latin typeface="微软雅黑" pitchFamily="34" charset="-122"/>
                <a:ea typeface="微软雅黑" pitchFamily="34" charset="-122"/>
              </a:rPr>
              <a:t>输入简要文字内容，文字内容需概括精炼，不用多余的文字</a:t>
            </a:r>
            <a:r>
              <a:rPr lang="zh-CN" altLang="en-US" sz="1200" dirty="0" smtClean="0">
                <a:solidFill>
                  <a:schemeClr val="tx1">
                    <a:lumMod val="75000"/>
                    <a:lumOff val="25000"/>
                  </a:schemeClr>
                </a:solidFill>
                <a:latin typeface="微软雅黑" pitchFamily="34" charset="-122"/>
                <a:ea typeface="微软雅黑" pitchFamily="34" charset="-122"/>
              </a:rPr>
              <a:t>修饰。</a:t>
            </a:r>
            <a:endParaRPr lang="zh-CN" altLang="en-US" sz="1200" b="1" dirty="0" smtClean="0">
              <a:solidFill>
                <a:schemeClr val="tx1">
                  <a:lumMod val="75000"/>
                  <a:lumOff val="25000"/>
                </a:schemeClr>
              </a:solidFill>
              <a:latin typeface="微软雅黑" pitchFamily="34" charset="-122"/>
              <a:ea typeface="微软雅黑"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left)">
                                      <p:cBhvr>
                                        <p:cTn id="7" dur="300"/>
                                        <p:tgtEl>
                                          <p:spTgt spid="29"/>
                                        </p:tgtEl>
                                      </p:cBhvr>
                                    </p:animEffect>
                                  </p:childTnLst>
                                </p:cTn>
                              </p:par>
                              <p:par>
                                <p:cTn id="8" presetID="2" presetClass="entr" presetSubtype="8" accel="52000" fill="hold" nodeType="withEffect">
                                  <p:stCondLst>
                                    <p:cond delay="0"/>
                                  </p:stCondLst>
                                  <p:childTnLst>
                                    <p:set>
                                      <p:cBhvr>
                                        <p:cTn id="9" dur="1" fill="hold">
                                          <p:stCondLst>
                                            <p:cond delay="0"/>
                                          </p:stCondLst>
                                        </p:cTn>
                                        <p:tgtEl>
                                          <p:spTgt spid="17"/>
                                        </p:tgtEl>
                                        <p:attrNameLst>
                                          <p:attrName>style.visibility</p:attrName>
                                        </p:attrNameLst>
                                      </p:cBhvr>
                                      <p:to>
                                        <p:strVal val="visible"/>
                                      </p:to>
                                    </p:set>
                                    <p:anim calcmode="lin" valueType="num">
                                      <p:cBhvr additive="base">
                                        <p:cTn id="10" dur="1400" fill="hold"/>
                                        <p:tgtEl>
                                          <p:spTgt spid="17"/>
                                        </p:tgtEl>
                                        <p:attrNameLst>
                                          <p:attrName>ppt_x</p:attrName>
                                        </p:attrNameLst>
                                      </p:cBhvr>
                                      <p:tavLst>
                                        <p:tav tm="0">
                                          <p:val>
                                            <p:strVal val="0-#ppt_w/2"/>
                                          </p:val>
                                        </p:tav>
                                        <p:tav tm="100000">
                                          <p:val>
                                            <p:strVal val="#ppt_x"/>
                                          </p:val>
                                        </p:tav>
                                      </p:tavLst>
                                    </p:anim>
                                    <p:anim calcmode="lin" valueType="num">
                                      <p:cBhvr additive="base">
                                        <p:cTn id="11" dur="1400" fill="hold"/>
                                        <p:tgtEl>
                                          <p:spTgt spid="17"/>
                                        </p:tgtEl>
                                        <p:attrNameLst>
                                          <p:attrName>ppt_y</p:attrName>
                                        </p:attrNameLst>
                                      </p:cBhvr>
                                      <p:tavLst>
                                        <p:tav tm="0">
                                          <p:val>
                                            <p:strVal val="#ppt_y"/>
                                          </p:val>
                                        </p:tav>
                                        <p:tav tm="100000">
                                          <p:val>
                                            <p:strVal val="#ppt_y"/>
                                          </p:val>
                                        </p:tav>
                                      </p:tavLst>
                                    </p:anim>
                                  </p:childTnLst>
                                </p:cTn>
                              </p:par>
                              <p:par>
                                <p:cTn id="12" presetID="2" presetClass="entr" presetSubtype="1" accel="52000" fill="hold" nodeType="withEffect">
                                  <p:stCondLst>
                                    <p:cond delay="0"/>
                                  </p:stCondLst>
                                  <p:childTnLst>
                                    <p:set>
                                      <p:cBhvr>
                                        <p:cTn id="13" dur="1" fill="hold">
                                          <p:stCondLst>
                                            <p:cond delay="0"/>
                                          </p:stCondLst>
                                        </p:cTn>
                                        <p:tgtEl>
                                          <p:spTgt spid="32"/>
                                        </p:tgtEl>
                                        <p:attrNameLst>
                                          <p:attrName>style.visibility</p:attrName>
                                        </p:attrNameLst>
                                      </p:cBhvr>
                                      <p:to>
                                        <p:strVal val="visible"/>
                                      </p:to>
                                    </p:set>
                                    <p:anim calcmode="lin" valueType="num">
                                      <p:cBhvr additive="base">
                                        <p:cTn id="14" dur="1400" fill="hold"/>
                                        <p:tgtEl>
                                          <p:spTgt spid="32"/>
                                        </p:tgtEl>
                                        <p:attrNameLst>
                                          <p:attrName>ppt_x</p:attrName>
                                        </p:attrNameLst>
                                      </p:cBhvr>
                                      <p:tavLst>
                                        <p:tav tm="0">
                                          <p:val>
                                            <p:strVal val="#ppt_x"/>
                                          </p:val>
                                        </p:tav>
                                        <p:tav tm="100000">
                                          <p:val>
                                            <p:strVal val="#ppt_x"/>
                                          </p:val>
                                        </p:tav>
                                      </p:tavLst>
                                    </p:anim>
                                    <p:anim calcmode="lin" valueType="num">
                                      <p:cBhvr additive="base">
                                        <p:cTn id="15" dur="1400" fill="hold"/>
                                        <p:tgtEl>
                                          <p:spTgt spid="32"/>
                                        </p:tgtEl>
                                        <p:attrNameLst>
                                          <p:attrName>ppt_y</p:attrName>
                                        </p:attrNameLst>
                                      </p:cBhvr>
                                      <p:tavLst>
                                        <p:tav tm="0">
                                          <p:val>
                                            <p:strVal val="0-#ppt_h/2"/>
                                          </p:val>
                                        </p:tav>
                                        <p:tav tm="100000">
                                          <p:val>
                                            <p:strVal val="#ppt_y"/>
                                          </p:val>
                                        </p:tav>
                                      </p:tavLst>
                                    </p:anim>
                                  </p:childTnLst>
                                </p:cTn>
                              </p:par>
                              <p:par>
                                <p:cTn id="16" presetID="2" presetClass="entr" presetSubtype="2" accel="52000" fill="hold" nodeType="withEffect">
                                  <p:stCondLst>
                                    <p:cond delay="0"/>
                                  </p:stCondLst>
                                  <p:childTnLst>
                                    <p:set>
                                      <p:cBhvr>
                                        <p:cTn id="17" dur="1" fill="hold">
                                          <p:stCondLst>
                                            <p:cond delay="0"/>
                                          </p:stCondLst>
                                        </p:cTn>
                                        <p:tgtEl>
                                          <p:spTgt spid="36"/>
                                        </p:tgtEl>
                                        <p:attrNameLst>
                                          <p:attrName>style.visibility</p:attrName>
                                        </p:attrNameLst>
                                      </p:cBhvr>
                                      <p:to>
                                        <p:strVal val="visible"/>
                                      </p:to>
                                    </p:set>
                                    <p:anim calcmode="lin" valueType="num">
                                      <p:cBhvr additive="base">
                                        <p:cTn id="18" dur="1400" fill="hold"/>
                                        <p:tgtEl>
                                          <p:spTgt spid="36"/>
                                        </p:tgtEl>
                                        <p:attrNameLst>
                                          <p:attrName>ppt_x</p:attrName>
                                        </p:attrNameLst>
                                      </p:cBhvr>
                                      <p:tavLst>
                                        <p:tav tm="0">
                                          <p:val>
                                            <p:strVal val="1+#ppt_w/2"/>
                                          </p:val>
                                        </p:tav>
                                        <p:tav tm="100000">
                                          <p:val>
                                            <p:strVal val="#ppt_x"/>
                                          </p:val>
                                        </p:tav>
                                      </p:tavLst>
                                    </p:anim>
                                    <p:anim calcmode="lin" valueType="num">
                                      <p:cBhvr additive="base">
                                        <p:cTn id="19" dur="1400" fill="hold"/>
                                        <p:tgtEl>
                                          <p:spTgt spid="36"/>
                                        </p:tgtEl>
                                        <p:attrNameLst>
                                          <p:attrName>ppt_y</p:attrName>
                                        </p:attrNameLst>
                                      </p:cBhvr>
                                      <p:tavLst>
                                        <p:tav tm="0">
                                          <p:val>
                                            <p:strVal val="#ppt_y"/>
                                          </p:val>
                                        </p:tav>
                                        <p:tav tm="100000">
                                          <p:val>
                                            <p:strVal val="#ppt_y"/>
                                          </p:val>
                                        </p:tav>
                                      </p:tavLst>
                                    </p:anim>
                                  </p:childTnLst>
                                </p:cTn>
                              </p:par>
                            </p:childTnLst>
                          </p:cTn>
                        </p:par>
                        <p:par>
                          <p:cTn id="20" fill="hold">
                            <p:stCondLst>
                              <p:cond delay="1400"/>
                            </p:stCondLst>
                            <p:childTnLst>
                              <p:par>
                                <p:cTn id="21" presetID="53" presetClass="entr" presetSubtype="16" fill="hold" grpId="0" nodeType="afterEffect">
                                  <p:stCondLst>
                                    <p:cond delay="0"/>
                                  </p:stCondLst>
                                  <p:childTnLst>
                                    <p:set>
                                      <p:cBhvr>
                                        <p:cTn id="22" dur="1" fill="hold">
                                          <p:stCondLst>
                                            <p:cond delay="0"/>
                                          </p:stCondLst>
                                        </p:cTn>
                                        <p:tgtEl>
                                          <p:spTgt spid="20"/>
                                        </p:tgtEl>
                                        <p:attrNameLst>
                                          <p:attrName>style.visibility</p:attrName>
                                        </p:attrNameLst>
                                      </p:cBhvr>
                                      <p:to>
                                        <p:strVal val="visible"/>
                                      </p:to>
                                    </p:set>
                                    <p:anim calcmode="lin" valueType="num">
                                      <p:cBhvr>
                                        <p:cTn id="23" dur="500" fill="hold"/>
                                        <p:tgtEl>
                                          <p:spTgt spid="20"/>
                                        </p:tgtEl>
                                        <p:attrNameLst>
                                          <p:attrName>ppt_w</p:attrName>
                                        </p:attrNameLst>
                                      </p:cBhvr>
                                      <p:tavLst>
                                        <p:tav tm="0">
                                          <p:val>
                                            <p:fltVal val="0"/>
                                          </p:val>
                                        </p:tav>
                                        <p:tav tm="100000">
                                          <p:val>
                                            <p:strVal val="#ppt_w"/>
                                          </p:val>
                                        </p:tav>
                                      </p:tavLst>
                                    </p:anim>
                                    <p:anim calcmode="lin" valueType="num">
                                      <p:cBhvr>
                                        <p:cTn id="24" dur="500" fill="hold"/>
                                        <p:tgtEl>
                                          <p:spTgt spid="20"/>
                                        </p:tgtEl>
                                        <p:attrNameLst>
                                          <p:attrName>ppt_h</p:attrName>
                                        </p:attrNameLst>
                                      </p:cBhvr>
                                      <p:tavLst>
                                        <p:tav tm="0">
                                          <p:val>
                                            <p:fltVal val="0"/>
                                          </p:val>
                                        </p:tav>
                                        <p:tav tm="100000">
                                          <p:val>
                                            <p:strVal val="#ppt_h"/>
                                          </p:val>
                                        </p:tav>
                                      </p:tavLst>
                                    </p:anim>
                                    <p:animEffect transition="in" filter="fade">
                                      <p:cBhvr>
                                        <p:cTn id="25" dur="500"/>
                                        <p:tgtEl>
                                          <p:spTgt spid="20"/>
                                        </p:tgtEl>
                                      </p:cBhvr>
                                    </p:animEffect>
                                  </p:childTnLst>
                                </p:cTn>
                              </p:par>
                              <p:par>
                                <p:cTn id="26" presetID="53" presetClass="entr" presetSubtype="16" fill="hold" grpId="0" nodeType="withEffect">
                                  <p:stCondLst>
                                    <p:cond delay="200"/>
                                  </p:stCondLst>
                                  <p:childTnLst>
                                    <p:set>
                                      <p:cBhvr>
                                        <p:cTn id="27" dur="1" fill="hold">
                                          <p:stCondLst>
                                            <p:cond delay="0"/>
                                          </p:stCondLst>
                                        </p:cTn>
                                        <p:tgtEl>
                                          <p:spTgt spid="39"/>
                                        </p:tgtEl>
                                        <p:attrNameLst>
                                          <p:attrName>style.visibility</p:attrName>
                                        </p:attrNameLst>
                                      </p:cBhvr>
                                      <p:to>
                                        <p:strVal val="visible"/>
                                      </p:to>
                                    </p:set>
                                    <p:anim calcmode="lin" valueType="num">
                                      <p:cBhvr>
                                        <p:cTn id="28" dur="500" fill="hold"/>
                                        <p:tgtEl>
                                          <p:spTgt spid="39"/>
                                        </p:tgtEl>
                                        <p:attrNameLst>
                                          <p:attrName>ppt_w</p:attrName>
                                        </p:attrNameLst>
                                      </p:cBhvr>
                                      <p:tavLst>
                                        <p:tav tm="0">
                                          <p:val>
                                            <p:fltVal val="0"/>
                                          </p:val>
                                        </p:tav>
                                        <p:tav tm="100000">
                                          <p:val>
                                            <p:strVal val="#ppt_w"/>
                                          </p:val>
                                        </p:tav>
                                      </p:tavLst>
                                    </p:anim>
                                    <p:anim calcmode="lin" valueType="num">
                                      <p:cBhvr>
                                        <p:cTn id="29" dur="500" fill="hold"/>
                                        <p:tgtEl>
                                          <p:spTgt spid="39"/>
                                        </p:tgtEl>
                                        <p:attrNameLst>
                                          <p:attrName>ppt_h</p:attrName>
                                        </p:attrNameLst>
                                      </p:cBhvr>
                                      <p:tavLst>
                                        <p:tav tm="0">
                                          <p:val>
                                            <p:fltVal val="0"/>
                                          </p:val>
                                        </p:tav>
                                        <p:tav tm="100000">
                                          <p:val>
                                            <p:strVal val="#ppt_h"/>
                                          </p:val>
                                        </p:tav>
                                      </p:tavLst>
                                    </p:anim>
                                    <p:animEffect transition="in" filter="fade">
                                      <p:cBhvr>
                                        <p:cTn id="30" dur="500"/>
                                        <p:tgtEl>
                                          <p:spTgt spid="39"/>
                                        </p:tgtEl>
                                      </p:cBhvr>
                                    </p:animEffect>
                                  </p:childTnLst>
                                </p:cTn>
                              </p:par>
                              <p:par>
                                <p:cTn id="31" presetID="53" presetClass="entr" presetSubtype="16" fill="hold" grpId="0" nodeType="withEffect">
                                  <p:stCondLst>
                                    <p:cond delay="200"/>
                                  </p:stCondLst>
                                  <p:childTnLst>
                                    <p:set>
                                      <p:cBhvr>
                                        <p:cTn id="32" dur="1" fill="hold">
                                          <p:stCondLst>
                                            <p:cond delay="0"/>
                                          </p:stCondLst>
                                        </p:cTn>
                                        <p:tgtEl>
                                          <p:spTgt spid="40"/>
                                        </p:tgtEl>
                                        <p:attrNameLst>
                                          <p:attrName>style.visibility</p:attrName>
                                        </p:attrNameLst>
                                      </p:cBhvr>
                                      <p:to>
                                        <p:strVal val="visible"/>
                                      </p:to>
                                    </p:set>
                                    <p:anim calcmode="lin" valueType="num">
                                      <p:cBhvr>
                                        <p:cTn id="33" dur="500" fill="hold"/>
                                        <p:tgtEl>
                                          <p:spTgt spid="40"/>
                                        </p:tgtEl>
                                        <p:attrNameLst>
                                          <p:attrName>ppt_w</p:attrName>
                                        </p:attrNameLst>
                                      </p:cBhvr>
                                      <p:tavLst>
                                        <p:tav tm="0">
                                          <p:val>
                                            <p:fltVal val="0"/>
                                          </p:val>
                                        </p:tav>
                                        <p:tav tm="100000">
                                          <p:val>
                                            <p:strVal val="#ppt_w"/>
                                          </p:val>
                                        </p:tav>
                                      </p:tavLst>
                                    </p:anim>
                                    <p:anim calcmode="lin" valueType="num">
                                      <p:cBhvr>
                                        <p:cTn id="34" dur="500" fill="hold"/>
                                        <p:tgtEl>
                                          <p:spTgt spid="40"/>
                                        </p:tgtEl>
                                        <p:attrNameLst>
                                          <p:attrName>ppt_h</p:attrName>
                                        </p:attrNameLst>
                                      </p:cBhvr>
                                      <p:tavLst>
                                        <p:tav tm="0">
                                          <p:val>
                                            <p:fltVal val="0"/>
                                          </p:val>
                                        </p:tav>
                                        <p:tav tm="100000">
                                          <p:val>
                                            <p:strVal val="#ppt_h"/>
                                          </p:val>
                                        </p:tav>
                                      </p:tavLst>
                                    </p:anim>
                                    <p:animEffect transition="in" filter="fade">
                                      <p:cBhvr>
                                        <p:cTn id="35" dur="500"/>
                                        <p:tgtEl>
                                          <p:spTgt spid="40"/>
                                        </p:tgtEl>
                                      </p:cBhvr>
                                    </p:animEffect>
                                  </p:childTnLst>
                                </p:cTn>
                              </p:par>
                            </p:childTnLst>
                          </p:cTn>
                        </p:par>
                        <p:par>
                          <p:cTn id="36" fill="hold">
                            <p:stCondLst>
                              <p:cond delay="2100"/>
                            </p:stCondLst>
                            <p:childTnLst>
                              <p:par>
                                <p:cTn id="37" presetID="16" presetClass="entr" presetSubtype="37" fill="hold" grpId="0" nodeType="afterEffect">
                                  <p:stCondLst>
                                    <p:cond delay="0"/>
                                  </p:stCondLst>
                                  <p:childTnLst>
                                    <p:set>
                                      <p:cBhvr>
                                        <p:cTn id="38" dur="1" fill="hold">
                                          <p:stCondLst>
                                            <p:cond delay="0"/>
                                          </p:stCondLst>
                                        </p:cTn>
                                        <p:tgtEl>
                                          <p:spTgt spid="41"/>
                                        </p:tgtEl>
                                        <p:attrNameLst>
                                          <p:attrName>style.visibility</p:attrName>
                                        </p:attrNameLst>
                                      </p:cBhvr>
                                      <p:to>
                                        <p:strVal val="visible"/>
                                      </p:to>
                                    </p:set>
                                    <p:animEffect transition="in" filter="barn(outVertical)">
                                      <p:cBhvr>
                                        <p:cTn id="39" dur="500"/>
                                        <p:tgtEl>
                                          <p:spTgt spid="41"/>
                                        </p:tgtEl>
                                      </p:cBhvr>
                                    </p:animEffect>
                                  </p:childTnLst>
                                </p:cTn>
                              </p:par>
                              <p:par>
                                <p:cTn id="40" presetID="16" presetClass="entr" presetSubtype="37" fill="hold" grpId="0" nodeType="withEffect">
                                  <p:stCondLst>
                                    <p:cond delay="0"/>
                                  </p:stCondLst>
                                  <p:childTnLst>
                                    <p:set>
                                      <p:cBhvr>
                                        <p:cTn id="41" dur="1" fill="hold">
                                          <p:stCondLst>
                                            <p:cond delay="0"/>
                                          </p:stCondLst>
                                        </p:cTn>
                                        <p:tgtEl>
                                          <p:spTgt spid="23"/>
                                        </p:tgtEl>
                                        <p:attrNameLst>
                                          <p:attrName>style.visibility</p:attrName>
                                        </p:attrNameLst>
                                      </p:cBhvr>
                                      <p:to>
                                        <p:strVal val="visible"/>
                                      </p:to>
                                    </p:set>
                                    <p:animEffect transition="in" filter="barn(outVertical)">
                                      <p:cBhvr>
                                        <p:cTn id="42" dur="500"/>
                                        <p:tgtEl>
                                          <p:spTgt spid="23"/>
                                        </p:tgtEl>
                                      </p:cBhvr>
                                    </p:animEffect>
                                  </p:childTnLst>
                                </p:cTn>
                              </p:par>
                              <p:par>
                                <p:cTn id="43" presetID="16" presetClass="entr" presetSubtype="37" fill="hold" grpId="0" nodeType="withEffect">
                                  <p:stCondLst>
                                    <p:cond delay="0"/>
                                  </p:stCondLst>
                                  <p:childTnLst>
                                    <p:set>
                                      <p:cBhvr>
                                        <p:cTn id="44" dur="1" fill="hold">
                                          <p:stCondLst>
                                            <p:cond delay="0"/>
                                          </p:stCondLst>
                                        </p:cTn>
                                        <p:tgtEl>
                                          <p:spTgt spid="42"/>
                                        </p:tgtEl>
                                        <p:attrNameLst>
                                          <p:attrName>style.visibility</p:attrName>
                                        </p:attrNameLst>
                                      </p:cBhvr>
                                      <p:to>
                                        <p:strVal val="visible"/>
                                      </p:to>
                                    </p:set>
                                    <p:animEffect transition="in" filter="barn(outVertical)">
                                      <p:cBhvr>
                                        <p:cTn id="45" dur="500"/>
                                        <p:tgtEl>
                                          <p:spTgt spid="42"/>
                                        </p:tgtEl>
                                      </p:cBhvr>
                                    </p:animEffect>
                                  </p:childTnLst>
                                </p:cTn>
                              </p:par>
                            </p:childTnLst>
                          </p:cTn>
                        </p:par>
                        <p:par>
                          <p:cTn id="46" fill="hold">
                            <p:stCondLst>
                              <p:cond delay="2600"/>
                            </p:stCondLst>
                            <p:childTnLst>
                              <p:par>
                                <p:cTn id="47" presetID="21" presetClass="entr" presetSubtype="1" fill="hold" grpId="0" nodeType="afterEffect">
                                  <p:stCondLst>
                                    <p:cond delay="0"/>
                                  </p:stCondLst>
                                  <p:childTnLst>
                                    <p:set>
                                      <p:cBhvr>
                                        <p:cTn id="48" dur="1" fill="hold">
                                          <p:stCondLst>
                                            <p:cond delay="0"/>
                                          </p:stCondLst>
                                        </p:cTn>
                                        <p:tgtEl>
                                          <p:spTgt spid="16"/>
                                        </p:tgtEl>
                                        <p:attrNameLst>
                                          <p:attrName>style.visibility</p:attrName>
                                        </p:attrNameLst>
                                      </p:cBhvr>
                                      <p:to>
                                        <p:strVal val="visible"/>
                                      </p:to>
                                    </p:set>
                                    <p:animEffect transition="in" filter="wheel(1)">
                                      <p:cBhvr>
                                        <p:cTn id="49" dur="800"/>
                                        <p:tgtEl>
                                          <p:spTgt spid="16"/>
                                        </p:tgtEl>
                                      </p:cBhvr>
                                    </p:animEffect>
                                  </p:childTnLst>
                                </p:cTn>
                              </p:par>
                              <p:par>
                                <p:cTn id="50" presetID="21" presetClass="entr" presetSubtype="1" fill="hold" grpId="0" nodeType="withEffect">
                                  <p:stCondLst>
                                    <p:cond delay="200"/>
                                  </p:stCondLst>
                                  <p:childTnLst>
                                    <p:set>
                                      <p:cBhvr>
                                        <p:cTn id="51" dur="1" fill="hold">
                                          <p:stCondLst>
                                            <p:cond delay="0"/>
                                          </p:stCondLst>
                                        </p:cTn>
                                        <p:tgtEl>
                                          <p:spTgt spid="26"/>
                                        </p:tgtEl>
                                        <p:attrNameLst>
                                          <p:attrName>style.visibility</p:attrName>
                                        </p:attrNameLst>
                                      </p:cBhvr>
                                      <p:to>
                                        <p:strVal val="visible"/>
                                      </p:to>
                                    </p:set>
                                    <p:animEffect transition="in" filter="wheel(1)">
                                      <p:cBhvr>
                                        <p:cTn id="52" dur="800"/>
                                        <p:tgtEl>
                                          <p:spTgt spid="26"/>
                                        </p:tgtEl>
                                      </p:cBhvr>
                                    </p:animEffect>
                                  </p:childTnLst>
                                </p:cTn>
                              </p:par>
                              <p:par>
                                <p:cTn id="53" presetID="21" presetClass="entr" presetSubtype="1" fill="hold" grpId="0" nodeType="withEffect">
                                  <p:stCondLst>
                                    <p:cond delay="400"/>
                                  </p:stCondLst>
                                  <p:childTnLst>
                                    <p:set>
                                      <p:cBhvr>
                                        <p:cTn id="54" dur="1" fill="hold">
                                          <p:stCondLst>
                                            <p:cond delay="0"/>
                                          </p:stCondLst>
                                        </p:cTn>
                                        <p:tgtEl>
                                          <p:spTgt spid="31"/>
                                        </p:tgtEl>
                                        <p:attrNameLst>
                                          <p:attrName>style.visibility</p:attrName>
                                        </p:attrNameLst>
                                      </p:cBhvr>
                                      <p:to>
                                        <p:strVal val="visible"/>
                                      </p:to>
                                    </p:set>
                                    <p:animEffect transition="in" filter="wheel(1)">
                                      <p:cBhvr>
                                        <p:cTn id="55" dur="800"/>
                                        <p:tgtEl>
                                          <p:spTgt spid="31"/>
                                        </p:tgtEl>
                                      </p:cBhvr>
                                    </p:animEffect>
                                  </p:childTnLst>
                                </p:cTn>
                              </p:par>
                            </p:childTnLst>
                          </p:cTn>
                        </p:par>
                        <p:par>
                          <p:cTn id="56" fill="hold">
                            <p:stCondLst>
                              <p:cond delay="3800"/>
                            </p:stCondLst>
                            <p:childTnLst>
                              <p:par>
                                <p:cTn id="57" presetID="22" presetClass="entr" presetSubtype="8" fill="hold" grpId="0" nodeType="afterEffect">
                                  <p:stCondLst>
                                    <p:cond delay="0"/>
                                  </p:stCondLst>
                                  <p:iterate type="lt">
                                    <p:tmPct val="30000"/>
                                  </p:iterate>
                                  <p:childTnLst>
                                    <p:set>
                                      <p:cBhvr>
                                        <p:cTn id="58" dur="1" fill="hold">
                                          <p:stCondLst>
                                            <p:cond delay="0"/>
                                          </p:stCondLst>
                                        </p:cTn>
                                        <p:tgtEl>
                                          <p:spTgt spid="43"/>
                                        </p:tgtEl>
                                        <p:attrNameLst>
                                          <p:attrName>style.visibility</p:attrName>
                                        </p:attrNameLst>
                                      </p:cBhvr>
                                      <p:to>
                                        <p:strVal val="visible"/>
                                      </p:to>
                                    </p:set>
                                    <p:animEffect transition="in" filter="wipe(left)">
                                      <p:cBhvr>
                                        <p:cTn id="59" dur="50"/>
                                        <p:tgtEl>
                                          <p:spTgt spid="43"/>
                                        </p:tgtEl>
                                      </p:cBhvr>
                                    </p:animEffect>
                                  </p:childTnLst>
                                </p:cTn>
                              </p:par>
                              <p:par>
                                <p:cTn id="60" presetID="36" presetClass="emph" presetSubtype="0" fill="hold" grpId="1" nodeType="withEffect">
                                  <p:stCondLst>
                                    <p:cond delay="0"/>
                                  </p:stCondLst>
                                  <p:iterate type="lt">
                                    <p:tmPct val="30000"/>
                                  </p:iterate>
                                  <p:childTnLst>
                                    <p:animScale>
                                      <p:cBhvr>
                                        <p:cTn id="61" dur="25" autoRev="1" fill="hold">
                                          <p:stCondLst>
                                            <p:cond delay="0"/>
                                          </p:stCondLst>
                                        </p:cTn>
                                        <p:tgtEl>
                                          <p:spTgt spid="43"/>
                                        </p:tgtEl>
                                      </p:cBhvr>
                                      <p:to x="80000" y="100000"/>
                                    </p:animScale>
                                    <p:anim by="(#ppt_w*0.10)" calcmode="lin" valueType="num">
                                      <p:cBhvr>
                                        <p:cTn id="62" dur="25" autoRev="1" fill="hold">
                                          <p:stCondLst>
                                            <p:cond delay="0"/>
                                          </p:stCondLst>
                                        </p:cTn>
                                        <p:tgtEl>
                                          <p:spTgt spid="43"/>
                                        </p:tgtEl>
                                        <p:attrNameLst>
                                          <p:attrName>ppt_x</p:attrName>
                                        </p:attrNameLst>
                                      </p:cBhvr>
                                    </p:anim>
                                    <p:anim by="(-#ppt_w*0.10)" calcmode="lin" valueType="num">
                                      <p:cBhvr>
                                        <p:cTn id="63" dur="25" autoRev="1" fill="hold">
                                          <p:stCondLst>
                                            <p:cond delay="0"/>
                                          </p:stCondLst>
                                        </p:cTn>
                                        <p:tgtEl>
                                          <p:spTgt spid="43"/>
                                        </p:tgtEl>
                                        <p:attrNameLst>
                                          <p:attrName>ppt_y</p:attrName>
                                        </p:attrNameLst>
                                      </p:cBhvr>
                                    </p:anim>
                                    <p:animRot by="-480000">
                                      <p:cBhvr>
                                        <p:cTn id="64" dur="25" autoRev="1" fill="hold">
                                          <p:stCondLst>
                                            <p:cond delay="0"/>
                                          </p:stCondLst>
                                        </p:cTn>
                                        <p:tgtEl>
                                          <p:spTgt spid="43"/>
                                        </p:tgtEl>
                                        <p:attrNameLst>
                                          <p:attrName>r</p:attrName>
                                        </p:attrNameLst>
                                      </p:cBhvr>
                                    </p:animRot>
                                  </p:childTnLst>
                                </p:cTn>
                              </p:par>
                              <p:par>
                                <p:cTn id="65" presetID="22" presetClass="entr" presetSubtype="8" fill="hold" grpId="0" nodeType="withEffect">
                                  <p:stCondLst>
                                    <p:cond delay="500"/>
                                  </p:stCondLst>
                                  <p:iterate type="lt">
                                    <p:tmPct val="30000"/>
                                  </p:iterate>
                                  <p:childTnLst>
                                    <p:set>
                                      <p:cBhvr>
                                        <p:cTn id="66" dur="1" fill="hold">
                                          <p:stCondLst>
                                            <p:cond delay="0"/>
                                          </p:stCondLst>
                                        </p:cTn>
                                        <p:tgtEl>
                                          <p:spTgt spid="44"/>
                                        </p:tgtEl>
                                        <p:attrNameLst>
                                          <p:attrName>style.visibility</p:attrName>
                                        </p:attrNameLst>
                                      </p:cBhvr>
                                      <p:to>
                                        <p:strVal val="visible"/>
                                      </p:to>
                                    </p:set>
                                    <p:animEffect transition="in" filter="wipe(left)">
                                      <p:cBhvr>
                                        <p:cTn id="67" dur="50"/>
                                        <p:tgtEl>
                                          <p:spTgt spid="44"/>
                                        </p:tgtEl>
                                      </p:cBhvr>
                                    </p:animEffect>
                                  </p:childTnLst>
                                </p:cTn>
                              </p:par>
                              <p:par>
                                <p:cTn id="68" presetID="36" presetClass="emph" presetSubtype="0" fill="hold" grpId="1" nodeType="withEffect">
                                  <p:stCondLst>
                                    <p:cond delay="500"/>
                                  </p:stCondLst>
                                  <p:iterate type="lt">
                                    <p:tmPct val="30000"/>
                                  </p:iterate>
                                  <p:childTnLst>
                                    <p:animScale>
                                      <p:cBhvr>
                                        <p:cTn id="69" dur="25" autoRev="1" fill="hold">
                                          <p:stCondLst>
                                            <p:cond delay="0"/>
                                          </p:stCondLst>
                                        </p:cTn>
                                        <p:tgtEl>
                                          <p:spTgt spid="44"/>
                                        </p:tgtEl>
                                      </p:cBhvr>
                                      <p:to x="80000" y="100000"/>
                                    </p:animScale>
                                    <p:anim by="(#ppt_w*0.10)" calcmode="lin" valueType="num">
                                      <p:cBhvr>
                                        <p:cTn id="70" dur="25" autoRev="1" fill="hold">
                                          <p:stCondLst>
                                            <p:cond delay="0"/>
                                          </p:stCondLst>
                                        </p:cTn>
                                        <p:tgtEl>
                                          <p:spTgt spid="44"/>
                                        </p:tgtEl>
                                        <p:attrNameLst>
                                          <p:attrName>ppt_x</p:attrName>
                                        </p:attrNameLst>
                                      </p:cBhvr>
                                    </p:anim>
                                    <p:anim by="(-#ppt_w*0.10)" calcmode="lin" valueType="num">
                                      <p:cBhvr>
                                        <p:cTn id="71" dur="25" autoRev="1" fill="hold">
                                          <p:stCondLst>
                                            <p:cond delay="0"/>
                                          </p:stCondLst>
                                        </p:cTn>
                                        <p:tgtEl>
                                          <p:spTgt spid="44"/>
                                        </p:tgtEl>
                                        <p:attrNameLst>
                                          <p:attrName>ppt_y</p:attrName>
                                        </p:attrNameLst>
                                      </p:cBhvr>
                                    </p:anim>
                                    <p:animRot by="-480000">
                                      <p:cBhvr>
                                        <p:cTn id="72" dur="25" autoRev="1" fill="hold">
                                          <p:stCondLst>
                                            <p:cond delay="0"/>
                                          </p:stCondLst>
                                        </p:cTn>
                                        <p:tgtEl>
                                          <p:spTgt spid="44"/>
                                        </p:tgtEl>
                                        <p:attrNameLst>
                                          <p:attrName>r</p:attrName>
                                        </p:attrNameLst>
                                      </p:cBhvr>
                                    </p:animRot>
                                  </p:childTnLst>
                                </p:cTn>
                              </p:par>
                              <p:par>
                                <p:cTn id="73" presetID="22" presetClass="entr" presetSubtype="8" fill="hold" grpId="0" nodeType="withEffect">
                                  <p:stCondLst>
                                    <p:cond delay="1000"/>
                                  </p:stCondLst>
                                  <p:iterate type="lt">
                                    <p:tmPct val="30000"/>
                                  </p:iterate>
                                  <p:childTnLst>
                                    <p:set>
                                      <p:cBhvr>
                                        <p:cTn id="74" dur="1" fill="hold">
                                          <p:stCondLst>
                                            <p:cond delay="0"/>
                                          </p:stCondLst>
                                        </p:cTn>
                                        <p:tgtEl>
                                          <p:spTgt spid="45"/>
                                        </p:tgtEl>
                                        <p:attrNameLst>
                                          <p:attrName>style.visibility</p:attrName>
                                        </p:attrNameLst>
                                      </p:cBhvr>
                                      <p:to>
                                        <p:strVal val="visible"/>
                                      </p:to>
                                    </p:set>
                                    <p:animEffect transition="in" filter="wipe(left)">
                                      <p:cBhvr>
                                        <p:cTn id="75" dur="50"/>
                                        <p:tgtEl>
                                          <p:spTgt spid="45"/>
                                        </p:tgtEl>
                                      </p:cBhvr>
                                    </p:animEffect>
                                  </p:childTnLst>
                                </p:cTn>
                              </p:par>
                              <p:par>
                                <p:cTn id="76" presetID="36" presetClass="emph" presetSubtype="0" fill="hold" grpId="1" nodeType="withEffect">
                                  <p:stCondLst>
                                    <p:cond delay="1000"/>
                                  </p:stCondLst>
                                  <p:iterate type="lt">
                                    <p:tmPct val="30000"/>
                                  </p:iterate>
                                  <p:childTnLst>
                                    <p:animScale>
                                      <p:cBhvr>
                                        <p:cTn id="77" dur="25" autoRev="1" fill="hold">
                                          <p:stCondLst>
                                            <p:cond delay="0"/>
                                          </p:stCondLst>
                                        </p:cTn>
                                        <p:tgtEl>
                                          <p:spTgt spid="45"/>
                                        </p:tgtEl>
                                      </p:cBhvr>
                                      <p:to x="80000" y="100000"/>
                                    </p:animScale>
                                    <p:anim by="(#ppt_w*0.10)" calcmode="lin" valueType="num">
                                      <p:cBhvr>
                                        <p:cTn id="78" dur="25" autoRev="1" fill="hold">
                                          <p:stCondLst>
                                            <p:cond delay="0"/>
                                          </p:stCondLst>
                                        </p:cTn>
                                        <p:tgtEl>
                                          <p:spTgt spid="45"/>
                                        </p:tgtEl>
                                        <p:attrNameLst>
                                          <p:attrName>ppt_x</p:attrName>
                                        </p:attrNameLst>
                                      </p:cBhvr>
                                    </p:anim>
                                    <p:anim by="(-#ppt_w*0.10)" calcmode="lin" valueType="num">
                                      <p:cBhvr>
                                        <p:cTn id="79" dur="25" autoRev="1" fill="hold">
                                          <p:stCondLst>
                                            <p:cond delay="0"/>
                                          </p:stCondLst>
                                        </p:cTn>
                                        <p:tgtEl>
                                          <p:spTgt spid="45"/>
                                        </p:tgtEl>
                                        <p:attrNameLst>
                                          <p:attrName>ppt_y</p:attrName>
                                        </p:attrNameLst>
                                      </p:cBhvr>
                                    </p:anim>
                                    <p:animRot by="-480000">
                                      <p:cBhvr>
                                        <p:cTn id="80" dur="25" autoRev="1" fill="hold">
                                          <p:stCondLst>
                                            <p:cond delay="0"/>
                                          </p:stCondLst>
                                        </p:cTn>
                                        <p:tgtEl>
                                          <p:spTgt spid="4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20" grpId="0" animBg="1"/>
      <p:bldP spid="23" grpId="0"/>
      <p:bldP spid="26" grpId="0" animBg="1"/>
      <p:bldP spid="31" grpId="0" animBg="1"/>
      <p:bldP spid="39" grpId="0" animBg="1"/>
      <p:bldP spid="40" grpId="0" animBg="1"/>
      <p:bldP spid="41" grpId="0"/>
      <p:bldP spid="42" grpId="0"/>
      <p:bldP spid="43" grpId="0"/>
      <p:bldP spid="43" grpId="1"/>
      <p:bldP spid="44" grpId="0"/>
      <p:bldP spid="44" grpId="1"/>
      <p:bldP spid="45" grpId="0"/>
      <p:bldP spid="45" grpId="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9"/>
          <p:cNvGrpSpPr/>
          <p:nvPr/>
        </p:nvGrpSpPr>
        <p:grpSpPr>
          <a:xfrm>
            <a:off x="1011203" y="208731"/>
            <a:ext cx="553964" cy="558108"/>
            <a:chOff x="304800" y="673100"/>
            <a:chExt cx="4000500" cy="4000500"/>
          </a:xfrm>
          <a:effectLst>
            <a:outerShdw blurRad="444500" dist="254000" dir="8100000" algn="tr" rotWithShape="0">
              <a:prstClr val="black">
                <a:alpha val="24000"/>
              </a:prstClr>
            </a:outerShdw>
          </a:effectLst>
        </p:grpSpPr>
        <p:sp>
          <p:nvSpPr>
            <p:cNvPr id="21" name="同心圆 2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2" name="椭圆 21"/>
            <p:cNvSpPr/>
            <p:nvPr/>
          </p:nvSpPr>
          <p:spPr>
            <a:xfrm>
              <a:off x="392109" y="760409"/>
              <a:ext cx="3825870" cy="382587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3" name="组合 22"/>
          <p:cNvGrpSpPr/>
          <p:nvPr/>
        </p:nvGrpSpPr>
        <p:grpSpPr>
          <a:xfrm>
            <a:off x="796889" y="851674"/>
            <a:ext cx="357190" cy="359864"/>
            <a:chOff x="304800" y="673100"/>
            <a:chExt cx="4000500" cy="4000500"/>
          </a:xfrm>
          <a:effectLst>
            <a:outerShdw blurRad="444500" dist="254000" dir="8100000" algn="tr" rotWithShape="0">
              <a:prstClr val="black">
                <a:alpha val="24000"/>
              </a:prstClr>
            </a:outerShdw>
          </a:effectLst>
        </p:grpSpPr>
        <p:sp>
          <p:nvSpPr>
            <p:cNvPr id="24" name="同心圆 2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5" name="椭圆 24"/>
            <p:cNvSpPr/>
            <p:nvPr/>
          </p:nvSpPr>
          <p:spPr>
            <a:xfrm>
              <a:off x="392109" y="760409"/>
              <a:ext cx="3825870" cy="3825870"/>
            </a:xfrm>
            <a:prstGeom prst="ellipse">
              <a:avLst/>
            </a:prstGeom>
            <a:ln/>
          </p:spPr>
          <p:style>
            <a:lnRef idx="3">
              <a:schemeClr val="lt1"/>
            </a:lnRef>
            <a:fillRef idx="1">
              <a:schemeClr val="accent1"/>
            </a:fillRef>
            <a:effectRef idx="1">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4" name="组合 25"/>
          <p:cNvGrpSpPr/>
          <p:nvPr/>
        </p:nvGrpSpPr>
        <p:grpSpPr>
          <a:xfrm>
            <a:off x="-203243" y="-230052"/>
            <a:ext cx="1357322" cy="1367477"/>
            <a:chOff x="304800" y="673100"/>
            <a:chExt cx="4000500" cy="4000500"/>
          </a:xfrm>
          <a:effectLst>
            <a:outerShdw blurRad="444500" dist="254000" dir="8100000" algn="tr" rotWithShape="0">
              <a:prstClr val="black">
                <a:alpha val="24000"/>
              </a:prstClr>
            </a:outerShdw>
          </a:effectLst>
        </p:grpSpPr>
        <p:sp>
          <p:nvSpPr>
            <p:cNvPr id="27" name="同心圆 2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8" name="椭圆 27"/>
            <p:cNvSpPr/>
            <p:nvPr/>
          </p:nvSpPr>
          <p:spPr>
            <a:xfrm>
              <a:off x="392100" y="760400"/>
              <a:ext cx="3825879" cy="3825879"/>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cxnSp>
        <p:nvCxnSpPr>
          <p:cNvPr id="29" name="直接连接符 28"/>
          <p:cNvCxnSpPr/>
          <p:nvPr/>
        </p:nvCxnSpPr>
        <p:spPr>
          <a:xfrm>
            <a:off x="1797021" y="827749"/>
            <a:ext cx="8286808" cy="23924"/>
          </a:xfrm>
          <a:prstGeom prst="line">
            <a:avLst/>
          </a:prstGeom>
          <a:ln/>
        </p:spPr>
        <p:style>
          <a:lnRef idx="3">
            <a:schemeClr val="accent5"/>
          </a:lnRef>
          <a:fillRef idx="0">
            <a:schemeClr val="accent5"/>
          </a:fillRef>
          <a:effectRef idx="2">
            <a:schemeClr val="accent5"/>
          </a:effectRef>
          <a:fontRef idx="minor">
            <a:schemeClr val="tx1"/>
          </a:fontRef>
        </p:style>
      </p:cxnSp>
      <p:grpSp>
        <p:nvGrpSpPr>
          <p:cNvPr id="14" name="组合 13"/>
          <p:cNvGrpSpPr/>
          <p:nvPr/>
        </p:nvGrpSpPr>
        <p:grpSpPr>
          <a:xfrm>
            <a:off x="5611131" y="2566185"/>
            <a:ext cx="1535551" cy="1535546"/>
            <a:chOff x="304800" y="673100"/>
            <a:chExt cx="4000500" cy="4000500"/>
          </a:xfrm>
          <a:effectLst>
            <a:outerShdw blurRad="444500" dist="254000" dir="8100000" algn="tr" rotWithShape="0">
              <a:prstClr val="black">
                <a:alpha val="50000"/>
              </a:prstClr>
            </a:outerShdw>
          </a:effectLst>
        </p:grpSpPr>
        <p:sp>
          <p:nvSpPr>
            <p:cNvPr id="15" name="同心圆 14"/>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6" name="椭圆 15"/>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17" name="组合 16"/>
          <p:cNvGrpSpPr/>
          <p:nvPr/>
        </p:nvGrpSpPr>
        <p:grpSpPr>
          <a:xfrm>
            <a:off x="4708282" y="3404385"/>
            <a:ext cx="1535551" cy="1535546"/>
            <a:chOff x="304800" y="673100"/>
            <a:chExt cx="4000500" cy="4000500"/>
          </a:xfrm>
          <a:effectLst>
            <a:outerShdw blurRad="444500" dist="254000" dir="8100000" algn="tr" rotWithShape="0">
              <a:prstClr val="black">
                <a:alpha val="50000"/>
              </a:prstClr>
            </a:outerShdw>
          </a:effectLst>
        </p:grpSpPr>
        <p:sp>
          <p:nvSpPr>
            <p:cNvPr id="18" name="同心圆 1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9" name="椭圆 18"/>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20" name="组合 19"/>
          <p:cNvGrpSpPr/>
          <p:nvPr/>
        </p:nvGrpSpPr>
        <p:grpSpPr>
          <a:xfrm>
            <a:off x="3782331" y="2653931"/>
            <a:ext cx="1535551" cy="1535546"/>
            <a:chOff x="304800" y="673100"/>
            <a:chExt cx="4000500" cy="4000500"/>
          </a:xfrm>
          <a:effectLst>
            <a:outerShdw blurRad="444500" dist="254000" dir="8100000" algn="tr" rotWithShape="0">
              <a:prstClr val="black">
                <a:alpha val="50000"/>
              </a:prstClr>
            </a:outerShdw>
          </a:effectLst>
        </p:grpSpPr>
        <p:sp>
          <p:nvSpPr>
            <p:cNvPr id="23" name="同心圆 2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26" name="椭圆 25"/>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31" name="组合 30"/>
          <p:cNvGrpSpPr/>
          <p:nvPr/>
        </p:nvGrpSpPr>
        <p:grpSpPr>
          <a:xfrm>
            <a:off x="6765682" y="3034931"/>
            <a:ext cx="1535551" cy="1535546"/>
            <a:chOff x="304800" y="673100"/>
            <a:chExt cx="4000500" cy="4000500"/>
          </a:xfrm>
          <a:effectLst>
            <a:outerShdw blurRad="444500" dist="254000" dir="8100000" algn="tr" rotWithShape="0">
              <a:prstClr val="black">
                <a:alpha val="50000"/>
              </a:prstClr>
            </a:outerShdw>
          </a:effectLst>
        </p:grpSpPr>
        <p:sp>
          <p:nvSpPr>
            <p:cNvPr id="32" name="同心圆 31"/>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33" name="椭圆 32"/>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35" name="矩形 34"/>
          <p:cNvSpPr/>
          <p:nvPr/>
        </p:nvSpPr>
        <p:spPr>
          <a:xfrm>
            <a:off x="4092297" y="2919903"/>
            <a:ext cx="889987" cy="938719"/>
          </a:xfrm>
          <a:prstGeom prst="rect">
            <a:avLst/>
          </a:prstGeom>
        </p:spPr>
        <p:txBody>
          <a:bodyPr wrap="none">
            <a:spAutoFit/>
          </a:bodyPr>
          <a:lstStyle/>
          <a:p>
            <a:r>
              <a:rPr lang="zh-CN" altLang="en-US" sz="5500" dirty="0" smtClean="0">
                <a:solidFill>
                  <a:schemeClr val="accent1"/>
                </a:solidFill>
                <a:latin typeface="微软雅黑" panose="020B0503020204020204" pitchFamily="34" charset="-122"/>
                <a:ea typeface="微软雅黑" panose="020B0503020204020204" pitchFamily="34" charset="-122"/>
              </a:rPr>
              <a:t>谢</a:t>
            </a:r>
            <a:endParaRPr lang="zh-CN" altLang="en-US" sz="5500" dirty="0">
              <a:solidFill>
                <a:schemeClr val="accent1"/>
              </a:solidFill>
              <a:latin typeface="微软雅黑" panose="020B0503020204020204" pitchFamily="34" charset="-122"/>
              <a:ea typeface="微软雅黑" panose="020B0503020204020204" pitchFamily="34" charset="-122"/>
            </a:endParaRPr>
          </a:p>
        </p:txBody>
      </p:sp>
      <p:sp>
        <p:nvSpPr>
          <p:cNvPr id="36" name="矩形 35"/>
          <p:cNvSpPr/>
          <p:nvPr/>
        </p:nvSpPr>
        <p:spPr>
          <a:xfrm>
            <a:off x="5034951" y="3696412"/>
            <a:ext cx="889987" cy="938719"/>
          </a:xfrm>
          <a:prstGeom prst="rect">
            <a:avLst/>
          </a:prstGeom>
        </p:spPr>
        <p:txBody>
          <a:bodyPr wrap="none">
            <a:spAutoFit/>
          </a:bodyPr>
          <a:lstStyle/>
          <a:p>
            <a:r>
              <a:rPr lang="zh-CN" altLang="en-US" sz="5500" dirty="0" smtClean="0">
                <a:solidFill>
                  <a:schemeClr val="accent1"/>
                </a:solidFill>
                <a:latin typeface="微软雅黑" panose="020B0503020204020204" pitchFamily="34" charset="-122"/>
                <a:ea typeface="微软雅黑" panose="020B0503020204020204" pitchFamily="34" charset="-122"/>
              </a:rPr>
              <a:t>谢</a:t>
            </a:r>
            <a:endParaRPr lang="zh-CN" altLang="en-US" sz="5500" dirty="0">
              <a:solidFill>
                <a:schemeClr val="accent1"/>
              </a:solidFill>
              <a:latin typeface="微软雅黑" panose="020B0503020204020204" pitchFamily="34" charset="-122"/>
              <a:ea typeface="微软雅黑" panose="020B0503020204020204" pitchFamily="34" charset="-122"/>
            </a:endParaRPr>
          </a:p>
        </p:txBody>
      </p:sp>
      <p:sp>
        <p:nvSpPr>
          <p:cNvPr id="37" name="矩形 36"/>
          <p:cNvSpPr/>
          <p:nvPr/>
        </p:nvSpPr>
        <p:spPr>
          <a:xfrm>
            <a:off x="5929255" y="2858212"/>
            <a:ext cx="889987" cy="938719"/>
          </a:xfrm>
          <a:prstGeom prst="rect">
            <a:avLst/>
          </a:prstGeom>
        </p:spPr>
        <p:txBody>
          <a:bodyPr wrap="none">
            <a:spAutoFit/>
          </a:bodyPr>
          <a:lstStyle/>
          <a:p>
            <a:r>
              <a:rPr lang="zh-CN" altLang="en-US" sz="5500" dirty="0" smtClean="0">
                <a:solidFill>
                  <a:schemeClr val="accent1"/>
                </a:solidFill>
                <a:latin typeface="微软雅黑" panose="020B0503020204020204" pitchFamily="34" charset="-122"/>
                <a:ea typeface="微软雅黑" panose="020B0503020204020204" pitchFamily="34" charset="-122"/>
              </a:rPr>
              <a:t>观</a:t>
            </a:r>
            <a:endParaRPr lang="zh-CN" altLang="en-US" sz="5500" dirty="0">
              <a:solidFill>
                <a:schemeClr val="accent1"/>
              </a:solidFill>
              <a:latin typeface="微软雅黑" panose="020B0503020204020204" pitchFamily="34" charset="-122"/>
              <a:ea typeface="微软雅黑" panose="020B0503020204020204" pitchFamily="34" charset="-122"/>
            </a:endParaRPr>
          </a:p>
        </p:txBody>
      </p:sp>
      <p:sp>
        <p:nvSpPr>
          <p:cNvPr id="38" name="矩形 37"/>
          <p:cNvSpPr/>
          <p:nvPr/>
        </p:nvSpPr>
        <p:spPr>
          <a:xfrm>
            <a:off x="7094895" y="3329049"/>
            <a:ext cx="889987" cy="938719"/>
          </a:xfrm>
          <a:prstGeom prst="rect">
            <a:avLst/>
          </a:prstGeom>
        </p:spPr>
        <p:txBody>
          <a:bodyPr wrap="none">
            <a:spAutoFit/>
          </a:bodyPr>
          <a:lstStyle/>
          <a:p>
            <a:r>
              <a:rPr lang="zh-CN" altLang="en-US" sz="5500" dirty="0" smtClean="0">
                <a:solidFill>
                  <a:schemeClr val="accent1"/>
                </a:solidFill>
                <a:latin typeface="微软雅黑" panose="020B0503020204020204" pitchFamily="34" charset="-122"/>
                <a:ea typeface="微软雅黑" panose="020B0503020204020204" pitchFamily="34" charset="-122"/>
              </a:rPr>
              <a:t>看</a:t>
            </a:r>
            <a:endParaRPr lang="zh-CN" altLang="en-US" sz="5500" dirty="0">
              <a:solidFill>
                <a:schemeClr val="accent1"/>
              </a:solidFill>
              <a:latin typeface="微软雅黑" panose="020B0503020204020204" pitchFamily="34" charset="-122"/>
              <a:ea typeface="微软雅黑" panose="020B0503020204020204" pitchFamily="34" charset="-122"/>
            </a:endParaRPr>
          </a:p>
        </p:txBody>
      </p:sp>
      <p:sp>
        <p:nvSpPr>
          <p:cNvPr id="39" name="椭圆 38"/>
          <p:cNvSpPr/>
          <p:nvPr/>
        </p:nvSpPr>
        <p:spPr>
          <a:xfrm>
            <a:off x="6082138" y="4988253"/>
            <a:ext cx="500908" cy="500908"/>
          </a:xfrm>
          <a:prstGeom prst="ellipse">
            <a:avLst/>
          </a:prstGeom>
          <a:solidFill>
            <a:srgbClr val="0070C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40" name="椭圆 39"/>
          <p:cNvSpPr/>
          <p:nvPr/>
        </p:nvSpPr>
        <p:spPr>
          <a:xfrm>
            <a:off x="7224468" y="5212564"/>
            <a:ext cx="274777" cy="274777"/>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41" name="椭圆 40"/>
          <p:cNvSpPr/>
          <p:nvPr/>
        </p:nvSpPr>
        <p:spPr>
          <a:xfrm>
            <a:off x="4059351" y="5212923"/>
            <a:ext cx="274777" cy="274777"/>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42" name="椭圆 41"/>
          <p:cNvSpPr/>
          <p:nvPr/>
        </p:nvSpPr>
        <p:spPr>
          <a:xfrm>
            <a:off x="3763017" y="5331262"/>
            <a:ext cx="137389" cy="137389"/>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43" name="椭圆 42"/>
          <p:cNvSpPr/>
          <p:nvPr/>
        </p:nvSpPr>
        <p:spPr>
          <a:xfrm>
            <a:off x="7682606" y="5217583"/>
            <a:ext cx="274777" cy="274777"/>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44" name="椭圆 43"/>
          <p:cNvSpPr/>
          <p:nvPr/>
        </p:nvSpPr>
        <p:spPr>
          <a:xfrm>
            <a:off x="4569332" y="5210078"/>
            <a:ext cx="137389" cy="137389"/>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45" name="椭圆 44"/>
          <p:cNvSpPr/>
          <p:nvPr/>
        </p:nvSpPr>
        <p:spPr>
          <a:xfrm>
            <a:off x="8060366" y="5341485"/>
            <a:ext cx="137389" cy="137389"/>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46" name="椭圆 45"/>
          <p:cNvSpPr/>
          <p:nvPr/>
        </p:nvSpPr>
        <p:spPr>
          <a:xfrm>
            <a:off x="5357421" y="5244689"/>
            <a:ext cx="250454" cy="250454"/>
          </a:xfrm>
          <a:prstGeom prst="ellipse">
            <a:avLst/>
          </a:prstGeom>
          <a:solidFill>
            <a:srgbClr val="0070C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47" name="椭圆 46"/>
          <p:cNvSpPr/>
          <p:nvPr/>
        </p:nvSpPr>
        <p:spPr>
          <a:xfrm>
            <a:off x="8234069" y="5211282"/>
            <a:ext cx="274777" cy="274777"/>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48" name="椭圆 47"/>
          <p:cNvSpPr/>
          <p:nvPr/>
        </p:nvSpPr>
        <p:spPr>
          <a:xfrm>
            <a:off x="5658644" y="5219337"/>
            <a:ext cx="274777" cy="274777"/>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49" name="椭圆 48"/>
          <p:cNvSpPr/>
          <p:nvPr/>
        </p:nvSpPr>
        <p:spPr>
          <a:xfrm>
            <a:off x="8866830" y="5268473"/>
            <a:ext cx="137389" cy="137389"/>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50" name="椭圆 49"/>
          <p:cNvSpPr/>
          <p:nvPr/>
        </p:nvSpPr>
        <p:spPr>
          <a:xfrm>
            <a:off x="7407829" y="5028779"/>
            <a:ext cx="274777" cy="274777"/>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51" name="椭圆 50"/>
          <p:cNvSpPr/>
          <p:nvPr/>
        </p:nvSpPr>
        <p:spPr>
          <a:xfrm>
            <a:off x="3577447" y="5341769"/>
            <a:ext cx="137389" cy="137389"/>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52" name="椭圆 51"/>
          <p:cNvSpPr/>
          <p:nvPr/>
        </p:nvSpPr>
        <p:spPr>
          <a:xfrm>
            <a:off x="6013443" y="5064876"/>
            <a:ext cx="137389" cy="137389"/>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53" name="椭圆 52"/>
          <p:cNvSpPr/>
          <p:nvPr/>
        </p:nvSpPr>
        <p:spPr>
          <a:xfrm>
            <a:off x="4713119" y="5156723"/>
            <a:ext cx="322151" cy="322151"/>
          </a:xfrm>
          <a:prstGeom prst="ellipse">
            <a:avLst/>
          </a:prstGeom>
          <a:solidFill>
            <a:srgbClr val="0070C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54" name="椭圆 53"/>
          <p:cNvSpPr/>
          <p:nvPr/>
        </p:nvSpPr>
        <p:spPr>
          <a:xfrm>
            <a:off x="6583046" y="5209460"/>
            <a:ext cx="274777" cy="274777"/>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55" name="椭圆 54"/>
          <p:cNvSpPr/>
          <p:nvPr/>
        </p:nvSpPr>
        <p:spPr>
          <a:xfrm>
            <a:off x="2713955" y="5212793"/>
            <a:ext cx="274777" cy="274777"/>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56" name="椭圆 55"/>
          <p:cNvSpPr/>
          <p:nvPr/>
        </p:nvSpPr>
        <p:spPr>
          <a:xfrm>
            <a:off x="2428745" y="5344025"/>
            <a:ext cx="137389" cy="137389"/>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57" name="椭圆 56"/>
          <p:cNvSpPr/>
          <p:nvPr/>
        </p:nvSpPr>
        <p:spPr>
          <a:xfrm>
            <a:off x="4279437" y="5029522"/>
            <a:ext cx="274777" cy="274777"/>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58" name="椭圆 57"/>
          <p:cNvSpPr/>
          <p:nvPr/>
        </p:nvSpPr>
        <p:spPr>
          <a:xfrm>
            <a:off x="3197732" y="5265856"/>
            <a:ext cx="137389" cy="137389"/>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59" name="椭圆 58"/>
          <p:cNvSpPr/>
          <p:nvPr/>
        </p:nvSpPr>
        <p:spPr>
          <a:xfrm>
            <a:off x="7700578" y="5072071"/>
            <a:ext cx="137389" cy="137389"/>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60" name="椭圆 59"/>
          <p:cNvSpPr/>
          <p:nvPr/>
        </p:nvSpPr>
        <p:spPr>
          <a:xfrm>
            <a:off x="9237548" y="5203499"/>
            <a:ext cx="274777" cy="274777"/>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left)">
                                      <p:cBhvr>
                                        <p:cTn id="7" dur="300"/>
                                        <p:tgtEl>
                                          <p:spTgt spid="29"/>
                                        </p:tgtEl>
                                      </p:cBhvr>
                                    </p:animEffect>
                                  </p:childTnLst>
                                </p:cTn>
                              </p:par>
                            </p:childTnLst>
                          </p:cTn>
                        </p:par>
                        <p:par>
                          <p:cTn id="8" fill="hold">
                            <p:stCondLst>
                              <p:cond delay="300"/>
                            </p:stCondLst>
                            <p:childTnLst>
                              <p:par>
                                <p:cTn id="9" presetID="2" presetClass="entr" presetSubtype="9" accel="52000" fill="hold" nodeType="afterEffect">
                                  <p:stCondLst>
                                    <p:cond delay="0"/>
                                  </p:stCondLst>
                                  <p:childTnLst>
                                    <p:set>
                                      <p:cBhvr>
                                        <p:cTn id="10" dur="1" fill="hold">
                                          <p:stCondLst>
                                            <p:cond delay="0"/>
                                          </p:stCondLst>
                                        </p:cTn>
                                        <p:tgtEl>
                                          <p:spTgt spid="20"/>
                                        </p:tgtEl>
                                        <p:attrNameLst>
                                          <p:attrName>style.visibility</p:attrName>
                                        </p:attrNameLst>
                                      </p:cBhvr>
                                      <p:to>
                                        <p:strVal val="visible"/>
                                      </p:to>
                                    </p:set>
                                    <p:anim calcmode="lin" valueType="num">
                                      <p:cBhvr additive="base">
                                        <p:cTn id="11" dur="2000" fill="hold"/>
                                        <p:tgtEl>
                                          <p:spTgt spid="20"/>
                                        </p:tgtEl>
                                        <p:attrNameLst>
                                          <p:attrName>ppt_x</p:attrName>
                                        </p:attrNameLst>
                                      </p:cBhvr>
                                      <p:tavLst>
                                        <p:tav tm="0">
                                          <p:val>
                                            <p:strVal val="0-#ppt_w/2"/>
                                          </p:val>
                                        </p:tav>
                                        <p:tav tm="100000">
                                          <p:val>
                                            <p:strVal val="#ppt_x"/>
                                          </p:val>
                                        </p:tav>
                                      </p:tavLst>
                                    </p:anim>
                                    <p:anim calcmode="lin" valueType="num">
                                      <p:cBhvr additive="base">
                                        <p:cTn id="12" dur="2000" fill="hold"/>
                                        <p:tgtEl>
                                          <p:spTgt spid="20"/>
                                        </p:tgtEl>
                                        <p:attrNameLst>
                                          <p:attrName>ppt_y</p:attrName>
                                        </p:attrNameLst>
                                      </p:cBhvr>
                                      <p:tavLst>
                                        <p:tav tm="0">
                                          <p:val>
                                            <p:strVal val="0-#ppt_h/2"/>
                                          </p:val>
                                        </p:tav>
                                        <p:tav tm="100000">
                                          <p:val>
                                            <p:strVal val="#ppt_y"/>
                                          </p:val>
                                        </p:tav>
                                      </p:tavLst>
                                    </p:anim>
                                  </p:childTnLst>
                                </p:cTn>
                              </p:par>
                              <p:par>
                                <p:cTn id="13" presetID="2" presetClass="entr" presetSubtype="12" accel="52000" fill="hold" nodeType="withEffect">
                                  <p:stCondLst>
                                    <p:cond delay="0"/>
                                  </p:stCondLst>
                                  <p:childTnLst>
                                    <p:set>
                                      <p:cBhvr>
                                        <p:cTn id="14" dur="1" fill="hold">
                                          <p:stCondLst>
                                            <p:cond delay="0"/>
                                          </p:stCondLst>
                                        </p:cTn>
                                        <p:tgtEl>
                                          <p:spTgt spid="17"/>
                                        </p:tgtEl>
                                        <p:attrNameLst>
                                          <p:attrName>style.visibility</p:attrName>
                                        </p:attrNameLst>
                                      </p:cBhvr>
                                      <p:to>
                                        <p:strVal val="visible"/>
                                      </p:to>
                                    </p:set>
                                    <p:anim calcmode="lin" valueType="num">
                                      <p:cBhvr additive="base">
                                        <p:cTn id="15" dur="2000" fill="hold"/>
                                        <p:tgtEl>
                                          <p:spTgt spid="17"/>
                                        </p:tgtEl>
                                        <p:attrNameLst>
                                          <p:attrName>ppt_x</p:attrName>
                                        </p:attrNameLst>
                                      </p:cBhvr>
                                      <p:tavLst>
                                        <p:tav tm="0">
                                          <p:val>
                                            <p:strVal val="0-#ppt_w/2"/>
                                          </p:val>
                                        </p:tav>
                                        <p:tav tm="100000">
                                          <p:val>
                                            <p:strVal val="#ppt_x"/>
                                          </p:val>
                                        </p:tav>
                                      </p:tavLst>
                                    </p:anim>
                                    <p:anim calcmode="lin" valueType="num">
                                      <p:cBhvr additive="base">
                                        <p:cTn id="16" dur="2000" fill="hold"/>
                                        <p:tgtEl>
                                          <p:spTgt spid="17"/>
                                        </p:tgtEl>
                                        <p:attrNameLst>
                                          <p:attrName>ppt_y</p:attrName>
                                        </p:attrNameLst>
                                      </p:cBhvr>
                                      <p:tavLst>
                                        <p:tav tm="0">
                                          <p:val>
                                            <p:strVal val="1+#ppt_h/2"/>
                                          </p:val>
                                        </p:tav>
                                        <p:tav tm="100000">
                                          <p:val>
                                            <p:strVal val="#ppt_y"/>
                                          </p:val>
                                        </p:tav>
                                      </p:tavLst>
                                    </p:anim>
                                  </p:childTnLst>
                                </p:cTn>
                              </p:par>
                              <p:par>
                                <p:cTn id="17" presetID="2" presetClass="entr" presetSubtype="3" accel="52000" fill="hold" nodeType="with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2000" fill="hold"/>
                                        <p:tgtEl>
                                          <p:spTgt spid="14"/>
                                        </p:tgtEl>
                                        <p:attrNameLst>
                                          <p:attrName>ppt_x</p:attrName>
                                        </p:attrNameLst>
                                      </p:cBhvr>
                                      <p:tavLst>
                                        <p:tav tm="0">
                                          <p:val>
                                            <p:strVal val="1+#ppt_w/2"/>
                                          </p:val>
                                        </p:tav>
                                        <p:tav tm="100000">
                                          <p:val>
                                            <p:strVal val="#ppt_x"/>
                                          </p:val>
                                        </p:tav>
                                      </p:tavLst>
                                    </p:anim>
                                    <p:anim calcmode="lin" valueType="num">
                                      <p:cBhvr additive="base">
                                        <p:cTn id="20" dur="2000" fill="hold"/>
                                        <p:tgtEl>
                                          <p:spTgt spid="14"/>
                                        </p:tgtEl>
                                        <p:attrNameLst>
                                          <p:attrName>ppt_y</p:attrName>
                                        </p:attrNameLst>
                                      </p:cBhvr>
                                      <p:tavLst>
                                        <p:tav tm="0">
                                          <p:val>
                                            <p:strVal val="0-#ppt_h/2"/>
                                          </p:val>
                                        </p:tav>
                                        <p:tav tm="100000">
                                          <p:val>
                                            <p:strVal val="#ppt_y"/>
                                          </p:val>
                                        </p:tav>
                                      </p:tavLst>
                                    </p:anim>
                                  </p:childTnLst>
                                </p:cTn>
                              </p:par>
                              <p:par>
                                <p:cTn id="21" presetID="2" presetClass="entr" presetSubtype="6" accel="52000" fill="hold" nodeType="withEffect">
                                  <p:stCondLst>
                                    <p:cond delay="0"/>
                                  </p:stCondLst>
                                  <p:childTnLst>
                                    <p:set>
                                      <p:cBhvr>
                                        <p:cTn id="22" dur="1" fill="hold">
                                          <p:stCondLst>
                                            <p:cond delay="0"/>
                                          </p:stCondLst>
                                        </p:cTn>
                                        <p:tgtEl>
                                          <p:spTgt spid="31"/>
                                        </p:tgtEl>
                                        <p:attrNameLst>
                                          <p:attrName>style.visibility</p:attrName>
                                        </p:attrNameLst>
                                      </p:cBhvr>
                                      <p:to>
                                        <p:strVal val="visible"/>
                                      </p:to>
                                    </p:set>
                                    <p:anim calcmode="lin" valueType="num">
                                      <p:cBhvr additive="base">
                                        <p:cTn id="23" dur="2000" fill="hold"/>
                                        <p:tgtEl>
                                          <p:spTgt spid="31"/>
                                        </p:tgtEl>
                                        <p:attrNameLst>
                                          <p:attrName>ppt_x</p:attrName>
                                        </p:attrNameLst>
                                      </p:cBhvr>
                                      <p:tavLst>
                                        <p:tav tm="0">
                                          <p:val>
                                            <p:strVal val="1+#ppt_w/2"/>
                                          </p:val>
                                        </p:tav>
                                        <p:tav tm="100000">
                                          <p:val>
                                            <p:strVal val="#ppt_x"/>
                                          </p:val>
                                        </p:tav>
                                      </p:tavLst>
                                    </p:anim>
                                    <p:anim calcmode="lin" valueType="num">
                                      <p:cBhvr additive="base">
                                        <p:cTn id="24" dur="2000" fill="hold"/>
                                        <p:tgtEl>
                                          <p:spTgt spid="31"/>
                                        </p:tgtEl>
                                        <p:attrNameLst>
                                          <p:attrName>ppt_y</p:attrName>
                                        </p:attrNameLst>
                                      </p:cBhvr>
                                      <p:tavLst>
                                        <p:tav tm="0">
                                          <p:val>
                                            <p:strVal val="1+#ppt_h/2"/>
                                          </p:val>
                                        </p:tav>
                                        <p:tav tm="100000">
                                          <p:val>
                                            <p:strVal val="#ppt_y"/>
                                          </p:val>
                                        </p:tav>
                                      </p:tavLst>
                                    </p:anim>
                                  </p:childTnLst>
                                </p:cTn>
                              </p:par>
                            </p:childTnLst>
                          </p:cTn>
                        </p:par>
                        <p:par>
                          <p:cTn id="25" fill="hold">
                            <p:stCondLst>
                              <p:cond delay="2300"/>
                            </p:stCondLst>
                            <p:childTnLst>
                              <p:par>
                                <p:cTn id="26" presetID="21" presetClass="entr" presetSubtype="1" fill="hold" grpId="0" nodeType="afterEffect">
                                  <p:stCondLst>
                                    <p:cond delay="0"/>
                                  </p:stCondLst>
                                  <p:childTnLst>
                                    <p:set>
                                      <p:cBhvr>
                                        <p:cTn id="27" dur="1" fill="hold">
                                          <p:stCondLst>
                                            <p:cond delay="0"/>
                                          </p:stCondLst>
                                        </p:cTn>
                                        <p:tgtEl>
                                          <p:spTgt spid="35"/>
                                        </p:tgtEl>
                                        <p:attrNameLst>
                                          <p:attrName>style.visibility</p:attrName>
                                        </p:attrNameLst>
                                      </p:cBhvr>
                                      <p:to>
                                        <p:strVal val="visible"/>
                                      </p:to>
                                    </p:set>
                                    <p:animEffect transition="in" filter="wheel(1)">
                                      <p:cBhvr>
                                        <p:cTn id="28" dur="1000"/>
                                        <p:tgtEl>
                                          <p:spTgt spid="35"/>
                                        </p:tgtEl>
                                      </p:cBhvr>
                                    </p:animEffect>
                                  </p:childTnLst>
                                </p:cTn>
                              </p:par>
                              <p:par>
                                <p:cTn id="29" presetID="21" presetClass="entr" presetSubtype="1" fill="hold" grpId="0" nodeType="withEffect">
                                  <p:stCondLst>
                                    <p:cond delay="300"/>
                                  </p:stCondLst>
                                  <p:childTnLst>
                                    <p:set>
                                      <p:cBhvr>
                                        <p:cTn id="30" dur="1" fill="hold">
                                          <p:stCondLst>
                                            <p:cond delay="0"/>
                                          </p:stCondLst>
                                        </p:cTn>
                                        <p:tgtEl>
                                          <p:spTgt spid="36"/>
                                        </p:tgtEl>
                                        <p:attrNameLst>
                                          <p:attrName>style.visibility</p:attrName>
                                        </p:attrNameLst>
                                      </p:cBhvr>
                                      <p:to>
                                        <p:strVal val="visible"/>
                                      </p:to>
                                    </p:set>
                                    <p:animEffect transition="in" filter="wheel(1)">
                                      <p:cBhvr>
                                        <p:cTn id="31" dur="1000"/>
                                        <p:tgtEl>
                                          <p:spTgt spid="36"/>
                                        </p:tgtEl>
                                      </p:cBhvr>
                                    </p:animEffect>
                                  </p:childTnLst>
                                </p:cTn>
                              </p:par>
                              <p:par>
                                <p:cTn id="32" presetID="21" presetClass="entr" presetSubtype="1" fill="hold" grpId="0" nodeType="withEffect">
                                  <p:stCondLst>
                                    <p:cond delay="600"/>
                                  </p:stCondLst>
                                  <p:childTnLst>
                                    <p:set>
                                      <p:cBhvr>
                                        <p:cTn id="33" dur="1" fill="hold">
                                          <p:stCondLst>
                                            <p:cond delay="0"/>
                                          </p:stCondLst>
                                        </p:cTn>
                                        <p:tgtEl>
                                          <p:spTgt spid="37"/>
                                        </p:tgtEl>
                                        <p:attrNameLst>
                                          <p:attrName>style.visibility</p:attrName>
                                        </p:attrNameLst>
                                      </p:cBhvr>
                                      <p:to>
                                        <p:strVal val="visible"/>
                                      </p:to>
                                    </p:set>
                                    <p:animEffect transition="in" filter="wheel(1)">
                                      <p:cBhvr>
                                        <p:cTn id="34" dur="1000"/>
                                        <p:tgtEl>
                                          <p:spTgt spid="37"/>
                                        </p:tgtEl>
                                      </p:cBhvr>
                                    </p:animEffect>
                                  </p:childTnLst>
                                </p:cTn>
                              </p:par>
                              <p:par>
                                <p:cTn id="35" presetID="21" presetClass="entr" presetSubtype="1" fill="hold" grpId="0" nodeType="withEffect">
                                  <p:stCondLst>
                                    <p:cond delay="1100"/>
                                  </p:stCondLst>
                                  <p:childTnLst>
                                    <p:set>
                                      <p:cBhvr>
                                        <p:cTn id="36" dur="1" fill="hold">
                                          <p:stCondLst>
                                            <p:cond delay="0"/>
                                          </p:stCondLst>
                                        </p:cTn>
                                        <p:tgtEl>
                                          <p:spTgt spid="38"/>
                                        </p:tgtEl>
                                        <p:attrNameLst>
                                          <p:attrName>style.visibility</p:attrName>
                                        </p:attrNameLst>
                                      </p:cBhvr>
                                      <p:to>
                                        <p:strVal val="visible"/>
                                      </p:to>
                                    </p:set>
                                    <p:animEffect transition="in" filter="wheel(1)">
                                      <p:cBhvr>
                                        <p:cTn id="37" dur="1000"/>
                                        <p:tgtEl>
                                          <p:spTgt spid="38"/>
                                        </p:tgtEl>
                                      </p:cBhvr>
                                    </p:animEffect>
                                  </p:childTnLst>
                                </p:cTn>
                              </p:par>
                            </p:childTnLst>
                          </p:cTn>
                        </p:par>
                        <p:par>
                          <p:cTn id="38" fill="hold">
                            <p:stCondLst>
                              <p:cond delay="4400"/>
                            </p:stCondLst>
                            <p:childTnLst>
                              <p:par>
                                <p:cTn id="39" presetID="53" presetClass="entr" presetSubtype="16" fill="hold" grpId="0" nodeType="afterEffect">
                                  <p:stCondLst>
                                    <p:cond delay="0"/>
                                  </p:stCondLst>
                                  <p:childTnLst>
                                    <p:set>
                                      <p:cBhvr>
                                        <p:cTn id="40" dur="1" fill="hold">
                                          <p:stCondLst>
                                            <p:cond delay="0"/>
                                          </p:stCondLst>
                                        </p:cTn>
                                        <p:tgtEl>
                                          <p:spTgt spid="39"/>
                                        </p:tgtEl>
                                        <p:attrNameLst>
                                          <p:attrName>style.visibility</p:attrName>
                                        </p:attrNameLst>
                                      </p:cBhvr>
                                      <p:to>
                                        <p:strVal val="visible"/>
                                      </p:to>
                                    </p:set>
                                    <p:anim calcmode="lin" valueType="num">
                                      <p:cBhvr>
                                        <p:cTn id="41" dur="500" fill="hold"/>
                                        <p:tgtEl>
                                          <p:spTgt spid="39"/>
                                        </p:tgtEl>
                                        <p:attrNameLst>
                                          <p:attrName>ppt_w</p:attrName>
                                        </p:attrNameLst>
                                      </p:cBhvr>
                                      <p:tavLst>
                                        <p:tav tm="0">
                                          <p:val>
                                            <p:fltVal val="0"/>
                                          </p:val>
                                        </p:tav>
                                        <p:tav tm="100000">
                                          <p:val>
                                            <p:strVal val="#ppt_w"/>
                                          </p:val>
                                        </p:tav>
                                      </p:tavLst>
                                    </p:anim>
                                    <p:anim calcmode="lin" valueType="num">
                                      <p:cBhvr>
                                        <p:cTn id="42" dur="500" fill="hold"/>
                                        <p:tgtEl>
                                          <p:spTgt spid="39"/>
                                        </p:tgtEl>
                                        <p:attrNameLst>
                                          <p:attrName>ppt_h</p:attrName>
                                        </p:attrNameLst>
                                      </p:cBhvr>
                                      <p:tavLst>
                                        <p:tav tm="0">
                                          <p:val>
                                            <p:fltVal val="0"/>
                                          </p:val>
                                        </p:tav>
                                        <p:tav tm="100000">
                                          <p:val>
                                            <p:strVal val="#ppt_h"/>
                                          </p:val>
                                        </p:tav>
                                      </p:tavLst>
                                    </p:anim>
                                    <p:animEffect transition="in" filter="fade">
                                      <p:cBhvr>
                                        <p:cTn id="43" dur="500"/>
                                        <p:tgtEl>
                                          <p:spTgt spid="39"/>
                                        </p:tgtEl>
                                      </p:cBhvr>
                                    </p:animEffect>
                                  </p:childTnLst>
                                </p:cTn>
                              </p:par>
                              <p:par>
                                <p:cTn id="44" presetID="53" presetClass="entr" presetSubtype="16" fill="hold" grpId="0" nodeType="withEffect">
                                  <p:stCondLst>
                                    <p:cond delay="400"/>
                                  </p:stCondLst>
                                  <p:childTnLst>
                                    <p:set>
                                      <p:cBhvr>
                                        <p:cTn id="45" dur="1" fill="hold">
                                          <p:stCondLst>
                                            <p:cond delay="0"/>
                                          </p:stCondLst>
                                        </p:cTn>
                                        <p:tgtEl>
                                          <p:spTgt spid="40"/>
                                        </p:tgtEl>
                                        <p:attrNameLst>
                                          <p:attrName>style.visibility</p:attrName>
                                        </p:attrNameLst>
                                      </p:cBhvr>
                                      <p:to>
                                        <p:strVal val="visible"/>
                                      </p:to>
                                    </p:set>
                                    <p:anim calcmode="lin" valueType="num">
                                      <p:cBhvr>
                                        <p:cTn id="46" dur="500" fill="hold"/>
                                        <p:tgtEl>
                                          <p:spTgt spid="40"/>
                                        </p:tgtEl>
                                        <p:attrNameLst>
                                          <p:attrName>ppt_w</p:attrName>
                                        </p:attrNameLst>
                                      </p:cBhvr>
                                      <p:tavLst>
                                        <p:tav tm="0">
                                          <p:val>
                                            <p:fltVal val="0"/>
                                          </p:val>
                                        </p:tav>
                                        <p:tav tm="100000">
                                          <p:val>
                                            <p:strVal val="#ppt_w"/>
                                          </p:val>
                                        </p:tav>
                                      </p:tavLst>
                                    </p:anim>
                                    <p:anim calcmode="lin" valueType="num">
                                      <p:cBhvr>
                                        <p:cTn id="47" dur="500" fill="hold"/>
                                        <p:tgtEl>
                                          <p:spTgt spid="40"/>
                                        </p:tgtEl>
                                        <p:attrNameLst>
                                          <p:attrName>ppt_h</p:attrName>
                                        </p:attrNameLst>
                                      </p:cBhvr>
                                      <p:tavLst>
                                        <p:tav tm="0">
                                          <p:val>
                                            <p:fltVal val="0"/>
                                          </p:val>
                                        </p:tav>
                                        <p:tav tm="100000">
                                          <p:val>
                                            <p:strVal val="#ppt_h"/>
                                          </p:val>
                                        </p:tav>
                                      </p:tavLst>
                                    </p:anim>
                                    <p:animEffect transition="in" filter="fade">
                                      <p:cBhvr>
                                        <p:cTn id="48" dur="500"/>
                                        <p:tgtEl>
                                          <p:spTgt spid="40"/>
                                        </p:tgtEl>
                                      </p:cBhvr>
                                    </p:animEffect>
                                  </p:childTnLst>
                                </p:cTn>
                              </p:par>
                              <p:par>
                                <p:cTn id="49" presetID="53" presetClass="entr" presetSubtype="16" fill="hold" grpId="0" nodeType="withEffect">
                                  <p:stCondLst>
                                    <p:cond delay="200"/>
                                  </p:stCondLst>
                                  <p:childTnLst>
                                    <p:set>
                                      <p:cBhvr>
                                        <p:cTn id="50" dur="1" fill="hold">
                                          <p:stCondLst>
                                            <p:cond delay="0"/>
                                          </p:stCondLst>
                                        </p:cTn>
                                        <p:tgtEl>
                                          <p:spTgt spid="41"/>
                                        </p:tgtEl>
                                        <p:attrNameLst>
                                          <p:attrName>style.visibility</p:attrName>
                                        </p:attrNameLst>
                                      </p:cBhvr>
                                      <p:to>
                                        <p:strVal val="visible"/>
                                      </p:to>
                                    </p:set>
                                    <p:anim calcmode="lin" valueType="num">
                                      <p:cBhvr>
                                        <p:cTn id="51" dur="500" fill="hold"/>
                                        <p:tgtEl>
                                          <p:spTgt spid="41"/>
                                        </p:tgtEl>
                                        <p:attrNameLst>
                                          <p:attrName>ppt_w</p:attrName>
                                        </p:attrNameLst>
                                      </p:cBhvr>
                                      <p:tavLst>
                                        <p:tav tm="0">
                                          <p:val>
                                            <p:fltVal val="0"/>
                                          </p:val>
                                        </p:tav>
                                        <p:tav tm="100000">
                                          <p:val>
                                            <p:strVal val="#ppt_w"/>
                                          </p:val>
                                        </p:tav>
                                      </p:tavLst>
                                    </p:anim>
                                    <p:anim calcmode="lin" valueType="num">
                                      <p:cBhvr>
                                        <p:cTn id="52" dur="500" fill="hold"/>
                                        <p:tgtEl>
                                          <p:spTgt spid="41"/>
                                        </p:tgtEl>
                                        <p:attrNameLst>
                                          <p:attrName>ppt_h</p:attrName>
                                        </p:attrNameLst>
                                      </p:cBhvr>
                                      <p:tavLst>
                                        <p:tav tm="0">
                                          <p:val>
                                            <p:fltVal val="0"/>
                                          </p:val>
                                        </p:tav>
                                        <p:tav tm="100000">
                                          <p:val>
                                            <p:strVal val="#ppt_h"/>
                                          </p:val>
                                        </p:tav>
                                      </p:tavLst>
                                    </p:anim>
                                    <p:animEffect transition="in" filter="fade">
                                      <p:cBhvr>
                                        <p:cTn id="53" dur="500"/>
                                        <p:tgtEl>
                                          <p:spTgt spid="41"/>
                                        </p:tgtEl>
                                      </p:cBhvr>
                                    </p:animEffect>
                                  </p:childTnLst>
                                </p:cTn>
                              </p:par>
                              <p:par>
                                <p:cTn id="54" presetID="53" presetClass="entr" presetSubtype="16" fill="hold" grpId="0" nodeType="withEffect">
                                  <p:stCondLst>
                                    <p:cond delay="0"/>
                                  </p:stCondLst>
                                  <p:childTnLst>
                                    <p:set>
                                      <p:cBhvr>
                                        <p:cTn id="55" dur="1" fill="hold">
                                          <p:stCondLst>
                                            <p:cond delay="0"/>
                                          </p:stCondLst>
                                        </p:cTn>
                                        <p:tgtEl>
                                          <p:spTgt spid="42"/>
                                        </p:tgtEl>
                                        <p:attrNameLst>
                                          <p:attrName>style.visibility</p:attrName>
                                        </p:attrNameLst>
                                      </p:cBhvr>
                                      <p:to>
                                        <p:strVal val="visible"/>
                                      </p:to>
                                    </p:set>
                                    <p:anim calcmode="lin" valueType="num">
                                      <p:cBhvr>
                                        <p:cTn id="56" dur="500" fill="hold"/>
                                        <p:tgtEl>
                                          <p:spTgt spid="42"/>
                                        </p:tgtEl>
                                        <p:attrNameLst>
                                          <p:attrName>ppt_w</p:attrName>
                                        </p:attrNameLst>
                                      </p:cBhvr>
                                      <p:tavLst>
                                        <p:tav tm="0">
                                          <p:val>
                                            <p:fltVal val="0"/>
                                          </p:val>
                                        </p:tav>
                                        <p:tav tm="100000">
                                          <p:val>
                                            <p:strVal val="#ppt_w"/>
                                          </p:val>
                                        </p:tav>
                                      </p:tavLst>
                                    </p:anim>
                                    <p:anim calcmode="lin" valueType="num">
                                      <p:cBhvr>
                                        <p:cTn id="57" dur="500" fill="hold"/>
                                        <p:tgtEl>
                                          <p:spTgt spid="42"/>
                                        </p:tgtEl>
                                        <p:attrNameLst>
                                          <p:attrName>ppt_h</p:attrName>
                                        </p:attrNameLst>
                                      </p:cBhvr>
                                      <p:tavLst>
                                        <p:tav tm="0">
                                          <p:val>
                                            <p:fltVal val="0"/>
                                          </p:val>
                                        </p:tav>
                                        <p:tav tm="100000">
                                          <p:val>
                                            <p:strVal val="#ppt_h"/>
                                          </p:val>
                                        </p:tav>
                                      </p:tavLst>
                                    </p:anim>
                                    <p:animEffect transition="in" filter="fade">
                                      <p:cBhvr>
                                        <p:cTn id="58" dur="500"/>
                                        <p:tgtEl>
                                          <p:spTgt spid="42"/>
                                        </p:tgtEl>
                                      </p:cBhvr>
                                    </p:animEffect>
                                  </p:childTnLst>
                                </p:cTn>
                              </p:par>
                              <p:par>
                                <p:cTn id="59" presetID="53" presetClass="entr" presetSubtype="16" fill="hold" grpId="0" nodeType="withEffect">
                                  <p:stCondLst>
                                    <p:cond delay="400"/>
                                  </p:stCondLst>
                                  <p:childTnLst>
                                    <p:set>
                                      <p:cBhvr>
                                        <p:cTn id="60" dur="1" fill="hold">
                                          <p:stCondLst>
                                            <p:cond delay="0"/>
                                          </p:stCondLst>
                                        </p:cTn>
                                        <p:tgtEl>
                                          <p:spTgt spid="43"/>
                                        </p:tgtEl>
                                        <p:attrNameLst>
                                          <p:attrName>style.visibility</p:attrName>
                                        </p:attrNameLst>
                                      </p:cBhvr>
                                      <p:to>
                                        <p:strVal val="visible"/>
                                      </p:to>
                                    </p:set>
                                    <p:anim calcmode="lin" valueType="num">
                                      <p:cBhvr>
                                        <p:cTn id="61" dur="500" fill="hold"/>
                                        <p:tgtEl>
                                          <p:spTgt spid="43"/>
                                        </p:tgtEl>
                                        <p:attrNameLst>
                                          <p:attrName>ppt_w</p:attrName>
                                        </p:attrNameLst>
                                      </p:cBhvr>
                                      <p:tavLst>
                                        <p:tav tm="0">
                                          <p:val>
                                            <p:fltVal val="0"/>
                                          </p:val>
                                        </p:tav>
                                        <p:tav tm="100000">
                                          <p:val>
                                            <p:strVal val="#ppt_w"/>
                                          </p:val>
                                        </p:tav>
                                      </p:tavLst>
                                    </p:anim>
                                    <p:anim calcmode="lin" valueType="num">
                                      <p:cBhvr>
                                        <p:cTn id="62" dur="500" fill="hold"/>
                                        <p:tgtEl>
                                          <p:spTgt spid="43"/>
                                        </p:tgtEl>
                                        <p:attrNameLst>
                                          <p:attrName>ppt_h</p:attrName>
                                        </p:attrNameLst>
                                      </p:cBhvr>
                                      <p:tavLst>
                                        <p:tav tm="0">
                                          <p:val>
                                            <p:fltVal val="0"/>
                                          </p:val>
                                        </p:tav>
                                        <p:tav tm="100000">
                                          <p:val>
                                            <p:strVal val="#ppt_h"/>
                                          </p:val>
                                        </p:tav>
                                      </p:tavLst>
                                    </p:anim>
                                    <p:animEffect transition="in" filter="fade">
                                      <p:cBhvr>
                                        <p:cTn id="63" dur="500"/>
                                        <p:tgtEl>
                                          <p:spTgt spid="43"/>
                                        </p:tgtEl>
                                      </p:cBhvr>
                                    </p:animEffect>
                                  </p:childTnLst>
                                </p:cTn>
                              </p:par>
                              <p:par>
                                <p:cTn id="64" presetID="53" presetClass="entr" presetSubtype="16" fill="hold" grpId="0" nodeType="withEffect">
                                  <p:stCondLst>
                                    <p:cond delay="200"/>
                                  </p:stCondLst>
                                  <p:childTnLst>
                                    <p:set>
                                      <p:cBhvr>
                                        <p:cTn id="65" dur="1" fill="hold">
                                          <p:stCondLst>
                                            <p:cond delay="0"/>
                                          </p:stCondLst>
                                        </p:cTn>
                                        <p:tgtEl>
                                          <p:spTgt spid="44"/>
                                        </p:tgtEl>
                                        <p:attrNameLst>
                                          <p:attrName>style.visibility</p:attrName>
                                        </p:attrNameLst>
                                      </p:cBhvr>
                                      <p:to>
                                        <p:strVal val="visible"/>
                                      </p:to>
                                    </p:set>
                                    <p:anim calcmode="lin" valueType="num">
                                      <p:cBhvr>
                                        <p:cTn id="66" dur="500" fill="hold"/>
                                        <p:tgtEl>
                                          <p:spTgt spid="44"/>
                                        </p:tgtEl>
                                        <p:attrNameLst>
                                          <p:attrName>ppt_w</p:attrName>
                                        </p:attrNameLst>
                                      </p:cBhvr>
                                      <p:tavLst>
                                        <p:tav tm="0">
                                          <p:val>
                                            <p:fltVal val="0"/>
                                          </p:val>
                                        </p:tav>
                                        <p:tav tm="100000">
                                          <p:val>
                                            <p:strVal val="#ppt_w"/>
                                          </p:val>
                                        </p:tav>
                                      </p:tavLst>
                                    </p:anim>
                                    <p:anim calcmode="lin" valueType="num">
                                      <p:cBhvr>
                                        <p:cTn id="67" dur="500" fill="hold"/>
                                        <p:tgtEl>
                                          <p:spTgt spid="44"/>
                                        </p:tgtEl>
                                        <p:attrNameLst>
                                          <p:attrName>ppt_h</p:attrName>
                                        </p:attrNameLst>
                                      </p:cBhvr>
                                      <p:tavLst>
                                        <p:tav tm="0">
                                          <p:val>
                                            <p:fltVal val="0"/>
                                          </p:val>
                                        </p:tav>
                                        <p:tav tm="100000">
                                          <p:val>
                                            <p:strVal val="#ppt_h"/>
                                          </p:val>
                                        </p:tav>
                                      </p:tavLst>
                                    </p:anim>
                                    <p:animEffect transition="in" filter="fade">
                                      <p:cBhvr>
                                        <p:cTn id="68" dur="500"/>
                                        <p:tgtEl>
                                          <p:spTgt spid="44"/>
                                        </p:tgtEl>
                                      </p:cBhvr>
                                    </p:animEffect>
                                  </p:childTnLst>
                                </p:cTn>
                              </p:par>
                              <p:par>
                                <p:cTn id="69" presetID="53" presetClass="entr" presetSubtype="16" fill="hold" grpId="0" nodeType="withEffect">
                                  <p:stCondLst>
                                    <p:cond delay="200"/>
                                  </p:stCondLst>
                                  <p:childTnLst>
                                    <p:set>
                                      <p:cBhvr>
                                        <p:cTn id="70" dur="1" fill="hold">
                                          <p:stCondLst>
                                            <p:cond delay="0"/>
                                          </p:stCondLst>
                                        </p:cTn>
                                        <p:tgtEl>
                                          <p:spTgt spid="45"/>
                                        </p:tgtEl>
                                        <p:attrNameLst>
                                          <p:attrName>style.visibility</p:attrName>
                                        </p:attrNameLst>
                                      </p:cBhvr>
                                      <p:to>
                                        <p:strVal val="visible"/>
                                      </p:to>
                                    </p:set>
                                    <p:anim calcmode="lin" valueType="num">
                                      <p:cBhvr>
                                        <p:cTn id="71" dur="500" fill="hold"/>
                                        <p:tgtEl>
                                          <p:spTgt spid="45"/>
                                        </p:tgtEl>
                                        <p:attrNameLst>
                                          <p:attrName>ppt_w</p:attrName>
                                        </p:attrNameLst>
                                      </p:cBhvr>
                                      <p:tavLst>
                                        <p:tav tm="0">
                                          <p:val>
                                            <p:fltVal val="0"/>
                                          </p:val>
                                        </p:tav>
                                        <p:tav tm="100000">
                                          <p:val>
                                            <p:strVal val="#ppt_w"/>
                                          </p:val>
                                        </p:tav>
                                      </p:tavLst>
                                    </p:anim>
                                    <p:anim calcmode="lin" valueType="num">
                                      <p:cBhvr>
                                        <p:cTn id="72" dur="500" fill="hold"/>
                                        <p:tgtEl>
                                          <p:spTgt spid="45"/>
                                        </p:tgtEl>
                                        <p:attrNameLst>
                                          <p:attrName>ppt_h</p:attrName>
                                        </p:attrNameLst>
                                      </p:cBhvr>
                                      <p:tavLst>
                                        <p:tav tm="0">
                                          <p:val>
                                            <p:fltVal val="0"/>
                                          </p:val>
                                        </p:tav>
                                        <p:tav tm="100000">
                                          <p:val>
                                            <p:strVal val="#ppt_h"/>
                                          </p:val>
                                        </p:tav>
                                      </p:tavLst>
                                    </p:anim>
                                    <p:animEffect transition="in" filter="fade">
                                      <p:cBhvr>
                                        <p:cTn id="73" dur="500"/>
                                        <p:tgtEl>
                                          <p:spTgt spid="45"/>
                                        </p:tgtEl>
                                      </p:cBhvr>
                                    </p:animEffect>
                                  </p:childTnLst>
                                </p:cTn>
                              </p:par>
                              <p:par>
                                <p:cTn id="74" presetID="53" presetClass="entr" presetSubtype="16" fill="hold" grpId="0" nodeType="withEffect">
                                  <p:stCondLst>
                                    <p:cond delay="0"/>
                                  </p:stCondLst>
                                  <p:childTnLst>
                                    <p:set>
                                      <p:cBhvr>
                                        <p:cTn id="75" dur="1" fill="hold">
                                          <p:stCondLst>
                                            <p:cond delay="0"/>
                                          </p:stCondLst>
                                        </p:cTn>
                                        <p:tgtEl>
                                          <p:spTgt spid="46"/>
                                        </p:tgtEl>
                                        <p:attrNameLst>
                                          <p:attrName>style.visibility</p:attrName>
                                        </p:attrNameLst>
                                      </p:cBhvr>
                                      <p:to>
                                        <p:strVal val="visible"/>
                                      </p:to>
                                    </p:set>
                                    <p:anim calcmode="lin" valueType="num">
                                      <p:cBhvr>
                                        <p:cTn id="76" dur="500" fill="hold"/>
                                        <p:tgtEl>
                                          <p:spTgt spid="46"/>
                                        </p:tgtEl>
                                        <p:attrNameLst>
                                          <p:attrName>ppt_w</p:attrName>
                                        </p:attrNameLst>
                                      </p:cBhvr>
                                      <p:tavLst>
                                        <p:tav tm="0">
                                          <p:val>
                                            <p:fltVal val="0"/>
                                          </p:val>
                                        </p:tav>
                                        <p:tav tm="100000">
                                          <p:val>
                                            <p:strVal val="#ppt_w"/>
                                          </p:val>
                                        </p:tav>
                                      </p:tavLst>
                                    </p:anim>
                                    <p:anim calcmode="lin" valueType="num">
                                      <p:cBhvr>
                                        <p:cTn id="77" dur="500" fill="hold"/>
                                        <p:tgtEl>
                                          <p:spTgt spid="46"/>
                                        </p:tgtEl>
                                        <p:attrNameLst>
                                          <p:attrName>ppt_h</p:attrName>
                                        </p:attrNameLst>
                                      </p:cBhvr>
                                      <p:tavLst>
                                        <p:tav tm="0">
                                          <p:val>
                                            <p:fltVal val="0"/>
                                          </p:val>
                                        </p:tav>
                                        <p:tav tm="100000">
                                          <p:val>
                                            <p:strVal val="#ppt_h"/>
                                          </p:val>
                                        </p:tav>
                                      </p:tavLst>
                                    </p:anim>
                                    <p:animEffect transition="in" filter="fade">
                                      <p:cBhvr>
                                        <p:cTn id="78" dur="500"/>
                                        <p:tgtEl>
                                          <p:spTgt spid="46"/>
                                        </p:tgtEl>
                                      </p:cBhvr>
                                    </p:animEffect>
                                  </p:childTnLst>
                                </p:cTn>
                              </p:par>
                              <p:par>
                                <p:cTn id="79" presetID="53" presetClass="entr" presetSubtype="16" fill="hold" grpId="0" nodeType="withEffect">
                                  <p:stCondLst>
                                    <p:cond delay="400"/>
                                  </p:stCondLst>
                                  <p:childTnLst>
                                    <p:set>
                                      <p:cBhvr>
                                        <p:cTn id="80" dur="1" fill="hold">
                                          <p:stCondLst>
                                            <p:cond delay="0"/>
                                          </p:stCondLst>
                                        </p:cTn>
                                        <p:tgtEl>
                                          <p:spTgt spid="47"/>
                                        </p:tgtEl>
                                        <p:attrNameLst>
                                          <p:attrName>style.visibility</p:attrName>
                                        </p:attrNameLst>
                                      </p:cBhvr>
                                      <p:to>
                                        <p:strVal val="visible"/>
                                      </p:to>
                                    </p:set>
                                    <p:anim calcmode="lin" valueType="num">
                                      <p:cBhvr>
                                        <p:cTn id="81" dur="500" fill="hold"/>
                                        <p:tgtEl>
                                          <p:spTgt spid="47"/>
                                        </p:tgtEl>
                                        <p:attrNameLst>
                                          <p:attrName>ppt_w</p:attrName>
                                        </p:attrNameLst>
                                      </p:cBhvr>
                                      <p:tavLst>
                                        <p:tav tm="0">
                                          <p:val>
                                            <p:fltVal val="0"/>
                                          </p:val>
                                        </p:tav>
                                        <p:tav tm="100000">
                                          <p:val>
                                            <p:strVal val="#ppt_w"/>
                                          </p:val>
                                        </p:tav>
                                      </p:tavLst>
                                    </p:anim>
                                    <p:anim calcmode="lin" valueType="num">
                                      <p:cBhvr>
                                        <p:cTn id="82" dur="500" fill="hold"/>
                                        <p:tgtEl>
                                          <p:spTgt spid="47"/>
                                        </p:tgtEl>
                                        <p:attrNameLst>
                                          <p:attrName>ppt_h</p:attrName>
                                        </p:attrNameLst>
                                      </p:cBhvr>
                                      <p:tavLst>
                                        <p:tav tm="0">
                                          <p:val>
                                            <p:fltVal val="0"/>
                                          </p:val>
                                        </p:tav>
                                        <p:tav tm="100000">
                                          <p:val>
                                            <p:strVal val="#ppt_h"/>
                                          </p:val>
                                        </p:tav>
                                      </p:tavLst>
                                    </p:anim>
                                    <p:animEffect transition="in" filter="fade">
                                      <p:cBhvr>
                                        <p:cTn id="83" dur="500"/>
                                        <p:tgtEl>
                                          <p:spTgt spid="47"/>
                                        </p:tgtEl>
                                      </p:cBhvr>
                                    </p:animEffect>
                                  </p:childTnLst>
                                </p:cTn>
                              </p:par>
                              <p:par>
                                <p:cTn id="84" presetID="53" presetClass="entr" presetSubtype="16" fill="hold" grpId="0" nodeType="withEffect">
                                  <p:stCondLst>
                                    <p:cond delay="200"/>
                                  </p:stCondLst>
                                  <p:childTnLst>
                                    <p:set>
                                      <p:cBhvr>
                                        <p:cTn id="85" dur="1" fill="hold">
                                          <p:stCondLst>
                                            <p:cond delay="0"/>
                                          </p:stCondLst>
                                        </p:cTn>
                                        <p:tgtEl>
                                          <p:spTgt spid="48"/>
                                        </p:tgtEl>
                                        <p:attrNameLst>
                                          <p:attrName>style.visibility</p:attrName>
                                        </p:attrNameLst>
                                      </p:cBhvr>
                                      <p:to>
                                        <p:strVal val="visible"/>
                                      </p:to>
                                    </p:set>
                                    <p:anim calcmode="lin" valueType="num">
                                      <p:cBhvr>
                                        <p:cTn id="86" dur="500" fill="hold"/>
                                        <p:tgtEl>
                                          <p:spTgt spid="48"/>
                                        </p:tgtEl>
                                        <p:attrNameLst>
                                          <p:attrName>ppt_w</p:attrName>
                                        </p:attrNameLst>
                                      </p:cBhvr>
                                      <p:tavLst>
                                        <p:tav tm="0">
                                          <p:val>
                                            <p:fltVal val="0"/>
                                          </p:val>
                                        </p:tav>
                                        <p:tav tm="100000">
                                          <p:val>
                                            <p:strVal val="#ppt_w"/>
                                          </p:val>
                                        </p:tav>
                                      </p:tavLst>
                                    </p:anim>
                                    <p:anim calcmode="lin" valueType="num">
                                      <p:cBhvr>
                                        <p:cTn id="87" dur="500" fill="hold"/>
                                        <p:tgtEl>
                                          <p:spTgt spid="48"/>
                                        </p:tgtEl>
                                        <p:attrNameLst>
                                          <p:attrName>ppt_h</p:attrName>
                                        </p:attrNameLst>
                                      </p:cBhvr>
                                      <p:tavLst>
                                        <p:tav tm="0">
                                          <p:val>
                                            <p:fltVal val="0"/>
                                          </p:val>
                                        </p:tav>
                                        <p:tav tm="100000">
                                          <p:val>
                                            <p:strVal val="#ppt_h"/>
                                          </p:val>
                                        </p:tav>
                                      </p:tavLst>
                                    </p:anim>
                                    <p:animEffect transition="in" filter="fade">
                                      <p:cBhvr>
                                        <p:cTn id="88" dur="500"/>
                                        <p:tgtEl>
                                          <p:spTgt spid="48"/>
                                        </p:tgtEl>
                                      </p:cBhvr>
                                    </p:animEffect>
                                  </p:childTnLst>
                                </p:cTn>
                              </p:par>
                              <p:par>
                                <p:cTn id="89" presetID="53" presetClass="entr" presetSubtype="16" fill="hold" grpId="0" nodeType="withEffect">
                                  <p:stCondLst>
                                    <p:cond delay="0"/>
                                  </p:stCondLst>
                                  <p:childTnLst>
                                    <p:set>
                                      <p:cBhvr>
                                        <p:cTn id="90" dur="1" fill="hold">
                                          <p:stCondLst>
                                            <p:cond delay="0"/>
                                          </p:stCondLst>
                                        </p:cTn>
                                        <p:tgtEl>
                                          <p:spTgt spid="49"/>
                                        </p:tgtEl>
                                        <p:attrNameLst>
                                          <p:attrName>style.visibility</p:attrName>
                                        </p:attrNameLst>
                                      </p:cBhvr>
                                      <p:to>
                                        <p:strVal val="visible"/>
                                      </p:to>
                                    </p:set>
                                    <p:anim calcmode="lin" valueType="num">
                                      <p:cBhvr>
                                        <p:cTn id="91" dur="500" fill="hold"/>
                                        <p:tgtEl>
                                          <p:spTgt spid="49"/>
                                        </p:tgtEl>
                                        <p:attrNameLst>
                                          <p:attrName>ppt_w</p:attrName>
                                        </p:attrNameLst>
                                      </p:cBhvr>
                                      <p:tavLst>
                                        <p:tav tm="0">
                                          <p:val>
                                            <p:fltVal val="0"/>
                                          </p:val>
                                        </p:tav>
                                        <p:tav tm="100000">
                                          <p:val>
                                            <p:strVal val="#ppt_w"/>
                                          </p:val>
                                        </p:tav>
                                      </p:tavLst>
                                    </p:anim>
                                    <p:anim calcmode="lin" valueType="num">
                                      <p:cBhvr>
                                        <p:cTn id="92" dur="500" fill="hold"/>
                                        <p:tgtEl>
                                          <p:spTgt spid="49"/>
                                        </p:tgtEl>
                                        <p:attrNameLst>
                                          <p:attrName>ppt_h</p:attrName>
                                        </p:attrNameLst>
                                      </p:cBhvr>
                                      <p:tavLst>
                                        <p:tav tm="0">
                                          <p:val>
                                            <p:fltVal val="0"/>
                                          </p:val>
                                        </p:tav>
                                        <p:tav tm="100000">
                                          <p:val>
                                            <p:strVal val="#ppt_h"/>
                                          </p:val>
                                        </p:tav>
                                      </p:tavLst>
                                    </p:anim>
                                    <p:animEffect transition="in" filter="fade">
                                      <p:cBhvr>
                                        <p:cTn id="93" dur="500"/>
                                        <p:tgtEl>
                                          <p:spTgt spid="49"/>
                                        </p:tgtEl>
                                      </p:cBhvr>
                                    </p:animEffect>
                                  </p:childTnLst>
                                </p:cTn>
                              </p:par>
                              <p:par>
                                <p:cTn id="94" presetID="53" presetClass="entr" presetSubtype="16" fill="hold" grpId="0" nodeType="withEffect">
                                  <p:stCondLst>
                                    <p:cond delay="400"/>
                                  </p:stCondLst>
                                  <p:childTnLst>
                                    <p:set>
                                      <p:cBhvr>
                                        <p:cTn id="95" dur="1" fill="hold">
                                          <p:stCondLst>
                                            <p:cond delay="0"/>
                                          </p:stCondLst>
                                        </p:cTn>
                                        <p:tgtEl>
                                          <p:spTgt spid="50"/>
                                        </p:tgtEl>
                                        <p:attrNameLst>
                                          <p:attrName>style.visibility</p:attrName>
                                        </p:attrNameLst>
                                      </p:cBhvr>
                                      <p:to>
                                        <p:strVal val="visible"/>
                                      </p:to>
                                    </p:set>
                                    <p:anim calcmode="lin" valueType="num">
                                      <p:cBhvr>
                                        <p:cTn id="96" dur="500" fill="hold"/>
                                        <p:tgtEl>
                                          <p:spTgt spid="50"/>
                                        </p:tgtEl>
                                        <p:attrNameLst>
                                          <p:attrName>ppt_w</p:attrName>
                                        </p:attrNameLst>
                                      </p:cBhvr>
                                      <p:tavLst>
                                        <p:tav tm="0">
                                          <p:val>
                                            <p:fltVal val="0"/>
                                          </p:val>
                                        </p:tav>
                                        <p:tav tm="100000">
                                          <p:val>
                                            <p:strVal val="#ppt_w"/>
                                          </p:val>
                                        </p:tav>
                                      </p:tavLst>
                                    </p:anim>
                                    <p:anim calcmode="lin" valueType="num">
                                      <p:cBhvr>
                                        <p:cTn id="97" dur="500" fill="hold"/>
                                        <p:tgtEl>
                                          <p:spTgt spid="50"/>
                                        </p:tgtEl>
                                        <p:attrNameLst>
                                          <p:attrName>ppt_h</p:attrName>
                                        </p:attrNameLst>
                                      </p:cBhvr>
                                      <p:tavLst>
                                        <p:tav tm="0">
                                          <p:val>
                                            <p:fltVal val="0"/>
                                          </p:val>
                                        </p:tav>
                                        <p:tav tm="100000">
                                          <p:val>
                                            <p:strVal val="#ppt_h"/>
                                          </p:val>
                                        </p:tav>
                                      </p:tavLst>
                                    </p:anim>
                                    <p:animEffect transition="in" filter="fade">
                                      <p:cBhvr>
                                        <p:cTn id="98" dur="500"/>
                                        <p:tgtEl>
                                          <p:spTgt spid="50"/>
                                        </p:tgtEl>
                                      </p:cBhvr>
                                    </p:animEffect>
                                  </p:childTnLst>
                                </p:cTn>
                              </p:par>
                              <p:par>
                                <p:cTn id="99" presetID="53" presetClass="entr" presetSubtype="16" fill="hold" grpId="0" nodeType="withEffect">
                                  <p:stCondLst>
                                    <p:cond delay="200"/>
                                  </p:stCondLst>
                                  <p:childTnLst>
                                    <p:set>
                                      <p:cBhvr>
                                        <p:cTn id="100" dur="1" fill="hold">
                                          <p:stCondLst>
                                            <p:cond delay="0"/>
                                          </p:stCondLst>
                                        </p:cTn>
                                        <p:tgtEl>
                                          <p:spTgt spid="51"/>
                                        </p:tgtEl>
                                        <p:attrNameLst>
                                          <p:attrName>style.visibility</p:attrName>
                                        </p:attrNameLst>
                                      </p:cBhvr>
                                      <p:to>
                                        <p:strVal val="visible"/>
                                      </p:to>
                                    </p:set>
                                    <p:anim calcmode="lin" valueType="num">
                                      <p:cBhvr>
                                        <p:cTn id="101" dur="500" fill="hold"/>
                                        <p:tgtEl>
                                          <p:spTgt spid="51"/>
                                        </p:tgtEl>
                                        <p:attrNameLst>
                                          <p:attrName>ppt_w</p:attrName>
                                        </p:attrNameLst>
                                      </p:cBhvr>
                                      <p:tavLst>
                                        <p:tav tm="0">
                                          <p:val>
                                            <p:fltVal val="0"/>
                                          </p:val>
                                        </p:tav>
                                        <p:tav tm="100000">
                                          <p:val>
                                            <p:strVal val="#ppt_w"/>
                                          </p:val>
                                        </p:tav>
                                      </p:tavLst>
                                    </p:anim>
                                    <p:anim calcmode="lin" valueType="num">
                                      <p:cBhvr>
                                        <p:cTn id="102" dur="500" fill="hold"/>
                                        <p:tgtEl>
                                          <p:spTgt spid="51"/>
                                        </p:tgtEl>
                                        <p:attrNameLst>
                                          <p:attrName>ppt_h</p:attrName>
                                        </p:attrNameLst>
                                      </p:cBhvr>
                                      <p:tavLst>
                                        <p:tav tm="0">
                                          <p:val>
                                            <p:fltVal val="0"/>
                                          </p:val>
                                        </p:tav>
                                        <p:tav tm="100000">
                                          <p:val>
                                            <p:strVal val="#ppt_h"/>
                                          </p:val>
                                        </p:tav>
                                      </p:tavLst>
                                    </p:anim>
                                    <p:animEffect transition="in" filter="fade">
                                      <p:cBhvr>
                                        <p:cTn id="103" dur="500"/>
                                        <p:tgtEl>
                                          <p:spTgt spid="51"/>
                                        </p:tgtEl>
                                      </p:cBhvr>
                                    </p:animEffect>
                                  </p:childTnLst>
                                </p:cTn>
                              </p:par>
                              <p:par>
                                <p:cTn id="104" presetID="53" presetClass="entr" presetSubtype="16" fill="hold" grpId="0" nodeType="withEffect">
                                  <p:stCondLst>
                                    <p:cond delay="200"/>
                                  </p:stCondLst>
                                  <p:childTnLst>
                                    <p:set>
                                      <p:cBhvr>
                                        <p:cTn id="105" dur="1" fill="hold">
                                          <p:stCondLst>
                                            <p:cond delay="0"/>
                                          </p:stCondLst>
                                        </p:cTn>
                                        <p:tgtEl>
                                          <p:spTgt spid="52"/>
                                        </p:tgtEl>
                                        <p:attrNameLst>
                                          <p:attrName>style.visibility</p:attrName>
                                        </p:attrNameLst>
                                      </p:cBhvr>
                                      <p:to>
                                        <p:strVal val="visible"/>
                                      </p:to>
                                    </p:set>
                                    <p:anim calcmode="lin" valueType="num">
                                      <p:cBhvr>
                                        <p:cTn id="106" dur="500" fill="hold"/>
                                        <p:tgtEl>
                                          <p:spTgt spid="52"/>
                                        </p:tgtEl>
                                        <p:attrNameLst>
                                          <p:attrName>ppt_w</p:attrName>
                                        </p:attrNameLst>
                                      </p:cBhvr>
                                      <p:tavLst>
                                        <p:tav tm="0">
                                          <p:val>
                                            <p:fltVal val="0"/>
                                          </p:val>
                                        </p:tav>
                                        <p:tav tm="100000">
                                          <p:val>
                                            <p:strVal val="#ppt_w"/>
                                          </p:val>
                                        </p:tav>
                                      </p:tavLst>
                                    </p:anim>
                                    <p:anim calcmode="lin" valueType="num">
                                      <p:cBhvr>
                                        <p:cTn id="107" dur="500" fill="hold"/>
                                        <p:tgtEl>
                                          <p:spTgt spid="52"/>
                                        </p:tgtEl>
                                        <p:attrNameLst>
                                          <p:attrName>ppt_h</p:attrName>
                                        </p:attrNameLst>
                                      </p:cBhvr>
                                      <p:tavLst>
                                        <p:tav tm="0">
                                          <p:val>
                                            <p:fltVal val="0"/>
                                          </p:val>
                                        </p:tav>
                                        <p:tav tm="100000">
                                          <p:val>
                                            <p:strVal val="#ppt_h"/>
                                          </p:val>
                                        </p:tav>
                                      </p:tavLst>
                                    </p:anim>
                                    <p:animEffect transition="in" filter="fade">
                                      <p:cBhvr>
                                        <p:cTn id="108" dur="500"/>
                                        <p:tgtEl>
                                          <p:spTgt spid="52"/>
                                        </p:tgtEl>
                                      </p:cBhvr>
                                    </p:animEffect>
                                  </p:childTnLst>
                                </p:cTn>
                              </p:par>
                              <p:par>
                                <p:cTn id="109" presetID="53" presetClass="entr" presetSubtype="16" fill="hold" grpId="0" nodeType="withEffect">
                                  <p:stCondLst>
                                    <p:cond delay="0"/>
                                  </p:stCondLst>
                                  <p:childTnLst>
                                    <p:set>
                                      <p:cBhvr>
                                        <p:cTn id="110" dur="1" fill="hold">
                                          <p:stCondLst>
                                            <p:cond delay="0"/>
                                          </p:stCondLst>
                                        </p:cTn>
                                        <p:tgtEl>
                                          <p:spTgt spid="53"/>
                                        </p:tgtEl>
                                        <p:attrNameLst>
                                          <p:attrName>style.visibility</p:attrName>
                                        </p:attrNameLst>
                                      </p:cBhvr>
                                      <p:to>
                                        <p:strVal val="visible"/>
                                      </p:to>
                                    </p:set>
                                    <p:anim calcmode="lin" valueType="num">
                                      <p:cBhvr>
                                        <p:cTn id="111" dur="500" fill="hold"/>
                                        <p:tgtEl>
                                          <p:spTgt spid="53"/>
                                        </p:tgtEl>
                                        <p:attrNameLst>
                                          <p:attrName>ppt_w</p:attrName>
                                        </p:attrNameLst>
                                      </p:cBhvr>
                                      <p:tavLst>
                                        <p:tav tm="0">
                                          <p:val>
                                            <p:fltVal val="0"/>
                                          </p:val>
                                        </p:tav>
                                        <p:tav tm="100000">
                                          <p:val>
                                            <p:strVal val="#ppt_w"/>
                                          </p:val>
                                        </p:tav>
                                      </p:tavLst>
                                    </p:anim>
                                    <p:anim calcmode="lin" valueType="num">
                                      <p:cBhvr>
                                        <p:cTn id="112" dur="500" fill="hold"/>
                                        <p:tgtEl>
                                          <p:spTgt spid="53"/>
                                        </p:tgtEl>
                                        <p:attrNameLst>
                                          <p:attrName>ppt_h</p:attrName>
                                        </p:attrNameLst>
                                      </p:cBhvr>
                                      <p:tavLst>
                                        <p:tav tm="0">
                                          <p:val>
                                            <p:fltVal val="0"/>
                                          </p:val>
                                        </p:tav>
                                        <p:tav tm="100000">
                                          <p:val>
                                            <p:strVal val="#ppt_h"/>
                                          </p:val>
                                        </p:tav>
                                      </p:tavLst>
                                    </p:anim>
                                    <p:animEffect transition="in" filter="fade">
                                      <p:cBhvr>
                                        <p:cTn id="113" dur="500"/>
                                        <p:tgtEl>
                                          <p:spTgt spid="53"/>
                                        </p:tgtEl>
                                      </p:cBhvr>
                                    </p:animEffect>
                                  </p:childTnLst>
                                </p:cTn>
                              </p:par>
                              <p:par>
                                <p:cTn id="114" presetID="53" presetClass="entr" presetSubtype="16" fill="hold" grpId="0" nodeType="withEffect">
                                  <p:stCondLst>
                                    <p:cond delay="400"/>
                                  </p:stCondLst>
                                  <p:childTnLst>
                                    <p:set>
                                      <p:cBhvr>
                                        <p:cTn id="115" dur="1" fill="hold">
                                          <p:stCondLst>
                                            <p:cond delay="0"/>
                                          </p:stCondLst>
                                        </p:cTn>
                                        <p:tgtEl>
                                          <p:spTgt spid="54"/>
                                        </p:tgtEl>
                                        <p:attrNameLst>
                                          <p:attrName>style.visibility</p:attrName>
                                        </p:attrNameLst>
                                      </p:cBhvr>
                                      <p:to>
                                        <p:strVal val="visible"/>
                                      </p:to>
                                    </p:set>
                                    <p:anim calcmode="lin" valueType="num">
                                      <p:cBhvr>
                                        <p:cTn id="116" dur="500" fill="hold"/>
                                        <p:tgtEl>
                                          <p:spTgt spid="54"/>
                                        </p:tgtEl>
                                        <p:attrNameLst>
                                          <p:attrName>ppt_w</p:attrName>
                                        </p:attrNameLst>
                                      </p:cBhvr>
                                      <p:tavLst>
                                        <p:tav tm="0">
                                          <p:val>
                                            <p:fltVal val="0"/>
                                          </p:val>
                                        </p:tav>
                                        <p:tav tm="100000">
                                          <p:val>
                                            <p:strVal val="#ppt_w"/>
                                          </p:val>
                                        </p:tav>
                                      </p:tavLst>
                                    </p:anim>
                                    <p:anim calcmode="lin" valueType="num">
                                      <p:cBhvr>
                                        <p:cTn id="117" dur="500" fill="hold"/>
                                        <p:tgtEl>
                                          <p:spTgt spid="54"/>
                                        </p:tgtEl>
                                        <p:attrNameLst>
                                          <p:attrName>ppt_h</p:attrName>
                                        </p:attrNameLst>
                                      </p:cBhvr>
                                      <p:tavLst>
                                        <p:tav tm="0">
                                          <p:val>
                                            <p:fltVal val="0"/>
                                          </p:val>
                                        </p:tav>
                                        <p:tav tm="100000">
                                          <p:val>
                                            <p:strVal val="#ppt_h"/>
                                          </p:val>
                                        </p:tav>
                                      </p:tavLst>
                                    </p:anim>
                                    <p:animEffect transition="in" filter="fade">
                                      <p:cBhvr>
                                        <p:cTn id="118" dur="500"/>
                                        <p:tgtEl>
                                          <p:spTgt spid="54"/>
                                        </p:tgtEl>
                                      </p:cBhvr>
                                    </p:animEffect>
                                  </p:childTnLst>
                                </p:cTn>
                              </p:par>
                              <p:par>
                                <p:cTn id="119" presetID="53" presetClass="entr" presetSubtype="16" fill="hold" grpId="0" nodeType="withEffect">
                                  <p:stCondLst>
                                    <p:cond delay="200"/>
                                  </p:stCondLst>
                                  <p:childTnLst>
                                    <p:set>
                                      <p:cBhvr>
                                        <p:cTn id="120" dur="1" fill="hold">
                                          <p:stCondLst>
                                            <p:cond delay="0"/>
                                          </p:stCondLst>
                                        </p:cTn>
                                        <p:tgtEl>
                                          <p:spTgt spid="55"/>
                                        </p:tgtEl>
                                        <p:attrNameLst>
                                          <p:attrName>style.visibility</p:attrName>
                                        </p:attrNameLst>
                                      </p:cBhvr>
                                      <p:to>
                                        <p:strVal val="visible"/>
                                      </p:to>
                                    </p:set>
                                    <p:anim calcmode="lin" valueType="num">
                                      <p:cBhvr>
                                        <p:cTn id="121" dur="500" fill="hold"/>
                                        <p:tgtEl>
                                          <p:spTgt spid="55"/>
                                        </p:tgtEl>
                                        <p:attrNameLst>
                                          <p:attrName>ppt_w</p:attrName>
                                        </p:attrNameLst>
                                      </p:cBhvr>
                                      <p:tavLst>
                                        <p:tav tm="0">
                                          <p:val>
                                            <p:fltVal val="0"/>
                                          </p:val>
                                        </p:tav>
                                        <p:tav tm="100000">
                                          <p:val>
                                            <p:strVal val="#ppt_w"/>
                                          </p:val>
                                        </p:tav>
                                      </p:tavLst>
                                    </p:anim>
                                    <p:anim calcmode="lin" valueType="num">
                                      <p:cBhvr>
                                        <p:cTn id="122" dur="500" fill="hold"/>
                                        <p:tgtEl>
                                          <p:spTgt spid="55"/>
                                        </p:tgtEl>
                                        <p:attrNameLst>
                                          <p:attrName>ppt_h</p:attrName>
                                        </p:attrNameLst>
                                      </p:cBhvr>
                                      <p:tavLst>
                                        <p:tav tm="0">
                                          <p:val>
                                            <p:fltVal val="0"/>
                                          </p:val>
                                        </p:tav>
                                        <p:tav tm="100000">
                                          <p:val>
                                            <p:strVal val="#ppt_h"/>
                                          </p:val>
                                        </p:tav>
                                      </p:tavLst>
                                    </p:anim>
                                    <p:animEffect transition="in" filter="fade">
                                      <p:cBhvr>
                                        <p:cTn id="123" dur="500"/>
                                        <p:tgtEl>
                                          <p:spTgt spid="55"/>
                                        </p:tgtEl>
                                      </p:cBhvr>
                                    </p:animEffect>
                                  </p:childTnLst>
                                </p:cTn>
                              </p:par>
                              <p:par>
                                <p:cTn id="124" presetID="53" presetClass="entr" presetSubtype="16" fill="hold" grpId="0" nodeType="withEffect">
                                  <p:stCondLst>
                                    <p:cond delay="0"/>
                                  </p:stCondLst>
                                  <p:childTnLst>
                                    <p:set>
                                      <p:cBhvr>
                                        <p:cTn id="125" dur="1" fill="hold">
                                          <p:stCondLst>
                                            <p:cond delay="0"/>
                                          </p:stCondLst>
                                        </p:cTn>
                                        <p:tgtEl>
                                          <p:spTgt spid="56"/>
                                        </p:tgtEl>
                                        <p:attrNameLst>
                                          <p:attrName>style.visibility</p:attrName>
                                        </p:attrNameLst>
                                      </p:cBhvr>
                                      <p:to>
                                        <p:strVal val="visible"/>
                                      </p:to>
                                    </p:set>
                                    <p:anim calcmode="lin" valueType="num">
                                      <p:cBhvr>
                                        <p:cTn id="126" dur="500" fill="hold"/>
                                        <p:tgtEl>
                                          <p:spTgt spid="56"/>
                                        </p:tgtEl>
                                        <p:attrNameLst>
                                          <p:attrName>ppt_w</p:attrName>
                                        </p:attrNameLst>
                                      </p:cBhvr>
                                      <p:tavLst>
                                        <p:tav tm="0">
                                          <p:val>
                                            <p:fltVal val="0"/>
                                          </p:val>
                                        </p:tav>
                                        <p:tav tm="100000">
                                          <p:val>
                                            <p:strVal val="#ppt_w"/>
                                          </p:val>
                                        </p:tav>
                                      </p:tavLst>
                                    </p:anim>
                                    <p:anim calcmode="lin" valueType="num">
                                      <p:cBhvr>
                                        <p:cTn id="127" dur="500" fill="hold"/>
                                        <p:tgtEl>
                                          <p:spTgt spid="56"/>
                                        </p:tgtEl>
                                        <p:attrNameLst>
                                          <p:attrName>ppt_h</p:attrName>
                                        </p:attrNameLst>
                                      </p:cBhvr>
                                      <p:tavLst>
                                        <p:tav tm="0">
                                          <p:val>
                                            <p:fltVal val="0"/>
                                          </p:val>
                                        </p:tav>
                                        <p:tav tm="100000">
                                          <p:val>
                                            <p:strVal val="#ppt_h"/>
                                          </p:val>
                                        </p:tav>
                                      </p:tavLst>
                                    </p:anim>
                                    <p:animEffect transition="in" filter="fade">
                                      <p:cBhvr>
                                        <p:cTn id="128" dur="500"/>
                                        <p:tgtEl>
                                          <p:spTgt spid="56"/>
                                        </p:tgtEl>
                                      </p:cBhvr>
                                    </p:animEffect>
                                  </p:childTnLst>
                                </p:cTn>
                              </p:par>
                              <p:par>
                                <p:cTn id="129" presetID="53" presetClass="entr" presetSubtype="16" fill="hold" grpId="0" nodeType="withEffect">
                                  <p:stCondLst>
                                    <p:cond delay="400"/>
                                  </p:stCondLst>
                                  <p:childTnLst>
                                    <p:set>
                                      <p:cBhvr>
                                        <p:cTn id="130" dur="1" fill="hold">
                                          <p:stCondLst>
                                            <p:cond delay="0"/>
                                          </p:stCondLst>
                                        </p:cTn>
                                        <p:tgtEl>
                                          <p:spTgt spid="57"/>
                                        </p:tgtEl>
                                        <p:attrNameLst>
                                          <p:attrName>style.visibility</p:attrName>
                                        </p:attrNameLst>
                                      </p:cBhvr>
                                      <p:to>
                                        <p:strVal val="visible"/>
                                      </p:to>
                                    </p:set>
                                    <p:anim calcmode="lin" valueType="num">
                                      <p:cBhvr>
                                        <p:cTn id="131" dur="500" fill="hold"/>
                                        <p:tgtEl>
                                          <p:spTgt spid="57"/>
                                        </p:tgtEl>
                                        <p:attrNameLst>
                                          <p:attrName>ppt_w</p:attrName>
                                        </p:attrNameLst>
                                      </p:cBhvr>
                                      <p:tavLst>
                                        <p:tav tm="0">
                                          <p:val>
                                            <p:fltVal val="0"/>
                                          </p:val>
                                        </p:tav>
                                        <p:tav tm="100000">
                                          <p:val>
                                            <p:strVal val="#ppt_w"/>
                                          </p:val>
                                        </p:tav>
                                      </p:tavLst>
                                    </p:anim>
                                    <p:anim calcmode="lin" valueType="num">
                                      <p:cBhvr>
                                        <p:cTn id="132" dur="500" fill="hold"/>
                                        <p:tgtEl>
                                          <p:spTgt spid="57"/>
                                        </p:tgtEl>
                                        <p:attrNameLst>
                                          <p:attrName>ppt_h</p:attrName>
                                        </p:attrNameLst>
                                      </p:cBhvr>
                                      <p:tavLst>
                                        <p:tav tm="0">
                                          <p:val>
                                            <p:fltVal val="0"/>
                                          </p:val>
                                        </p:tav>
                                        <p:tav tm="100000">
                                          <p:val>
                                            <p:strVal val="#ppt_h"/>
                                          </p:val>
                                        </p:tav>
                                      </p:tavLst>
                                    </p:anim>
                                    <p:animEffect transition="in" filter="fade">
                                      <p:cBhvr>
                                        <p:cTn id="133" dur="500"/>
                                        <p:tgtEl>
                                          <p:spTgt spid="57"/>
                                        </p:tgtEl>
                                      </p:cBhvr>
                                    </p:animEffect>
                                  </p:childTnLst>
                                </p:cTn>
                              </p:par>
                              <p:par>
                                <p:cTn id="134" presetID="53" presetClass="entr" presetSubtype="16" fill="hold" grpId="0" nodeType="withEffect">
                                  <p:stCondLst>
                                    <p:cond delay="200"/>
                                  </p:stCondLst>
                                  <p:childTnLst>
                                    <p:set>
                                      <p:cBhvr>
                                        <p:cTn id="135" dur="1" fill="hold">
                                          <p:stCondLst>
                                            <p:cond delay="0"/>
                                          </p:stCondLst>
                                        </p:cTn>
                                        <p:tgtEl>
                                          <p:spTgt spid="58"/>
                                        </p:tgtEl>
                                        <p:attrNameLst>
                                          <p:attrName>style.visibility</p:attrName>
                                        </p:attrNameLst>
                                      </p:cBhvr>
                                      <p:to>
                                        <p:strVal val="visible"/>
                                      </p:to>
                                    </p:set>
                                    <p:anim calcmode="lin" valueType="num">
                                      <p:cBhvr>
                                        <p:cTn id="136" dur="500" fill="hold"/>
                                        <p:tgtEl>
                                          <p:spTgt spid="58"/>
                                        </p:tgtEl>
                                        <p:attrNameLst>
                                          <p:attrName>ppt_w</p:attrName>
                                        </p:attrNameLst>
                                      </p:cBhvr>
                                      <p:tavLst>
                                        <p:tav tm="0">
                                          <p:val>
                                            <p:fltVal val="0"/>
                                          </p:val>
                                        </p:tav>
                                        <p:tav tm="100000">
                                          <p:val>
                                            <p:strVal val="#ppt_w"/>
                                          </p:val>
                                        </p:tav>
                                      </p:tavLst>
                                    </p:anim>
                                    <p:anim calcmode="lin" valueType="num">
                                      <p:cBhvr>
                                        <p:cTn id="137" dur="500" fill="hold"/>
                                        <p:tgtEl>
                                          <p:spTgt spid="58"/>
                                        </p:tgtEl>
                                        <p:attrNameLst>
                                          <p:attrName>ppt_h</p:attrName>
                                        </p:attrNameLst>
                                      </p:cBhvr>
                                      <p:tavLst>
                                        <p:tav tm="0">
                                          <p:val>
                                            <p:fltVal val="0"/>
                                          </p:val>
                                        </p:tav>
                                        <p:tav tm="100000">
                                          <p:val>
                                            <p:strVal val="#ppt_h"/>
                                          </p:val>
                                        </p:tav>
                                      </p:tavLst>
                                    </p:anim>
                                    <p:animEffect transition="in" filter="fade">
                                      <p:cBhvr>
                                        <p:cTn id="138" dur="500"/>
                                        <p:tgtEl>
                                          <p:spTgt spid="58"/>
                                        </p:tgtEl>
                                      </p:cBhvr>
                                    </p:animEffect>
                                  </p:childTnLst>
                                </p:cTn>
                              </p:par>
                              <p:par>
                                <p:cTn id="139" presetID="53" presetClass="entr" presetSubtype="16" fill="hold" grpId="0" nodeType="withEffect">
                                  <p:stCondLst>
                                    <p:cond delay="200"/>
                                  </p:stCondLst>
                                  <p:childTnLst>
                                    <p:set>
                                      <p:cBhvr>
                                        <p:cTn id="140" dur="1" fill="hold">
                                          <p:stCondLst>
                                            <p:cond delay="0"/>
                                          </p:stCondLst>
                                        </p:cTn>
                                        <p:tgtEl>
                                          <p:spTgt spid="59"/>
                                        </p:tgtEl>
                                        <p:attrNameLst>
                                          <p:attrName>style.visibility</p:attrName>
                                        </p:attrNameLst>
                                      </p:cBhvr>
                                      <p:to>
                                        <p:strVal val="visible"/>
                                      </p:to>
                                    </p:set>
                                    <p:anim calcmode="lin" valueType="num">
                                      <p:cBhvr>
                                        <p:cTn id="141" dur="500" fill="hold"/>
                                        <p:tgtEl>
                                          <p:spTgt spid="59"/>
                                        </p:tgtEl>
                                        <p:attrNameLst>
                                          <p:attrName>ppt_w</p:attrName>
                                        </p:attrNameLst>
                                      </p:cBhvr>
                                      <p:tavLst>
                                        <p:tav tm="0">
                                          <p:val>
                                            <p:fltVal val="0"/>
                                          </p:val>
                                        </p:tav>
                                        <p:tav tm="100000">
                                          <p:val>
                                            <p:strVal val="#ppt_w"/>
                                          </p:val>
                                        </p:tav>
                                      </p:tavLst>
                                    </p:anim>
                                    <p:anim calcmode="lin" valueType="num">
                                      <p:cBhvr>
                                        <p:cTn id="142" dur="500" fill="hold"/>
                                        <p:tgtEl>
                                          <p:spTgt spid="59"/>
                                        </p:tgtEl>
                                        <p:attrNameLst>
                                          <p:attrName>ppt_h</p:attrName>
                                        </p:attrNameLst>
                                      </p:cBhvr>
                                      <p:tavLst>
                                        <p:tav tm="0">
                                          <p:val>
                                            <p:fltVal val="0"/>
                                          </p:val>
                                        </p:tav>
                                        <p:tav tm="100000">
                                          <p:val>
                                            <p:strVal val="#ppt_h"/>
                                          </p:val>
                                        </p:tav>
                                      </p:tavLst>
                                    </p:anim>
                                    <p:animEffect transition="in" filter="fade">
                                      <p:cBhvr>
                                        <p:cTn id="143" dur="500"/>
                                        <p:tgtEl>
                                          <p:spTgt spid="59"/>
                                        </p:tgtEl>
                                      </p:cBhvr>
                                    </p:animEffect>
                                  </p:childTnLst>
                                </p:cTn>
                              </p:par>
                              <p:par>
                                <p:cTn id="144" presetID="53" presetClass="entr" presetSubtype="16" fill="hold" grpId="0" nodeType="withEffect">
                                  <p:stCondLst>
                                    <p:cond delay="200"/>
                                  </p:stCondLst>
                                  <p:childTnLst>
                                    <p:set>
                                      <p:cBhvr>
                                        <p:cTn id="145" dur="1" fill="hold">
                                          <p:stCondLst>
                                            <p:cond delay="0"/>
                                          </p:stCondLst>
                                        </p:cTn>
                                        <p:tgtEl>
                                          <p:spTgt spid="60"/>
                                        </p:tgtEl>
                                        <p:attrNameLst>
                                          <p:attrName>style.visibility</p:attrName>
                                        </p:attrNameLst>
                                      </p:cBhvr>
                                      <p:to>
                                        <p:strVal val="visible"/>
                                      </p:to>
                                    </p:set>
                                    <p:anim calcmode="lin" valueType="num">
                                      <p:cBhvr>
                                        <p:cTn id="146" dur="500" fill="hold"/>
                                        <p:tgtEl>
                                          <p:spTgt spid="60"/>
                                        </p:tgtEl>
                                        <p:attrNameLst>
                                          <p:attrName>ppt_w</p:attrName>
                                        </p:attrNameLst>
                                      </p:cBhvr>
                                      <p:tavLst>
                                        <p:tav tm="0">
                                          <p:val>
                                            <p:fltVal val="0"/>
                                          </p:val>
                                        </p:tav>
                                        <p:tav tm="100000">
                                          <p:val>
                                            <p:strVal val="#ppt_w"/>
                                          </p:val>
                                        </p:tav>
                                      </p:tavLst>
                                    </p:anim>
                                    <p:anim calcmode="lin" valueType="num">
                                      <p:cBhvr>
                                        <p:cTn id="147" dur="500" fill="hold"/>
                                        <p:tgtEl>
                                          <p:spTgt spid="60"/>
                                        </p:tgtEl>
                                        <p:attrNameLst>
                                          <p:attrName>ppt_h</p:attrName>
                                        </p:attrNameLst>
                                      </p:cBhvr>
                                      <p:tavLst>
                                        <p:tav tm="0">
                                          <p:val>
                                            <p:fltVal val="0"/>
                                          </p:val>
                                        </p:tav>
                                        <p:tav tm="100000">
                                          <p:val>
                                            <p:strVal val="#ppt_h"/>
                                          </p:val>
                                        </p:tav>
                                      </p:tavLst>
                                    </p:anim>
                                    <p:animEffect transition="in" filter="fade">
                                      <p:cBhvr>
                                        <p:cTn id="148"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6" grpId="0"/>
      <p:bldP spid="37" grpId="0"/>
      <p:bldP spid="38" grpId="0"/>
      <p:bldP spid="39" grpId="0" animBg="1"/>
      <p:bldP spid="40" grpId="0" animBg="1"/>
      <p:bldP spid="41" grpId="0" animBg="1"/>
      <p:bldP spid="42" grpId="0" animBg="1"/>
      <p:bldP spid="43" grpId="0" animBg="1"/>
      <p:bldP spid="44" grpId="0" animBg="1"/>
      <p:bldP spid="45" grpId="0" animBg="1"/>
      <p:bldP spid="46" grpId="0" animBg="1"/>
      <p:bldP spid="47" grpId="0" animBg="1"/>
      <p:bldP spid="48" grpId="0" animBg="1"/>
      <p:bldP spid="49" grpId="0" animBg="1"/>
      <p:bldP spid="50" grpId="0" animBg="1"/>
      <p:bldP spid="51" grpId="0" animBg="1"/>
      <p:bldP spid="52" grpId="0" animBg="1"/>
      <p:bldP spid="53" grpId="0" animBg="1"/>
      <p:bldP spid="54" grpId="0" animBg="1"/>
      <p:bldP spid="55" grpId="0" animBg="1"/>
      <p:bldP spid="56" grpId="0" animBg="1"/>
      <p:bldP spid="57" grpId="0" animBg="1"/>
      <p:bldP spid="58" grpId="0" animBg="1"/>
      <p:bldP spid="59" grpId="0" animBg="1"/>
      <p:bldP spid="60"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9"/>
          <p:cNvGrpSpPr/>
          <p:nvPr/>
        </p:nvGrpSpPr>
        <p:grpSpPr>
          <a:xfrm>
            <a:off x="1011203" y="208731"/>
            <a:ext cx="553964" cy="558108"/>
            <a:chOff x="304800" y="673100"/>
            <a:chExt cx="4000500" cy="4000500"/>
          </a:xfrm>
          <a:effectLst>
            <a:outerShdw blurRad="444500" dist="254000" dir="8100000" algn="tr" rotWithShape="0">
              <a:prstClr val="black">
                <a:alpha val="24000"/>
              </a:prstClr>
            </a:outerShdw>
          </a:effectLst>
        </p:grpSpPr>
        <p:sp>
          <p:nvSpPr>
            <p:cNvPr id="21" name="同心圆 2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2" name="椭圆 21"/>
            <p:cNvSpPr/>
            <p:nvPr/>
          </p:nvSpPr>
          <p:spPr>
            <a:xfrm>
              <a:off x="392109" y="760409"/>
              <a:ext cx="3825870" cy="382587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3" name="组合 22"/>
          <p:cNvGrpSpPr/>
          <p:nvPr/>
        </p:nvGrpSpPr>
        <p:grpSpPr>
          <a:xfrm>
            <a:off x="796889" y="851674"/>
            <a:ext cx="357190" cy="359864"/>
            <a:chOff x="304800" y="673100"/>
            <a:chExt cx="4000500" cy="4000500"/>
          </a:xfrm>
          <a:effectLst>
            <a:outerShdw blurRad="444500" dist="254000" dir="8100000" algn="tr" rotWithShape="0">
              <a:prstClr val="black">
                <a:alpha val="24000"/>
              </a:prstClr>
            </a:outerShdw>
          </a:effectLst>
        </p:grpSpPr>
        <p:sp>
          <p:nvSpPr>
            <p:cNvPr id="24" name="同心圆 2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5" name="椭圆 24"/>
            <p:cNvSpPr/>
            <p:nvPr/>
          </p:nvSpPr>
          <p:spPr>
            <a:xfrm>
              <a:off x="392109" y="760409"/>
              <a:ext cx="3825870" cy="3825870"/>
            </a:xfrm>
            <a:prstGeom prst="ellipse">
              <a:avLst/>
            </a:prstGeom>
            <a:ln/>
          </p:spPr>
          <p:style>
            <a:lnRef idx="3">
              <a:schemeClr val="lt1"/>
            </a:lnRef>
            <a:fillRef idx="1">
              <a:schemeClr val="accent1"/>
            </a:fillRef>
            <a:effectRef idx="1">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4" name="组合 25"/>
          <p:cNvGrpSpPr/>
          <p:nvPr/>
        </p:nvGrpSpPr>
        <p:grpSpPr>
          <a:xfrm>
            <a:off x="-203243" y="-230052"/>
            <a:ext cx="1357322" cy="1367477"/>
            <a:chOff x="304800" y="673100"/>
            <a:chExt cx="4000500" cy="4000500"/>
          </a:xfrm>
          <a:effectLst>
            <a:outerShdw blurRad="444500" dist="254000" dir="8100000" algn="tr" rotWithShape="0">
              <a:prstClr val="black">
                <a:alpha val="24000"/>
              </a:prstClr>
            </a:outerShdw>
          </a:effectLst>
        </p:grpSpPr>
        <p:sp>
          <p:nvSpPr>
            <p:cNvPr id="27" name="同心圆 2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8" name="椭圆 27"/>
            <p:cNvSpPr/>
            <p:nvPr/>
          </p:nvSpPr>
          <p:spPr>
            <a:xfrm>
              <a:off x="392100" y="760400"/>
              <a:ext cx="3825879" cy="3825879"/>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cxnSp>
        <p:nvCxnSpPr>
          <p:cNvPr id="29" name="直接连接符 28"/>
          <p:cNvCxnSpPr/>
          <p:nvPr/>
        </p:nvCxnSpPr>
        <p:spPr>
          <a:xfrm>
            <a:off x="1797021" y="827749"/>
            <a:ext cx="8286808" cy="23924"/>
          </a:xfrm>
          <a:prstGeom prst="line">
            <a:avLst/>
          </a:prstGeom>
          <a:ln/>
        </p:spPr>
        <p:style>
          <a:lnRef idx="3">
            <a:schemeClr val="accent5"/>
          </a:lnRef>
          <a:fillRef idx="0">
            <a:schemeClr val="accent5"/>
          </a:fillRef>
          <a:effectRef idx="2">
            <a:schemeClr val="accent5"/>
          </a:effectRef>
          <a:fontRef idx="minor">
            <a:schemeClr val="tx1"/>
          </a:fontRef>
        </p:style>
      </p:cxnSp>
      <p:cxnSp>
        <p:nvCxnSpPr>
          <p:cNvPr id="103" name="直接连接符 102"/>
          <p:cNvCxnSpPr/>
          <p:nvPr/>
        </p:nvCxnSpPr>
        <p:spPr>
          <a:xfrm>
            <a:off x="-867" y="4220659"/>
            <a:ext cx="1835696" cy="0"/>
          </a:xfrm>
          <a:prstGeom prst="line">
            <a:avLst/>
          </a:prstGeom>
          <a:ln/>
        </p:spPr>
        <p:style>
          <a:lnRef idx="3">
            <a:schemeClr val="accent1"/>
          </a:lnRef>
          <a:fillRef idx="0">
            <a:schemeClr val="accent1"/>
          </a:fillRef>
          <a:effectRef idx="2">
            <a:schemeClr val="accent1"/>
          </a:effectRef>
          <a:fontRef idx="minor">
            <a:schemeClr val="tx1"/>
          </a:fontRef>
        </p:style>
      </p:cxnSp>
      <p:cxnSp>
        <p:nvCxnSpPr>
          <p:cNvPr id="104" name="直接连接符 103"/>
          <p:cNvCxnSpPr/>
          <p:nvPr/>
        </p:nvCxnSpPr>
        <p:spPr>
          <a:xfrm flipV="1">
            <a:off x="1834829" y="3644595"/>
            <a:ext cx="360040" cy="576064"/>
          </a:xfrm>
          <a:prstGeom prst="line">
            <a:avLst/>
          </a:prstGeom>
          <a:ln/>
        </p:spPr>
        <p:style>
          <a:lnRef idx="3">
            <a:schemeClr val="accent1"/>
          </a:lnRef>
          <a:fillRef idx="0">
            <a:schemeClr val="accent1"/>
          </a:fillRef>
          <a:effectRef idx="2">
            <a:schemeClr val="accent1"/>
          </a:effectRef>
          <a:fontRef idx="minor">
            <a:schemeClr val="tx1"/>
          </a:fontRef>
        </p:style>
      </p:cxnSp>
      <p:cxnSp>
        <p:nvCxnSpPr>
          <p:cNvPr id="105" name="直接连接符 104"/>
          <p:cNvCxnSpPr/>
          <p:nvPr/>
        </p:nvCxnSpPr>
        <p:spPr>
          <a:xfrm>
            <a:off x="2194869" y="3644595"/>
            <a:ext cx="576064" cy="1944216"/>
          </a:xfrm>
          <a:prstGeom prst="line">
            <a:avLst/>
          </a:prstGeom>
          <a:ln/>
        </p:spPr>
        <p:style>
          <a:lnRef idx="3">
            <a:schemeClr val="accent1"/>
          </a:lnRef>
          <a:fillRef idx="0">
            <a:schemeClr val="accent1"/>
          </a:fillRef>
          <a:effectRef idx="2">
            <a:schemeClr val="accent1"/>
          </a:effectRef>
          <a:fontRef idx="minor">
            <a:schemeClr val="tx1"/>
          </a:fontRef>
        </p:style>
      </p:cxnSp>
      <p:cxnSp>
        <p:nvCxnSpPr>
          <p:cNvPr id="106" name="直接连接符 105"/>
          <p:cNvCxnSpPr/>
          <p:nvPr/>
        </p:nvCxnSpPr>
        <p:spPr>
          <a:xfrm flipV="1">
            <a:off x="2770933" y="2204435"/>
            <a:ext cx="1008112" cy="3384376"/>
          </a:xfrm>
          <a:prstGeom prst="line">
            <a:avLst/>
          </a:prstGeom>
          <a:ln/>
        </p:spPr>
        <p:style>
          <a:lnRef idx="3">
            <a:schemeClr val="accent1"/>
          </a:lnRef>
          <a:fillRef idx="0">
            <a:schemeClr val="accent1"/>
          </a:fillRef>
          <a:effectRef idx="2">
            <a:schemeClr val="accent1"/>
          </a:effectRef>
          <a:fontRef idx="minor">
            <a:schemeClr val="tx1"/>
          </a:fontRef>
        </p:style>
      </p:cxnSp>
      <p:cxnSp>
        <p:nvCxnSpPr>
          <p:cNvPr id="107" name="直接连接符 106"/>
          <p:cNvCxnSpPr/>
          <p:nvPr/>
        </p:nvCxnSpPr>
        <p:spPr>
          <a:xfrm>
            <a:off x="3779045" y="2204435"/>
            <a:ext cx="360040" cy="2016224"/>
          </a:xfrm>
          <a:prstGeom prst="line">
            <a:avLst/>
          </a:prstGeom>
          <a:ln/>
        </p:spPr>
        <p:style>
          <a:lnRef idx="3">
            <a:schemeClr val="accent1"/>
          </a:lnRef>
          <a:fillRef idx="0">
            <a:schemeClr val="accent1"/>
          </a:fillRef>
          <a:effectRef idx="2">
            <a:schemeClr val="accent1"/>
          </a:effectRef>
          <a:fontRef idx="minor">
            <a:schemeClr val="tx1"/>
          </a:fontRef>
        </p:style>
      </p:cxnSp>
      <p:cxnSp>
        <p:nvCxnSpPr>
          <p:cNvPr id="108" name="直接连接符 107"/>
          <p:cNvCxnSpPr/>
          <p:nvPr/>
        </p:nvCxnSpPr>
        <p:spPr>
          <a:xfrm flipV="1">
            <a:off x="4139085" y="4209259"/>
            <a:ext cx="3944480" cy="11400"/>
          </a:xfrm>
          <a:prstGeom prst="line">
            <a:avLst/>
          </a:prstGeom>
          <a:ln/>
        </p:spPr>
        <p:style>
          <a:lnRef idx="3">
            <a:schemeClr val="accent1"/>
          </a:lnRef>
          <a:fillRef idx="0">
            <a:schemeClr val="accent1"/>
          </a:fillRef>
          <a:effectRef idx="2">
            <a:schemeClr val="accent1"/>
          </a:effectRef>
          <a:fontRef idx="minor">
            <a:schemeClr val="tx1"/>
          </a:fontRef>
        </p:style>
      </p:cxnSp>
      <p:sp>
        <p:nvSpPr>
          <p:cNvPr id="109" name="弧形 108"/>
          <p:cNvSpPr/>
          <p:nvPr/>
        </p:nvSpPr>
        <p:spPr>
          <a:xfrm rot="-8100000">
            <a:off x="1838448" y="3288174"/>
            <a:ext cx="712842" cy="712842"/>
          </a:xfrm>
          <a:prstGeom prst="arc">
            <a:avLst>
              <a:gd name="adj1" fmla="val 16200000"/>
              <a:gd name="adj2" fmla="val 11420470"/>
            </a:avLst>
          </a:prstGeom>
          <a:ln/>
        </p:spPr>
        <p:style>
          <a:lnRef idx="3">
            <a:schemeClr val="accent1"/>
          </a:lnRef>
          <a:fillRef idx="0">
            <a:schemeClr val="accent1"/>
          </a:fillRef>
          <a:effectRef idx="2">
            <a:schemeClr val="accent1"/>
          </a:effectRef>
          <a:fontRef idx="minor">
            <a:schemeClr val="tx1"/>
          </a:fontRef>
        </p:style>
        <p:txBody>
          <a:bodyPr rtlCol="0" anchor="ctr"/>
          <a:lstStyle/>
          <a:p>
            <a:pPr algn="ctr"/>
            <a:endParaRPr lang="zh-CN" altLang="en-US">
              <a:solidFill>
                <a:srgbClr val="0070C0"/>
              </a:solidFill>
            </a:endParaRPr>
          </a:p>
        </p:txBody>
      </p:sp>
      <p:sp>
        <p:nvSpPr>
          <p:cNvPr id="110" name="弧形 109"/>
          <p:cNvSpPr/>
          <p:nvPr/>
        </p:nvSpPr>
        <p:spPr>
          <a:xfrm rot="-8100000">
            <a:off x="1583861" y="3033587"/>
            <a:ext cx="1222016" cy="1222016"/>
          </a:xfrm>
          <a:prstGeom prst="arc">
            <a:avLst>
              <a:gd name="adj1" fmla="val 16200000"/>
              <a:gd name="adj2" fmla="val 11589426"/>
            </a:avLst>
          </a:prstGeom>
          <a:ln/>
        </p:spPr>
        <p:style>
          <a:lnRef idx="3">
            <a:schemeClr val="accent1"/>
          </a:lnRef>
          <a:fillRef idx="0">
            <a:schemeClr val="accent1"/>
          </a:fillRef>
          <a:effectRef idx="2">
            <a:schemeClr val="accent1"/>
          </a:effectRef>
          <a:fontRef idx="minor">
            <a:schemeClr val="tx1"/>
          </a:fontRef>
        </p:style>
        <p:txBody>
          <a:bodyPr rtlCol="0" anchor="ctr"/>
          <a:lstStyle/>
          <a:p>
            <a:pPr algn="ctr"/>
            <a:endParaRPr lang="zh-CN" altLang="en-US">
              <a:solidFill>
                <a:srgbClr val="0070C0"/>
              </a:solidFill>
            </a:endParaRPr>
          </a:p>
        </p:txBody>
      </p:sp>
      <p:sp>
        <p:nvSpPr>
          <p:cNvPr id="111" name="椭圆 110"/>
          <p:cNvSpPr/>
          <p:nvPr/>
        </p:nvSpPr>
        <p:spPr>
          <a:xfrm>
            <a:off x="2122861" y="3572587"/>
            <a:ext cx="144016" cy="144016"/>
          </a:xfrm>
          <a:prstGeom prst="ellipse">
            <a:avLst/>
          </a:prstGeom>
          <a:solidFill>
            <a:srgbClr val="0070C0"/>
          </a:solidFill>
          <a:ln>
            <a:solidFill>
              <a:srgbClr val="0070C0"/>
            </a:solidFill>
          </a:ln>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050">
              <a:solidFill>
                <a:srgbClr val="0070C0"/>
              </a:solidFill>
            </a:endParaRPr>
          </a:p>
        </p:txBody>
      </p:sp>
      <p:cxnSp>
        <p:nvCxnSpPr>
          <p:cNvPr id="112" name="直接连接符 111"/>
          <p:cNvCxnSpPr/>
          <p:nvPr/>
        </p:nvCxnSpPr>
        <p:spPr>
          <a:xfrm flipV="1">
            <a:off x="8097262" y="2780499"/>
            <a:ext cx="0" cy="1440160"/>
          </a:xfrm>
          <a:prstGeom prst="line">
            <a:avLst/>
          </a:prstGeom>
          <a:ln/>
        </p:spPr>
        <p:style>
          <a:lnRef idx="3">
            <a:schemeClr val="accent1"/>
          </a:lnRef>
          <a:fillRef idx="0">
            <a:schemeClr val="accent1"/>
          </a:fillRef>
          <a:effectRef idx="2">
            <a:schemeClr val="accent1"/>
          </a:effectRef>
          <a:fontRef idx="minor">
            <a:schemeClr val="tx1"/>
          </a:fontRef>
        </p:style>
      </p:cxnSp>
      <p:cxnSp>
        <p:nvCxnSpPr>
          <p:cNvPr id="113" name="直接连接符 112"/>
          <p:cNvCxnSpPr/>
          <p:nvPr/>
        </p:nvCxnSpPr>
        <p:spPr>
          <a:xfrm flipH="1">
            <a:off x="7751882" y="2780499"/>
            <a:ext cx="345380" cy="0"/>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grpSp>
        <p:nvGrpSpPr>
          <p:cNvPr id="114" name="组合 113"/>
          <p:cNvGrpSpPr/>
          <p:nvPr/>
        </p:nvGrpSpPr>
        <p:grpSpPr>
          <a:xfrm>
            <a:off x="7323433" y="1844395"/>
            <a:ext cx="1331633" cy="936104"/>
            <a:chOff x="6732243" y="123478"/>
            <a:chExt cx="1566627" cy="1440160"/>
          </a:xfrm>
        </p:grpSpPr>
        <p:sp>
          <p:nvSpPr>
            <p:cNvPr id="115" name="弧形 114"/>
            <p:cNvSpPr/>
            <p:nvPr/>
          </p:nvSpPr>
          <p:spPr>
            <a:xfrm>
              <a:off x="6732243" y="123478"/>
              <a:ext cx="1008113" cy="1008113"/>
            </a:xfrm>
            <a:prstGeom prst="arc">
              <a:avLst>
                <a:gd name="adj1" fmla="val 14665"/>
                <a:gd name="adj2" fmla="val 5368857"/>
              </a:avLst>
            </a:prstGeom>
            <a:ln/>
          </p:spPr>
          <p:style>
            <a:lnRef idx="3">
              <a:schemeClr val="accent1"/>
            </a:lnRef>
            <a:fillRef idx="0">
              <a:schemeClr val="accent1"/>
            </a:fillRef>
            <a:effectRef idx="2">
              <a:schemeClr val="accent1"/>
            </a:effectRef>
            <a:fontRef idx="minor">
              <a:schemeClr val="tx1"/>
            </a:fontRef>
          </p:style>
          <p:txBody>
            <a:bodyPr rtlCol="0" anchor="ctr"/>
            <a:lstStyle/>
            <a:p>
              <a:pPr algn="ctr"/>
              <a:endParaRPr lang="zh-CN" altLang="en-US">
                <a:solidFill>
                  <a:srgbClr val="0070C0"/>
                </a:solidFill>
              </a:endParaRPr>
            </a:p>
          </p:txBody>
        </p:sp>
        <p:grpSp>
          <p:nvGrpSpPr>
            <p:cNvPr id="116" name="组合 62"/>
            <p:cNvGrpSpPr/>
            <p:nvPr/>
          </p:nvGrpSpPr>
          <p:grpSpPr>
            <a:xfrm>
              <a:off x="7236296" y="627534"/>
              <a:ext cx="1062574" cy="936104"/>
              <a:chOff x="7236296" y="627534"/>
              <a:chExt cx="1062574" cy="936104"/>
            </a:xfrm>
          </p:grpSpPr>
          <p:cxnSp>
            <p:nvCxnSpPr>
              <p:cNvPr id="117" name="直接连接符 116"/>
              <p:cNvCxnSpPr/>
              <p:nvPr/>
            </p:nvCxnSpPr>
            <p:spPr>
              <a:xfrm>
                <a:off x="7236296" y="1131590"/>
                <a:ext cx="0" cy="432048"/>
              </a:xfrm>
              <a:prstGeom prst="line">
                <a:avLst/>
              </a:prstGeom>
              <a:ln/>
            </p:spPr>
            <p:style>
              <a:lnRef idx="3">
                <a:schemeClr val="accent1"/>
              </a:lnRef>
              <a:fillRef idx="0">
                <a:schemeClr val="accent1"/>
              </a:fillRef>
              <a:effectRef idx="2">
                <a:schemeClr val="accent1"/>
              </a:effectRef>
              <a:fontRef idx="minor">
                <a:schemeClr val="tx1"/>
              </a:fontRef>
            </p:style>
          </p:cxnSp>
          <p:cxnSp>
            <p:nvCxnSpPr>
              <p:cNvPr id="118" name="直接连接符 117"/>
              <p:cNvCxnSpPr/>
              <p:nvPr/>
            </p:nvCxnSpPr>
            <p:spPr>
              <a:xfrm>
                <a:off x="7740350" y="627534"/>
                <a:ext cx="558520" cy="0"/>
              </a:xfrm>
              <a:prstGeom prst="line">
                <a:avLst/>
              </a:prstGeom>
              <a:ln/>
            </p:spPr>
            <p:style>
              <a:lnRef idx="3">
                <a:schemeClr val="accent1"/>
              </a:lnRef>
              <a:fillRef idx="0">
                <a:schemeClr val="accent1"/>
              </a:fillRef>
              <a:effectRef idx="2">
                <a:schemeClr val="accent1"/>
              </a:effectRef>
              <a:fontRef idx="minor">
                <a:schemeClr val="tx1"/>
              </a:fontRef>
            </p:style>
          </p:cxnSp>
        </p:grpSp>
      </p:grpSp>
      <p:cxnSp>
        <p:nvCxnSpPr>
          <p:cNvPr id="119" name="直接连接符 118"/>
          <p:cNvCxnSpPr/>
          <p:nvPr/>
        </p:nvCxnSpPr>
        <p:spPr>
          <a:xfrm>
            <a:off x="8655069" y="2172031"/>
            <a:ext cx="1" cy="2048628"/>
          </a:xfrm>
          <a:prstGeom prst="line">
            <a:avLst/>
          </a:prstGeom>
          <a:ln/>
        </p:spPr>
        <p:style>
          <a:lnRef idx="3">
            <a:schemeClr val="accent1"/>
          </a:lnRef>
          <a:fillRef idx="0">
            <a:schemeClr val="accent1"/>
          </a:fillRef>
          <a:effectRef idx="2">
            <a:schemeClr val="accent1"/>
          </a:effectRef>
          <a:fontRef idx="minor">
            <a:schemeClr val="tx1"/>
          </a:fontRef>
        </p:style>
      </p:cxnSp>
      <p:cxnSp>
        <p:nvCxnSpPr>
          <p:cNvPr id="120" name="直接连接符 119"/>
          <p:cNvCxnSpPr/>
          <p:nvPr/>
        </p:nvCxnSpPr>
        <p:spPr>
          <a:xfrm flipV="1">
            <a:off x="8655069" y="4209259"/>
            <a:ext cx="3225781" cy="11400"/>
          </a:xfrm>
          <a:prstGeom prst="line">
            <a:avLst/>
          </a:prstGeom>
          <a:ln/>
        </p:spPr>
        <p:style>
          <a:lnRef idx="3">
            <a:schemeClr val="accent1"/>
          </a:lnRef>
          <a:fillRef idx="0">
            <a:schemeClr val="accent1"/>
          </a:fillRef>
          <a:effectRef idx="2">
            <a:schemeClr val="accent1"/>
          </a:effectRef>
          <a:fontRef idx="minor">
            <a:schemeClr val="tx1"/>
          </a:fontRef>
        </p:style>
      </p:cxnSp>
      <p:sp>
        <p:nvSpPr>
          <p:cNvPr id="130" name="TextBox 129"/>
          <p:cNvSpPr txBox="1"/>
          <p:nvPr/>
        </p:nvSpPr>
        <p:spPr>
          <a:xfrm>
            <a:off x="8012127" y="4709325"/>
            <a:ext cx="2707793" cy="707886"/>
          </a:xfrm>
          <a:prstGeom prst="rect">
            <a:avLst/>
          </a:prstGeom>
          <a:noFill/>
        </p:spPr>
        <p:txBody>
          <a:bodyPr wrap="none" rtlCol="0">
            <a:spAutoFit/>
          </a:bodyPr>
          <a:lstStyle/>
          <a:p>
            <a:r>
              <a:rPr lang="zh-CN" altLang="en-US" sz="4000" dirty="0" smtClean="0">
                <a:solidFill>
                  <a:srgbClr val="0070C0"/>
                </a:solidFill>
                <a:latin typeface="方正粗倩简体" pitchFamily="65" charset="-122"/>
                <a:ea typeface="方正粗倩简体" pitchFamily="65" charset="-122"/>
              </a:rPr>
              <a:t>工 作 汇 报</a:t>
            </a:r>
            <a:endParaRPr lang="zh-CN" altLang="en-US" sz="4000" dirty="0">
              <a:solidFill>
                <a:srgbClr val="0070C0"/>
              </a:solidFill>
              <a:latin typeface="方正粗倩简体" pitchFamily="65" charset="-122"/>
              <a:ea typeface="方正粗倩简体" pitchFamily="65" charset="-122"/>
            </a:endParaRPr>
          </a:p>
        </p:txBody>
      </p:sp>
      <p:sp>
        <p:nvSpPr>
          <p:cNvPr id="131" name="矩形 130"/>
          <p:cNvSpPr/>
          <p:nvPr/>
        </p:nvSpPr>
        <p:spPr>
          <a:xfrm>
            <a:off x="0" y="5852333"/>
            <a:ext cx="11880850" cy="170893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3" name="TextBox 32"/>
          <p:cNvSpPr txBox="1"/>
          <p:nvPr/>
        </p:nvSpPr>
        <p:spPr>
          <a:xfrm>
            <a:off x="868327" y="6223640"/>
            <a:ext cx="10072758" cy="1200329"/>
          </a:xfrm>
          <a:prstGeom prst="rect">
            <a:avLst/>
          </a:prstGeom>
          <a:noFill/>
        </p:spPr>
        <p:txBody>
          <a:bodyPr wrap="square" rtlCol="0">
            <a:spAutoFit/>
          </a:bodyPr>
          <a:lstStyle/>
          <a:p>
            <a:pPr>
              <a:lnSpc>
                <a:spcPct val="150000"/>
              </a:lnSpc>
            </a:pPr>
            <a:r>
              <a:rPr lang="zh-CN" altLang="en-US" sz="1200" dirty="0" smtClean="0">
                <a:solidFill>
                  <a:schemeClr val="bg1"/>
                </a:solidFill>
              </a:rPr>
              <a:t>        添加文字添加文字添加文字添加文字添加文字添加文字添加文字添加文字添加文字添加文字添加文字添加文字添加文字添加文字添加文字添加文字添加文字添加文字添加文字添加文字添加文字添加文字添加文字添加文字添加文字添加文字添加文添加文字添加文字</a:t>
            </a:r>
          </a:p>
          <a:p>
            <a:pPr>
              <a:lnSpc>
                <a:spcPct val="150000"/>
              </a:lnSpc>
            </a:pPr>
            <a:endParaRPr lang="zh-CN" altLang="en-US" sz="1200" dirty="0" smtClean="0">
              <a:solidFill>
                <a:schemeClr val="bg1"/>
              </a:solidFill>
            </a:endParaRPr>
          </a:p>
          <a:p>
            <a:pPr>
              <a:lnSpc>
                <a:spcPct val="150000"/>
              </a:lnSpc>
            </a:pPr>
            <a:endParaRPr lang="zh-CN" altLang="en-US" sz="1200"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left)">
                                      <p:cBhvr>
                                        <p:cTn id="7" dur="300"/>
                                        <p:tgtEl>
                                          <p:spTgt spid="29"/>
                                        </p:tgtEl>
                                      </p:cBhvr>
                                    </p:animEffect>
                                  </p:childTnLst>
                                </p:cTn>
                              </p:par>
                              <p:par>
                                <p:cTn id="8" presetID="22" presetClass="entr" presetSubtype="8" fill="hold" nodeType="withEffect">
                                  <p:stCondLst>
                                    <p:cond delay="0"/>
                                  </p:stCondLst>
                                  <p:childTnLst>
                                    <p:set>
                                      <p:cBhvr>
                                        <p:cTn id="9" dur="1" fill="hold">
                                          <p:stCondLst>
                                            <p:cond delay="0"/>
                                          </p:stCondLst>
                                        </p:cTn>
                                        <p:tgtEl>
                                          <p:spTgt spid="103"/>
                                        </p:tgtEl>
                                        <p:attrNameLst>
                                          <p:attrName>style.visibility</p:attrName>
                                        </p:attrNameLst>
                                      </p:cBhvr>
                                      <p:to>
                                        <p:strVal val="visible"/>
                                      </p:to>
                                    </p:set>
                                    <p:animEffect transition="in" filter="wipe(left)">
                                      <p:cBhvr>
                                        <p:cTn id="10" dur="200"/>
                                        <p:tgtEl>
                                          <p:spTgt spid="103"/>
                                        </p:tgtEl>
                                      </p:cBhvr>
                                    </p:animEffect>
                                  </p:childTnLst>
                                </p:cTn>
                              </p:par>
                            </p:childTnLst>
                          </p:cTn>
                        </p:par>
                        <p:par>
                          <p:cTn id="11" fill="hold">
                            <p:stCondLst>
                              <p:cond delay="300"/>
                            </p:stCondLst>
                            <p:childTnLst>
                              <p:par>
                                <p:cTn id="12" presetID="22" presetClass="entr" presetSubtype="4" fill="hold" nodeType="afterEffect">
                                  <p:stCondLst>
                                    <p:cond delay="0"/>
                                  </p:stCondLst>
                                  <p:childTnLst>
                                    <p:set>
                                      <p:cBhvr>
                                        <p:cTn id="13" dur="1" fill="hold">
                                          <p:stCondLst>
                                            <p:cond delay="0"/>
                                          </p:stCondLst>
                                        </p:cTn>
                                        <p:tgtEl>
                                          <p:spTgt spid="104"/>
                                        </p:tgtEl>
                                        <p:attrNameLst>
                                          <p:attrName>style.visibility</p:attrName>
                                        </p:attrNameLst>
                                      </p:cBhvr>
                                      <p:to>
                                        <p:strVal val="visible"/>
                                      </p:to>
                                    </p:set>
                                    <p:animEffect transition="in" filter="wipe(down)">
                                      <p:cBhvr>
                                        <p:cTn id="14" dur="10"/>
                                        <p:tgtEl>
                                          <p:spTgt spid="104"/>
                                        </p:tgtEl>
                                      </p:cBhvr>
                                    </p:animEffect>
                                  </p:childTnLst>
                                </p:cTn>
                              </p:par>
                            </p:childTnLst>
                          </p:cTn>
                        </p:par>
                        <p:par>
                          <p:cTn id="15" fill="hold">
                            <p:stCondLst>
                              <p:cond delay="310"/>
                            </p:stCondLst>
                            <p:childTnLst>
                              <p:par>
                                <p:cTn id="16" presetID="53" presetClass="entr" presetSubtype="16" fill="hold" grpId="0" nodeType="afterEffect">
                                  <p:stCondLst>
                                    <p:cond delay="0"/>
                                  </p:stCondLst>
                                  <p:childTnLst>
                                    <p:set>
                                      <p:cBhvr>
                                        <p:cTn id="17" dur="1" fill="hold">
                                          <p:stCondLst>
                                            <p:cond delay="0"/>
                                          </p:stCondLst>
                                        </p:cTn>
                                        <p:tgtEl>
                                          <p:spTgt spid="110"/>
                                        </p:tgtEl>
                                        <p:attrNameLst>
                                          <p:attrName>style.visibility</p:attrName>
                                        </p:attrNameLst>
                                      </p:cBhvr>
                                      <p:to>
                                        <p:strVal val="visible"/>
                                      </p:to>
                                    </p:set>
                                    <p:anim calcmode="lin" valueType="num">
                                      <p:cBhvr>
                                        <p:cTn id="18" dur="250" fill="hold"/>
                                        <p:tgtEl>
                                          <p:spTgt spid="110"/>
                                        </p:tgtEl>
                                        <p:attrNameLst>
                                          <p:attrName>ppt_w</p:attrName>
                                        </p:attrNameLst>
                                      </p:cBhvr>
                                      <p:tavLst>
                                        <p:tav tm="0">
                                          <p:val>
                                            <p:fltVal val="0"/>
                                          </p:val>
                                        </p:tav>
                                        <p:tav tm="100000">
                                          <p:val>
                                            <p:strVal val="#ppt_w"/>
                                          </p:val>
                                        </p:tav>
                                      </p:tavLst>
                                    </p:anim>
                                    <p:anim calcmode="lin" valueType="num">
                                      <p:cBhvr>
                                        <p:cTn id="19" dur="250" fill="hold"/>
                                        <p:tgtEl>
                                          <p:spTgt spid="110"/>
                                        </p:tgtEl>
                                        <p:attrNameLst>
                                          <p:attrName>ppt_h</p:attrName>
                                        </p:attrNameLst>
                                      </p:cBhvr>
                                      <p:tavLst>
                                        <p:tav tm="0">
                                          <p:val>
                                            <p:fltVal val="0"/>
                                          </p:val>
                                        </p:tav>
                                        <p:tav tm="100000">
                                          <p:val>
                                            <p:strVal val="#ppt_h"/>
                                          </p:val>
                                        </p:tav>
                                      </p:tavLst>
                                    </p:anim>
                                    <p:animEffect transition="in" filter="fade">
                                      <p:cBhvr>
                                        <p:cTn id="20" dur="250"/>
                                        <p:tgtEl>
                                          <p:spTgt spid="110"/>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109"/>
                                        </p:tgtEl>
                                        <p:attrNameLst>
                                          <p:attrName>style.visibility</p:attrName>
                                        </p:attrNameLst>
                                      </p:cBhvr>
                                      <p:to>
                                        <p:strVal val="visible"/>
                                      </p:to>
                                    </p:set>
                                    <p:anim calcmode="lin" valueType="num">
                                      <p:cBhvr>
                                        <p:cTn id="23" dur="250" fill="hold"/>
                                        <p:tgtEl>
                                          <p:spTgt spid="109"/>
                                        </p:tgtEl>
                                        <p:attrNameLst>
                                          <p:attrName>ppt_w</p:attrName>
                                        </p:attrNameLst>
                                      </p:cBhvr>
                                      <p:tavLst>
                                        <p:tav tm="0">
                                          <p:val>
                                            <p:fltVal val="0"/>
                                          </p:val>
                                        </p:tav>
                                        <p:tav tm="100000">
                                          <p:val>
                                            <p:strVal val="#ppt_w"/>
                                          </p:val>
                                        </p:tav>
                                      </p:tavLst>
                                    </p:anim>
                                    <p:anim calcmode="lin" valueType="num">
                                      <p:cBhvr>
                                        <p:cTn id="24" dur="250" fill="hold"/>
                                        <p:tgtEl>
                                          <p:spTgt spid="109"/>
                                        </p:tgtEl>
                                        <p:attrNameLst>
                                          <p:attrName>ppt_h</p:attrName>
                                        </p:attrNameLst>
                                      </p:cBhvr>
                                      <p:tavLst>
                                        <p:tav tm="0">
                                          <p:val>
                                            <p:fltVal val="0"/>
                                          </p:val>
                                        </p:tav>
                                        <p:tav tm="100000">
                                          <p:val>
                                            <p:strVal val="#ppt_h"/>
                                          </p:val>
                                        </p:tav>
                                      </p:tavLst>
                                    </p:anim>
                                    <p:animEffect transition="in" filter="fade">
                                      <p:cBhvr>
                                        <p:cTn id="25" dur="250"/>
                                        <p:tgtEl>
                                          <p:spTgt spid="109"/>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111"/>
                                        </p:tgtEl>
                                        <p:attrNameLst>
                                          <p:attrName>style.visibility</p:attrName>
                                        </p:attrNameLst>
                                      </p:cBhvr>
                                      <p:to>
                                        <p:strVal val="visible"/>
                                      </p:to>
                                    </p:set>
                                    <p:anim calcmode="lin" valueType="num">
                                      <p:cBhvr>
                                        <p:cTn id="28" dur="250" fill="hold"/>
                                        <p:tgtEl>
                                          <p:spTgt spid="111"/>
                                        </p:tgtEl>
                                        <p:attrNameLst>
                                          <p:attrName>ppt_w</p:attrName>
                                        </p:attrNameLst>
                                      </p:cBhvr>
                                      <p:tavLst>
                                        <p:tav tm="0">
                                          <p:val>
                                            <p:fltVal val="0"/>
                                          </p:val>
                                        </p:tav>
                                        <p:tav tm="100000">
                                          <p:val>
                                            <p:strVal val="#ppt_w"/>
                                          </p:val>
                                        </p:tav>
                                      </p:tavLst>
                                    </p:anim>
                                    <p:anim calcmode="lin" valueType="num">
                                      <p:cBhvr>
                                        <p:cTn id="29" dur="250" fill="hold"/>
                                        <p:tgtEl>
                                          <p:spTgt spid="111"/>
                                        </p:tgtEl>
                                        <p:attrNameLst>
                                          <p:attrName>ppt_h</p:attrName>
                                        </p:attrNameLst>
                                      </p:cBhvr>
                                      <p:tavLst>
                                        <p:tav tm="0">
                                          <p:val>
                                            <p:fltVal val="0"/>
                                          </p:val>
                                        </p:tav>
                                        <p:tav tm="100000">
                                          <p:val>
                                            <p:strVal val="#ppt_h"/>
                                          </p:val>
                                        </p:tav>
                                      </p:tavLst>
                                    </p:anim>
                                    <p:animEffect transition="in" filter="fade">
                                      <p:cBhvr>
                                        <p:cTn id="30" dur="250"/>
                                        <p:tgtEl>
                                          <p:spTgt spid="111"/>
                                        </p:tgtEl>
                                      </p:cBhvr>
                                    </p:animEffect>
                                  </p:childTnLst>
                                </p:cTn>
                              </p:par>
                              <p:par>
                                <p:cTn id="31" presetID="22" presetClass="entr" presetSubtype="1" fill="hold" nodeType="withEffect">
                                  <p:stCondLst>
                                    <p:cond delay="0"/>
                                  </p:stCondLst>
                                  <p:childTnLst>
                                    <p:set>
                                      <p:cBhvr>
                                        <p:cTn id="32" dur="1" fill="hold">
                                          <p:stCondLst>
                                            <p:cond delay="0"/>
                                          </p:stCondLst>
                                        </p:cTn>
                                        <p:tgtEl>
                                          <p:spTgt spid="105"/>
                                        </p:tgtEl>
                                        <p:attrNameLst>
                                          <p:attrName>style.visibility</p:attrName>
                                        </p:attrNameLst>
                                      </p:cBhvr>
                                      <p:to>
                                        <p:strVal val="visible"/>
                                      </p:to>
                                    </p:set>
                                    <p:animEffect transition="in" filter="wipe(up)">
                                      <p:cBhvr>
                                        <p:cTn id="33" dur="250"/>
                                        <p:tgtEl>
                                          <p:spTgt spid="105"/>
                                        </p:tgtEl>
                                      </p:cBhvr>
                                    </p:animEffect>
                                  </p:childTnLst>
                                </p:cTn>
                              </p:par>
                            </p:childTnLst>
                          </p:cTn>
                        </p:par>
                        <p:par>
                          <p:cTn id="34" fill="hold">
                            <p:stCondLst>
                              <p:cond delay="560"/>
                            </p:stCondLst>
                            <p:childTnLst>
                              <p:par>
                                <p:cTn id="35" presetID="22" presetClass="entr" presetSubtype="4" fill="hold" nodeType="afterEffect">
                                  <p:stCondLst>
                                    <p:cond delay="0"/>
                                  </p:stCondLst>
                                  <p:childTnLst>
                                    <p:set>
                                      <p:cBhvr>
                                        <p:cTn id="36" dur="1" fill="hold">
                                          <p:stCondLst>
                                            <p:cond delay="0"/>
                                          </p:stCondLst>
                                        </p:cTn>
                                        <p:tgtEl>
                                          <p:spTgt spid="106"/>
                                        </p:tgtEl>
                                        <p:attrNameLst>
                                          <p:attrName>style.visibility</p:attrName>
                                        </p:attrNameLst>
                                      </p:cBhvr>
                                      <p:to>
                                        <p:strVal val="visible"/>
                                      </p:to>
                                    </p:set>
                                    <p:animEffect transition="in" filter="wipe(down)">
                                      <p:cBhvr>
                                        <p:cTn id="37" dur="250"/>
                                        <p:tgtEl>
                                          <p:spTgt spid="106"/>
                                        </p:tgtEl>
                                      </p:cBhvr>
                                    </p:animEffect>
                                  </p:childTnLst>
                                </p:cTn>
                              </p:par>
                            </p:childTnLst>
                          </p:cTn>
                        </p:par>
                        <p:par>
                          <p:cTn id="38" fill="hold">
                            <p:stCondLst>
                              <p:cond delay="810"/>
                            </p:stCondLst>
                            <p:childTnLst>
                              <p:par>
                                <p:cTn id="39" presetID="22" presetClass="entr" presetSubtype="1" fill="hold" nodeType="afterEffect">
                                  <p:stCondLst>
                                    <p:cond delay="0"/>
                                  </p:stCondLst>
                                  <p:childTnLst>
                                    <p:set>
                                      <p:cBhvr>
                                        <p:cTn id="40" dur="1" fill="hold">
                                          <p:stCondLst>
                                            <p:cond delay="0"/>
                                          </p:stCondLst>
                                        </p:cTn>
                                        <p:tgtEl>
                                          <p:spTgt spid="107"/>
                                        </p:tgtEl>
                                        <p:attrNameLst>
                                          <p:attrName>style.visibility</p:attrName>
                                        </p:attrNameLst>
                                      </p:cBhvr>
                                      <p:to>
                                        <p:strVal val="visible"/>
                                      </p:to>
                                    </p:set>
                                    <p:animEffect transition="in" filter="wipe(up)">
                                      <p:cBhvr>
                                        <p:cTn id="41" dur="200"/>
                                        <p:tgtEl>
                                          <p:spTgt spid="107"/>
                                        </p:tgtEl>
                                      </p:cBhvr>
                                    </p:animEffect>
                                  </p:childTnLst>
                                </p:cTn>
                              </p:par>
                            </p:childTnLst>
                          </p:cTn>
                        </p:par>
                        <p:par>
                          <p:cTn id="42" fill="hold">
                            <p:stCondLst>
                              <p:cond delay="1010"/>
                            </p:stCondLst>
                            <p:childTnLst>
                              <p:par>
                                <p:cTn id="43" presetID="22" presetClass="entr" presetSubtype="8" fill="hold" nodeType="afterEffect">
                                  <p:stCondLst>
                                    <p:cond delay="0"/>
                                  </p:stCondLst>
                                  <p:childTnLst>
                                    <p:set>
                                      <p:cBhvr>
                                        <p:cTn id="44" dur="1" fill="hold">
                                          <p:stCondLst>
                                            <p:cond delay="0"/>
                                          </p:stCondLst>
                                        </p:cTn>
                                        <p:tgtEl>
                                          <p:spTgt spid="108"/>
                                        </p:tgtEl>
                                        <p:attrNameLst>
                                          <p:attrName>style.visibility</p:attrName>
                                        </p:attrNameLst>
                                      </p:cBhvr>
                                      <p:to>
                                        <p:strVal val="visible"/>
                                      </p:to>
                                    </p:set>
                                    <p:animEffect transition="in" filter="wipe(left)">
                                      <p:cBhvr>
                                        <p:cTn id="45" dur="250"/>
                                        <p:tgtEl>
                                          <p:spTgt spid="108"/>
                                        </p:tgtEl>
                                      </p:cBhvr>
                                    </p:animEffect>
                                  </p:childTnLst>
                                </p:cTn>
                              </p:par>
                            </p:childTnLst>
                          </p:cTn>
                        </p:par>
                        <p:par>
                          <p:cTn id="46" fill="hold">
                            <p:stCondLst>
                              <p:cond delay="1260"/>
                            </p:stCondLst>
                            <p:childTnLst>
                              <p:par>
                                <p:cTn id="47" presetID="22" presetClass="entr" presetSubtype="4" fill="hold" nodeType="afterEffect">
                                  <p:stCondLst>
                                    <p:cond delay="0"/>
                                  </p:stCondLst>
                                  <p:childTnLst>
                                    <p:set>
                                      <p:cBhvr>
                                        <p:cTn id="48" dur="1" fill="hold">
                                          <p:stCondLst>
                                            <p:cond delay="0"/>
                                          </p:stCondLst>
                                        </p:cTn>
                                        <p:tgtEl>
                                          <p:spTgt spid="112"/>
                                        </p:tgtEl>
                                        <p:attrNameLst>
                                          <p:attrName>style.visibility</p:attrName>
                                        </p:attrNameLst>
                                      </p:cBhvr>
                                      <p:to>
                                        <p:strVal val="visible"/>
                                      </p:to>
                                    </p:set>
                                    <p:animEffect transition="in" filter="wipe(down)">
                                      <p:cBhvr>
                                        <p:cTn id="49" dur="250"/>
                                        <p:tgtEl>
                                          <p:spTgt spid="112"/>
                                        </p:tgtEl>
                                      </p:cBhvr>
                                    </p:animEffect>
                                  </p:childTnLst>
                                </p:cTn>
                              </p:par>
                            </p:childTnLst>
                          </p:cTn>
                        </p:par>
                        <p:par>
                          <p:cTn id="50" fill="hold">
                            <p:stCondLst>
                              <p:cond delay="1510"/>
                            </p:stCondLst>
                            <p:childTnLst>
                              <p:par>
                                <p:cTn id="51" presetID="22" presetClass="entr" presetSubtype="2" fill="hold" nodeType="afterEffect">
                                  <p:stCondLst>
                                    <p:cond delay="0"/>
                                  </p:stCondLst>
                                  <p:childTnLst>
                                    <p:set>
                                      <p:cBhvr>
                                        <p:cTn id="52" dur="1" fill="hold">
                                          <p:stCondLst>
                                            <p:cond delay="0"/>
                                          </p:stCondLst>
                                        </p:cTn>
                                        <p:tgtEl>
                                          <p:spTgt spid="113"/>
                                        </p:tgtEl>
                                        <p:attrNameLst>
                                          <p:attrName>style.visibility</p:attrName>
                                        </p:attrNameLst>
                                      </p:cBhvr>
                                      <p:to>
                                        <p:strVal val="visible"/>
                                      </p:to>
                                    </p:set>
                                    <p:animEffect transition="in" filter="wipe(right)">
                                      <p:cBhvr>
                                        <p:cTn id="53" dur="10"/>
                                        <p:tgtEl>
                                          <p:spTgt spid="113"/>
                                        </p:tgtEl>
                                      </p:cBhvr>
                                    </p:animEffect>
                                  </p:childTnLst>
                                </p:cTn>
                              </p:par>
                            </p:childTnLst>
                          </p:cTn>
                        </p:par>
                        <p:par>
                          <p:cTn id="54" fill="hold">
                            <p:stCondLst>
                              <p:cond delay="1520"/>
                            </p:stCondLst>
                            <p:childTnLst>
                              <p:par>
                                <p:cTn id="55" presetID="22" presetClass="entr" presetSubtype="4" fill="hold" nodeType="afterEffect">
                                  <p:stCondLst>
                                    <p:cond delay="0"/>
                                  </p:stCondLst>
                                  <p:childTnLst>
                                    <p:set>
                                      <p:cBhvr>
                                        <p:cTn id="56" dur="1" fill="hold">
                                          <p:stCondLst>
                                            <p:cond delay="0"/>
                                          </p:stCondLst>
                                        </p:cTn>
                                        <p:tgtEl>
                                          <p:spTgt spid="114"/>
                                        </p:tgtEl>
                                        <p:attrNameLst>
                                          <p:attrName>style.visibility</p:attrName>
                                        </p:attrNameLst>
                                      </p:cBhvr>
                                      <p:to>
                                        <p:strVal val="visible"/>
                                      </p:to>
                                    </p:set>
                                    <p:animEffect transition="in" filter="wipe(down)">
                                      <p:cBhvr>
                                        <p:cTn id="57" dur="250"/>
                                        <p:tgtEl>
                                          <p:spTgt spid="114"/>
                                        </p:tgtEl>
                                      </p:cBhvr>
                                    </p:animEffect>
                                  </p:childTnLst>
                                </p:cTn>
                              </p:par>
                            </p:childTnLst>
                          </p:cTn>
                        </p:par>
                        <p:par>
                          <p:cTn id="58" fill="hold">
                            <p:stCondLst>
                              <p:cond delay="1770"/>
                            </p:stCondLst>
                            <p:childTnLst>
                              <p:par>
                                <p:cTn id="59" presetID="22" presetClass="entr" presetSubtype="1" fill="hold" nodeType="afterEffect">
                                  <p:stCondLst>
                                    <p:cond delay="0"/>
                                  </p:stCondLst>
                                  <p:childTnLst>
                                    <p:set>
                                      <p:cBhvr>
                                        <p:cTn id="60" dur="1" fill="hold">
                                          <p:stCondLst>
                                            <p:cond delay="0"/>
                                          </p:stCondLst>
                                        </p:cTn>
                                        <p:tgtEl>
                                          <p:spTgt spid="119"/>
                                        </p:tgtEl>
                                        <p:attrNameLst>
                                          <p:attrName>style.visibility</p:attrName>
                                        </p:attrNameLst>
                                      </p:cBhvr>
                                      <p:to>
                                        <p:strVal val="visible"/>
                                      </p:to>
                                    </p:set>
                                    <p:animEffect transition="in" filter="wipe(up)">
                                      <p:cBhvr>
                                        <p:cTn id="61" dur="250"/>
                                        <p:tgtEl>
                                          <p:spTgt spid="119"/>
                                        </p:tgtEl>
                                      </p:cBhvr>
                                    </p:animEffect>
                                  </p:childTnLst>
                                </p:cTn>
                              </p:par>
                            </p:childTnLst>
                          </p:cTn>
                        </p:par>
                        <p:par>
                          <p:cTn id="62" fill="hold">
                            <p:stCondLst>
                              <p:cond delay="2020"/>
                            </p:stCondLst>
                            <p:childTnLst>
                              <p:par>
                                <p:cTn id="63" presetID="22" presetClass="entr" presetSubtype="8" fill="hold" nodeType="afterEffect">
                                  <p:stCondLst>
                                    <p:cond delay="0"/>
                                  </p:stCondLst>
                                  <p:childTnLst>
                                    <p:set>
                                      <p:cBhvr>
                                        <p:cTn id="64" dur="1" fill="hold">
                                          <p:stCondLst>
                                            <p:cond delay="0"/>
                                          </p:stCondLst>
                                        </p:cTn>
                                        <p:tgtEl>
                                          <p:spTgt spid="120"/>
                                        </p:tgtEl>
                                        <p:attrNameLst>
                                          <p:attrName>style.visibility</p:attrName>
                                        </p:attrNameLst>
                                      </p:cBhvr>
                                      <p:to>
                                        <p:strVal val="visible"/>
                                      </p:to>
                                    </p:set>
                                    <p:animEffect transition="in" filter="wipe(left)">
                                      <p:cBhvr>
                                        <p:cTn id="65" dur="250"/>
                                        <p:tgtEl>
                                          <p:spTgt spid="120"/>
                                        </p:tgtEl>
                                      </p:cBhvr>
                                    </p:animEffect>
                                  </p:childTnLst>
                                </p:cTn>
                              </p:par>
                            </p:childTnLst>
                          </p:cTn>
                        </p:par>
                        <p:par>
                          <p:cTn id="66" fill="hold">
                            <p:stCondLst>
                              <p:cond delay="2270"/>
                            </p:stCondLst>
                            <p:childTnLst>
                              <p:par>
                                <p:cTn id="67" presetID="52" presetClass="entr" presetSubtype="0" fill="hold" grpId="0" nodeType="afterEffect">
                                  <p:stCondLst>
                                    <p:cond delay="0"/>
                                  </p:stCondLst>
                                  <p:childTnLst>
                                    <p:set>
                                      <p:cBhvr>
                                        <p:cTn id="68" dur="1" fill="hold">
                                          <p:stCondLst>
                                            <p:cond delay="0"/>
                                          </p:stCondLst>
                                        </p:cTn>
                                        <p:tgtEl>
                                          <p:spTgt spid="33"/>
                                        </p:tgtEl>
                                        <p:attrNameLst>
                                          <p:attrName>style.visibility</p:attrName>
                                        </p:attrNameLst>
                                      </p:cBhvr>
                                      <p:to>
                                        <p:strVal val="visible"/>
                                      </p:to>
                                    </p:set>
                                    <p:animScale>
                                      <p:cBhvr>
                                        <p:cTn id="69" dur="1000" decel="50000" fill="hold">
                                          <p:stCondLst>
                                            <p:cond delay="0"/>
                                          </p:stCondLst>
                                        </p:cTn>
                                        <p:tgtEl>
                                          <p:spTgt spid="3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0" dur="1000" decel="50000" fill="hold">
                                          <p:stCondLst>
                                            <p:cond delay="0"/>
                                          </p:stCondLst>
                                        </p:cTn>
                                        <p:tgtEl>
                                          <p:spTgt spid="33"/>
                                        </p:tgtEl>
                                        <p:attrNameLst>
                                          <p:attrName>ppt_x</p:attrName>
                                          <p:attrName>ppt_y</p:attrName>
                                        </p:attrNameLst>
                                      </p:cBhvr>
                                    </p:animMotion>
                                    <p:animEffect transition="in" filter="fade">
                                      <p:cBhvr>
                                        <p:cTn id="71" dur="10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animBg="1"/>
      <p:bldP spid="110" grpId="0" animBg="1"/>
      <p:bldP spid="111" grpId="0" animBg="1"/>
      <p:bldP spid="3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9"/>
          <p:cNvGrpSpPr/>
          <p:nvPr/>
        </p:nvGrpSpPr>
        <p:grpSpPr>
          <a:xfrm>
            <a:off x="1011203" y="208731"/>
            <a:ext cx="553964" cy="558108"/>
            <a:chOff x="304800" y="673100"/>
            <a:chExt cx="4000500" cy="4000500"/>
          </a:xfrm>
          <a:effectLst>
            <a:outerShdw blurRad="444500" dist="254000" dir="8100000" algn="tr" rotWithShape="0">
              <a:prstClr val="black">
                <a:alpha val="24000"/>
              </a:prstClr>
            </a:outerShdw>
          </a:effectLst>
        </p:grpSpPr>
        <p:sp>
          <p:nvSpPr>
            <p:cNvPr id="21" name="同心圆 2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2" name="椭圆 21"/>
            <p:cNvSpPr/>
            <p:nvPr/>
          </p:nvSpPr>
          <p:spPr>
            <a:xfrm>
              <a:off x="392109" y="760409"/>
              <a:ext cx="3825870" cy="382587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3" name="组合 22"/>
          <p:cNvGrpSpPr/>
          <p:nvPr/>
        </p:nvGrpSpPr>
        <p:grpSpPr>
          <a:xfrm>
            <a:off x="796889" y="851674"/>
            <a:ext cx="357190" cy="359864"/>
            <a:chOff x="304800" y="673100"/>
            <a:chExt cx="4000500" cy="4000500"/>
          </a:xfrm>
          <a:effectLst>
            <a:outerShdw blurRad="444500" dist="254000" dir="8100000" algn="tr" rotWithShape="0">
              <a:prstClr val="black">
                <a:alpha val="24000"/>
              </a:prstClr>
            </a:outerShdw>
          </a:effectLst>
        </p:grpSpPr>
        <p:sp>
          <p:nvSpPr>
            <p:cNvPr id="24" name="同心圆 2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5" name="椭圆 24"/>
            <p:cNvSpPr/>
            <p:nvPr/>
          </p:nvSpPr>
          <p:spPr>
            <a:xfrm>
              <a:off x="392109" y="760409"/>
              <a:ext cx="3825870" cy="3825870"/>
            </a:xfrm>
            <a:prstGeom prst="ellipse">
              <a:avLst/>
            </a:prstGeom>
            <a:ln/>
          </p:spPr>
          <p:style>
            <a:lnRef idx="3">
              <a:schemeClr val="lt1"/>
            </a:lnRef>
            <a:fillRef idx="1">
              <a:schemeClr val="accent1"/>
            </a:fillRef>
            <a:effectRef idx="1">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4" name="组合 25"/>
          <p:cNvGrpSpPr/>
          <p:nvPr/>
        </p:nvGrpSpPr>
        <p:grpSpPr>
          <a:xfrm>
            <a:off x="-203243" y="-230052"/>
            <a:ext cx="1357322" cy="1367477"/>
            <a:chOff x="304800" y="673100"/>
            <a:chExt cx="4000500" cy="4000500"/>
          </a:xfrm>
          <a:effectLst>
            <a:outerShdw blurRad="444500" dist="254000" dir="8100000" algn="tr" rotWithShape="0">
              <a:prstClr val="black">
                <a:alpha val="24000"/>
              </a:prstClr>
            </a:outerShdw>
          </a:effectLst>
        </p:grpSpPr>
        <p:sp>
          <p:nvSpPr>
            <p:cNvPr id="27" name="同心圆 2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8" name="椭圆 27"/>
            <p:cNvSpPr/>
            <p:nvPr/>
          </p:nvSpPr>
          <p:spPr>
            <a:xfrm>
              <a:off x="392100" y="760400"/>
              <a:ext cx="3825879" cy="3825879"/>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cxnSp>
        <p:nvCxnSpPr>
          <p:cNvPr id="29" name="直接连接符 28"/>
          <p:cNvCxnSpPr/>
          <p:nvPr/>
        </p:nvCxnSpPr>
        <p:spPr>
          <a:xfrm>
            <a:off x="1797021" y="827749"/>
            <a:ext cx="8286808" cy="23924"/>
          </a:xfrm>
          <a:prstGeom prst="line">
            <a:avLst/>
          </a:prstGeom>
          <a:ln/>
        </p:spPr>
        <p:style>
          <a:lnRef idx="3">
            <a:schemeClr val="accent5"/>
          </a:lnRef>
          <a:fillRef idx="0">
            <a:schemeClr val="accent5"/>
          </a:fillRef>
          <a:effectRef idx="2">
            <a:schemeClr val="accent5"/>
          </a:effectRef>
          <a:fontRef idx="minor">
            <a:schemeClr val="tx1"/>
          </a:fontRef>
        </p:style>
      </p:cxnSp>
      <p:sp>
        <p:nvSpPr>
          <p:cNvPr id="35" name="标题 8"/>
          <p:cNvSpPr txBox="1">
            <a:spLocks/>
          </p:cNvSpPr>
          <p:nvPr/>
        </p:nvSpPr>
        <p:spPr>
          <a:xfrm>
            <a:off x="1939897" y="280169"/>
            <a:ext cx="3429024" cy="475331"/>
          </a:xfrm>
          <a:prstGeom prst="rect">
            <a:avLst/>
          </a:prstGeom>
        </p:spPr>
        <p:txBody>
          <a:bodyPr/>
          <a:lstStyle/>
          <a:p>
            <a:pPr marL="0" marR="0" lvl="0" indent="0" algn="l" defTabSz="1110905" rtl="0" eaLnBrk="1" fontAlgn="auto" latinLnBrk="0" hangingPunct="1">
              <a:lnSpc>
                <a:spcPct val="100000"/>
              </a:lnSpc>
              <a:spcBef>
                <a:spcPct val="0"/>
              </a:spcBef>
              <a:spcAft>
                <a:spcPts val="0"/>
              </a:spcAft>
              <a:buClrTx/>
              <a:buSzTx/>
              <a:buFontTx/>
              <a:buNone/>
              <a:tabLst/>
              <a:defRPr/>
            </a:pPr>
            <a:r>
              <a:rPr kumimoji="0" lang="en-US" altLang="zh-CN" sz="3200" b="0" i="0" u="none" strike="noStrike" kern="1200" cap="none" spc="0" normalizeH="0" baseline="0" noProof="0" dirty="0" smtClean="0">
                <a:ln>
                  <a:noFill/>
                </a:ln>
                <a:solidFill>
                  <a:srgbClr val="0070C0"/>
                </a:solidFill>
                <a:effectLst/>
                <a:uLnTx/>
                <a:uFillTx/>
                <a:latin typeface="方正粗倩简体" pitchFamily="65" charset="-122"/>
                <a:ea typeface="方正粗倩简体" pitchFamily="65" charset="-122"/>
                <a:cs typeface="+mj-cs"/>
              </a:rPr>
              <a:t>2015</a:t>
            </a:r>
            <a:r>
              <a:rPr kumimoji="0" lang="zh-CN" altLang="en-US" sz="3200" b="0" i="0" u="none" strike="noStrike" kern="1200" cap="none" spc="0" normalizeH="0" baseline="0" noProof="0" dirty="0" smtClean="0">
                <a:ln>
                  <a:noFill/>
                </a:ln>
                <a:solidFill>
                  <a:srgbClr val="0070C0"/>
                </a:solidFill>
                <a:effectLst/>
                <a:uLnTx/>
                <a:uFillTx/>
                <a:latin typeface="方正粗倩简体" pitchFamily="65" charset="-122"/>
                <a:ea typeface="方正粗倩简体" pitchFamily="65" charset="-122"/>
                <a:cs typeface="+mj-cs"/>
              </a:rPr>
              <a:t>工作回顾</a:t>
            </a:r>
            <a:endParaRPr kumimoji="0" lang="zh-CN" altLang="en-US" sz="3200" b="0" i="0" u="none" strike="noStrike" kern="1200" cap="none" spc="0" normalizeH="0" baseline="0" noProof="0" dirty="0">
              <a:ln>
                <a:noFill/>
              </a:ln>
              <a:solidFill>
                <a:srgbClr val="0070C0"/>
              </a:solidFill>
              <a:effectLst/>
              <a:uLnTx/>
              <a:uFillTx/>
              <a:latin typeface="方正粗倩简体" pitchFamily="65" charset="-122"/>
              <a:ea typeface="方正粗倩简体" pitchFamily="65" charset="-122"/>
              <a:cs typeface="+mj-cs"/>
            </a:endParaRPr>
          </a:p>
        </p:txBody>
      </p:sp>
      <p:sp>
        <p:nvSpPr>
          <p:cNvPr id="36" name="矩形 35"/>
          <p:cNvSpPr/>
          <p:nvPr/>
        </p:nvSpPr>
        <p:spPr>
          <a:xfrm>
            <a:off x="0" y="4391285"/>
            <a:ext cx="11880850" cy="17516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2343" tIns="46172" rIns="92343" bIns="46172" rtlCol="0" anchor="ctr"/>
          <a:lstStyle/>
          <a:p>
            <a:pPr algn="ctr"/>
            <a:endParaRPr lang="zh-CN" altLang="en-US"/>
          </a:p>
        </p:txBody>
      </p:sp>
      <p:grpSp>
        <p:nvGrpSpPr>
          <p:cNvPr id="37" name="组合 36"/>
          <p:cNvGrpSpPr/>
          <p:nvPr/>
        </p:nvGrpSpPr>
        <p:grpSpPr>
          <a:xfrm>
            <a:off x="1368393" y="3968130"/>
            <a:ext cx="1096779" cy="1096604"/>
            <a:chOff x="1466675" y="3784103"/>
            <a:chExt cx="1301392" cy="1301862"/>
          </a:xfrm>
        </p:grpSpPr>
        <p:grpSp>
          <p:nvGrpSpPr>
            <p:cNvPr id="38" name="组合 96"/>
            <p:cNvGrpSpPr/>
            <p:nvPr/>
          </p:nvGrpSpPr>
          <p:grpSpPr>
            <a:xfrm>
              <a:off x="1466675" y="3784103"/>
              <a:ext cx="1301392" cy="1301862"/>
              <a:chOff x="4345444" y="2542859"/>
              <a:chExt cx="1810550" cy="1811205"/>
            </a:xfrm>
          </p:grpSpPr>
          <p:grpSp>
            <p:nvGrpSpPr>
              <p:cNvPr id="40" name="组合 98"/>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42" name="同心圆 41"/>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endParaRPr>
                </a:p>
              </p:txBody>
            </p:sp>
            <p:sp>
              <p:nvSpPr>
                <p:cNvPr id="43" name="椭圆 42"/>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41" name="椭圆 40"/>
              <p:cNvSpPr/>
              <p:nvPr/>
            </p:nvSpPr>
            <p:spPr>
              <a:xfrm>
                <a:off x="4565570" y="2763062"/>
                <a:ext cx="1370298" cy="1370793"/>
              </a:xfrm>
              <a:prstGeom prst="ellipse">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39" name="TextBox 38"/>
            <p:cNvSpPr txBox="1"/>
            <p:nvPr/>
          </p:nvSpPr>
          <p:spPr>
            <a:xfrm>
              <a:off x="1803185" y="4302343"/>
              <a:ext cx="850204" cy="531308"/>
            </a:xfrm>
            <a:prstGeom prst="rect">
              <a:avLst/>
            </a:prstGeom>
            <a:noFill/>
          </p:spPr>
          <p:txBody>
            <a:bodyPr wrap="square" lIns="138192" tIns="69096" rIns="138192" bIns="69096" rtlCol="0">
              <a:spAutoFit/>
            </a:bodyPr>
            <a:lstStyle/>
            <a:p>
              <a:r>
                <a:rPr lang="en-US" altLang="zh-CN" sz="1400" dirty="0" smtClean="0">
                  <a:solidFill>
                    <a:schemeClr val="bg1"/>
                  </a:solidFill>
                  <a:latin typeface="微软雅黑" panose="020B0503020204020204" pitchFamily="34" charset="-122"/>
                  <a:ea typeface="微软雅黑" panose="020B0503020204020204" pitchFamily="34" charset="-122"/>
                </a:rPr>
                <a:t>6</a:t>
              </a:r>
              <a:r>
                <a:rPr lang="zh-CN" altLang="en-US" sz="1400" dirty="0" smtClean="0">
                  <a:solidFill>
                    <a:schemeClr val="bg1"/>
                  </a:solidFill>
                  <a:latin typeface="微软雅黑" panose="020B0503020204020204" pitchFamily="34" charset="-122"/>
                  <a:ea typeface="微软雅黑" panose="020B0503020204020204" pitchFamily="34" charset="-122"/>
                </a:rPr>
                <a:t>月</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44" name="组合 43"/>
          <p:cNvGrpSpPr/>
          <p:nvPr/>
        </p:nvGrpSpPr>
        <p:grpSpPr>
          <a:xfrm>
            <a:off x="2868590" y="4085113"/>
            <a:ext cx="857256" cy="829958"/>
            <a:chOff x="3117025" y="3959191"/>
            <a:chExt cx="1017182" cy="985306"/>
          </a:xfrm>
        </p:grpSpPr>
        <p:grpSp>
          <p:nvGrpSpPr>
            <p:cNvPr id="45" name="组合 103"/>
            <p:cNvGrpSpPr/>
            <p:nvPr/>
          </p:nvGrpSpPr>
          <p:grpSpPr>
            <a:xfrm>
              <a:off x="3117025" y="3959191"/>
              <a:ext cx="984950" cy="985306"/>
              <a:chOff x="4345444" y="2542859"/>
              <a:chExt cx="1810550" cy="1811205"/>
            </a:xfrm>
          </p:grpSpPr>
          <p:grpSp>
            <p:nvGrpSpPr>
              <p:cNvPr id="47" name="组合 105"/>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49" name="同心圆 48"/>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endParaRPr>
                </a:p>
              </p:txBody>
            </p:sp>
            <p:sp>
              <p:nvSpPr>
                <p:cNvPr id="50" name="椭圆 49"/>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48" name="椭圆 47"/>
              <p:cNvSpPr/>
              <p:nvPr/>
            </p:nvSpPr>
            <p:spPr>
              <a:xfrm>
                <a:off x="4565570" y="2763062"/>
                <a:ext cx="1370298" cy="1370793"/>
              </a:xfrm>
              <a:prstGeom prst="ellipse">
                <a:avLst/>
              </a:prstGeom>
              <a:solidFill>
                <a:srgbClr val="00B0F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46" name="TextBox 45"/>
            <p:cNvSpPr txBox="1"/>
            <p:nvPr/>
          </p:nvSpPr>
          <p:spPr>
            <a:xfrm>
              <a:off x="3284003" y="4253744"/>
              <a:ext cx="850204" cy="531306"/>
            </a:xfrm>
            <a:prstGeom prst="rect">
              <a:avLst/>
            </a:prstGeom>
            <a:noFill/>
          </p:spPr>
          <p:txBody>
            <a:bodyPr wrap="square" lIns="138192" tIns="69096" rIns="138192" bIns="69096" rtlCol="0">
              <a:spAutoFit/>
            </a:bodyPr>
            <a:lstStyle/>
            <a:p>
              <a:r>
                <a:rPr lang="en-US" altLang="zh-CN" sz="1400" dirty="0">
                  <a:solidFill>
                    <a:schemeClr val="bg1"/>
                  </a:solidFill>
                  <a:latin typeface="微软雅黑" panose="020B0503020204020204" pitchFamily="34" charset="-122"/>
                  <a:ea typeface="微软雅黑" panose="020B0503020204020204" pitchFamily="34" charset="-122"/>
                </a:rPr>
                <a:t>7</a:t>
              </a:r>
              <a:r>
                <a:rPr lang="zh-CN" altLang="en-US" sz="1400" dirty="0" smtClean="0">
                  <a:solidFill>
                    <a:schemeClr val="bg1"/>
                  </a:solidFill>
                  <a:latin typeface="微软雅黑" panose="020B0503020204020204" pitchFamily="34" charset="-122"/>
                  <a:ea typeface="微软雅黑" panose="020B0503020204020204" pitchFamily="34" charset="-122"/>
                </a:rPr>
                <a:t>月</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51" name="组合 50"/>
          <p:cNvGrpSpPr/>
          <p:nvPr/>
        </p:nvGrpSpPr>
        <p:grpSpPr>
          <a:xfrm>
            <a:off x="4011599" y="3973373"/>
            <a:ext cx="1111878" cy="1111700"/>
            <a:chOff x="4450933" y="3791953"/>
            <a:chExt cx="1319306" cy="1319782"/>
          </a:xfrm>
        </p:grpSpPr>
        <p:grpSp>
          <p:nvGrpSpPr>
            <p:cNvPr id="52" name="组合 110"/>
            <p:cNvGrpSpPr/>
            <p:nvPr/>
          </p:nvGrpSpPr>
          <p:grpSpPr>
            <a:xfrm>
              <a:off x="4450933" y="3791953"/>
              <a:ext cx="1319306" cy="1319782"/>
              <a:chOff x="4345444" y="2542859"/>
              <a:chExt cx="1810550" cy="1811205"/>
            </a:xfrm>
          </p:grpSpPr>
          <p:grpSp>
            <p:nvGrpSpPr>
              <p:cNvPr id="54" name="组合 112"/>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56" name="同心圆 55"/>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endParaRPr>
                </a:p>
              </p:txBody>
            </p:sp>
            <p:sp>
              <p:nvSpPr>
                <p:cNvPr id="57" name="椭圆 56"/>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55" name="椭圆 54"/>
              <p:cNvSpPr/>
              <p:nvPr/>
            </p:nvSpPr>
            <p:spPr>
              <a:xfrm>
                <a:off x="4565570" y="2763062"/>
                <a:ext cx="1370298" cy="1370793"/>
              </a:xfrm>
              <a:prstGeom prst="ellipse">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53" name="TextBox 52"/>
            <p:cNvSpPr txBox="1"/>
            <p:nvPr/>
          </p:nvSpPr>
          <p:spPr>
            <a:xfrm>
              <a:off x="4787443" y="4241610"/>
              <a:ext cx="850203" cy="531306"/>
            </a:xfrm>
            <a:prstGeom prst="rect">
              <a:avLst/>
            </a:prstGeom>
            <a:noFill/>
          </p:spPr>
          <p:txBody>
            <a:bodyPr wrap="square" lIns="138192" tIns="69096" rIns="138192" bIns="69096" rtlCol="0">
              <a:spAutoFit/>
            </a:bodyPr>
            <a:lstStyle/>
            <a:p>
              <a:r>
                <a:rPr lang="en-US" altLang="zh-CN" sz="1400" dirty="0">
                  <a:solidFill>
                    <a:schemeClr val="bg1"/>
                  </a:solidFill>
                  <a:latin typeface="微软雅黑" panose="020B0503020204020204" pitchFamily="34" charset="-122"/>
                  <a:ea typeface="微软雅黑" panose="020B0503020204020204" pitchFamily="34" charset="-122"/>
                </a:rPr>
                <a:t>8</a:t>
              </a:r>
              <a:r>
                <a:rPr lang="zh-CN" altLang="en-US" sz="1400" dirty="0" smtClean="0">
                  <a:solidFill>
                    <a:schemeClr val="bg1"/>
                  </a:solidFill>
                  <a:latin typeface="微软雅黑" panose="020B0503020204020204" pitchFamily="34" charset="-122"/>
                  <a:ea typeface="微软雅黑" panose="020B0503020204020204" pitchFamily="34" charset="-122"/>
                </a:rPr>
                <a:t>月</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58" name="组合 57"/>
          <p:cNvGrpSpPr/>
          <p:nvPr/>
        </p:nvGrpSpPr>
        <p:grpSpPr>
          <a:xfrm>
            <a:off x="5296326" y="4073879"/>
            <a:ext cx="858413" cy="858276"/>
            <a:chOff x="6119197" y="3942381"/>
            <a:chExt cx="1018558" cy="1018926"/>
          </a:xfrm>
        </p:grpSpPr>
        <p:grpSp>
          <p:nvGrpSpPr>
            <p:cNvPr id="59" name="组合 117"/>
            <p:cNvGrpSpPr/>
            <p:nvPr/>
          </p:nvGrpSpPr>
          <p:grpSpPr>
            <a:xfrm>
              <a:off x="6119197" y="3942381"/>
              <a:ext cx="1018558" cy="1018926"/>
              <a:chOff x="4345444" y="2542859"/>
              <a:chExt cx="1810550" cy="1811205"/>
            </a:xfrm>
          </p:grpSpPr>
          <p:grpSp>
            <p:nvGrpSpPr>
              <p:cNvPr id="61" name="组合 119"/>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63" name="同心圆 62"/>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endParaRPr>
                </a:p>
              </p:txBody>
            </p:sp>
            <p:sp>
              <p:nvSpPr>
                <p:cNvPr id="64" name="椭圆 63"/>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62" name="椭圆 61"/>
              <p:cNvSpPr/>
              <p:nvPr/>
            </p:nvSpPr>
            <p:spPr>
              <a:xfrm>
                <a:off x="4565570" y="2763062"/>
                <a:ext cx="1370298" cy="1370793"/>
              </a:xfrm>
              <a:prstGeom prst="ellipse">
                <a:avLst/>
              </a:prstGeom>
              <a:solidFill>
                <a:srgbClr val="00B0F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60" name="TextBox 59"/>
            <p:cNvSpPr txBox="1"/>
            <p:nvPr/>
          </p:nvSpPr>
          <p:spPr>
            <a:xfrm>
              <a:off x="6287550" y="4250271"/>
              <a:ext cx="850205" cy="531307"/>
            </a:xfrm>
            <a:prstGeom prst="rect">
              <a:avLst/>
            </a:prstGeom>
            <a:noFill/>
          </p:spPr>
          <p:txBody>
            <a:bodyPr wrap="square" lIns="138192" tIns="69096" rIns="138192" bIns="69096" rtlCol="0">
              <a:spAutoFit/>
            </a:bodyPr>
            <a:lstStyle/>
            <a:p>
              <a:r>
                <a:rPr lang="en-US" altLang="zh-CN" sz="1400" dirty="0">
                  <a:solidFill>
                    <a:schemeClr val="bg1"/>
                  </a:solidFill>
                  <a:latin typeface="微软雅黑" panose="020B0503020204020204" pitchFamily="34" charset="-122"/>
                  <a:ea typeface="微软雅黑" panose="020B0503020204020204" pitchFamily="34" charset="-122"/>
                </a:rPr>
                <a:t>9</a:t>
              </a:r>
              <a:r>
                <a:rPr lang="zh-CN" altLang="en-US" sz="1400" dirty="0" smtClean="0">
                  <a:solidFill>
                    <a:schemeClr val="bg1"/>
                  </a:solidFill>
                  <a:latin typeface="微软雅黑" panose="020B0503020204020204" pitchFamily="34" charset="-122"/>
                  <a:ea typeface="微软雅黑" panose="020B0503020204020204" pitchFamily="34" charset="-122"/>
                </a:rPr>
                <a:t>月</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65" name="组合 64"/>
          <p:cNvGrpSpPr/>
          <p:nvPr/>
        </p:nvGrpSpPr>
        <p:grpSpPr>
          <a:xfrm>
            <a:off x="6404380" y="4073880"/>
            <a:ext cx="964804" cy="858276"/>
            <a:chOff x="7486713" y="3942381"/>
            <a:chExt cx="1144795" cy="1018926"/>
          </a:xfrm>
        </p:grpSpPr>
        <p:grpSp>
          <p:nvGrpSpPr>
            <p:cNvPr id="66" name="组合 124"/>
            <p:cNvGrpSpPr/>
            <p:nvPr/>
          </p:nvGrpSpPr>
          <p:grpSpPr>
            <a:xfrm>
              <a:off x="7486713" y="3942381"/>
              <a:ext cx="1018558" cy="1018926"/>
              <a:chOff x="4345444" y="2542859"/>
              <a:chExt cx="1810550" cy="1811205"/>
            </a:xfrm>
          </p:grpSpPr>
          <p:grpSp>
            <p:nvGrpSpPr>
              <p:cNvPr id="68" name="组合 126"/>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70" name="同心圆 69"/>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endParaRPr>
                </a:p>
              </p:txBody>
            </p:sp>
            <p:sp>
              <p:nvSpPr>
                <p:cNvPr id="71" name="椭圆 70"/>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69" name="椭圆 68"/>
              <p:cNvSpPr/>
              <p:nvPr/>
            </p:nvSpPr>
            <p:spPr>
              <a:xfrm>
                <a:off x="4565570" y="2763062"/>
                <a:ext cx="1370298" cy="1370793"/>
              </a:xfrm>
              <a:prstGeom prst="ellipse">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67" name="TextBox 66"/>
            <p:cNvSpPr txBox="1"/>
            <p:nvPr/>
          </p:nvSpPr>
          <p:spPr>
            <a:xfrm>
              <a:off x="7640430" y="4272719"/>
              <a:ext cx="991078" cy="485241"/>
            </a:xfrm>
            <a:prstGeom prst="rect">
              <a:avLst/>
            </a:prstGeom>
            <a:noFill/>
          </p:spPr>
          <p:txBody>
            <a:bodyPr wrap="square" lIns="138192" tIns="69096" rIns="138192" bIns="69096" rtlCol="0">
              <a:spAutoFit/>
            </a:bodyPr>
            <a:lstStyle/>
            <a:p>
              <a:r>
                <a:rPr lang="en-US" altLang="zh-CN" sz="1200" dirty="0">
                  <a:solidFill>
                    <a:schemeClr val="bg1"/>
                  </a:solidFill>
                  <a:latin typeface="微软雅黑" panose="020B0503020204020204" pitchFamily="34" charset="-122"/>
                  <a:ea typeface="微软雅黑" panose="020B0503020204020204" pitchFamily="34" charset="-122"/>
                </a:rPr>
                <a:t>10</a:t>
              </a:r>
              <a:r>
                <a:rPr lang="zh-CN" altLang="en-US" sz="1200" dirty="0">
                  <a:solidFill>
                    <a:schemeClr val="bg1"/>
                  </a:solidFill>
                  <a:latin typeface="微软雅黑" panose="020B0503020204020204" pitchFamily="34" charset="-122"/>
                  <a:ea typeface="微软雅黑" panose="020B0503020204020204" pitchFamily="34" charset="-122"/>
                </a:rPr>
                <a:t>月</a:t>
              </a:r>
            </a:p>
          </p:txBody>
        </p:sp>
      </p:grpSp>
      <p:grpSp>
        <p:nvGrpSpPr>
          <p:cNvPr id="72" name="组合 71"/>
          <p:cNvGrpSpPr/>
          <p:nvPr/>
        </p:nvGrpSpPr>
        <p:grpSpPr>
          <a:xfrm>
            <a:off x="7583339" y="3960967"/>
            <a:ext cx="1143168" cy="1142986"/>
            <a:chOff x="8854229" y="3773382"/>
            <a:chExt cx="1356434" cy="1356924"/>
          </a:xfrm>
        </p:grpSpPr>
        <p:grpSp>
          <p:nvGrpSpPr>
            <p:cNvPr id="73" name="组合 131"/>
            <p:cNvGrpSpPr/>
            <p:nvPr/>
          </p:nvGrpSpPr>
          <p:grpSpPr>
            <a:xfrm>
              <a:off x="8854229" y="3773382"/>
              <a:ext cx="1356434" cy="1356924"/>
              <a:chOff x="4345444" y="2542859"/>
              <a:chExt cx="1810550" cy="1811205"/>
            </a:xfrm>
          </p:grpSpPr>
          <p:grpSp>
            <p:nvGrpSpPr>
              <p:cNvPr id="75" name="组合 133"/>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77" name="同心圆 76"/>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endParaRPr>
                </a:p>
              </p:txBody>
            </p:sp>
            <p:sp>
              <p:nvSpPr>
                <p:cNvPr id="78" name="椭圆 77"/>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76" name="椭圆 75"/>
              <p:cNvSpPr/>
              <p:nvPr/>
            </p:nvSpPr>
            <p:spPr>
              <a:xfrm>
                <a:off x="4565570" y="2763062"/>
                <a:ext cx="1370298" cy="1370793"/>
              </a:xfrm>
              <a:prstGeom prst="ellipse">
                <a:avLst/>
              </a:prstGeom>
              <a:solidFill>
                <a:srgbClr val="00B0F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74" name="TextBox 73"/>
            <p:cNvSpPr txBox="1"/>
            <p:nvPr/>
          </p:nvSpPr>
          <p:spPr>
            <a:xfrm>
              <a:off x="9108715" y="4237767"/>
              <a:ext cx="1015119" cy="531306"/>
            </a:xfrm>
            <a:prstGeom prst="rect">
              <a:avLst/>
            </a:prstGeom>
            <a:noFill/>
          </p:spPr>
          <p:txBody>
            <a:bodyPr wrap="square" lIns="138192" tIns="69096" rIns="138192" bIns="69096" rtlCol="0">
              <a:spAutoFit/>
            </a:bodyPr>
            <a:lstStyle/>
            <a:p>
              <a:r>
                <a:rPr lang="en-US" altLang="zh-CN" sz="1400" dirty="0" smtClean="0">
                  <a:solidFill>
                    <a:schemeClr val="bg1"/>
                  </a:solidFill>
                  <a:latin typeface="微软雅黑" panose="020B0503020204020204" pitchFamily="34" charset="-122"/>
                  <a:ea typeface="微软雅黑" panose="020B0503020204020204" pitchFamily="34" charset="-122"/>
                </a:rPr>
                <a:t>11</a:t>
              </a:r>
              <a:r>
                <a:rPr lang="zh-CN" altLang="en-US" sz="1400" dirty="0" smtClean="0">
                  <a:solidFill>
                    <a:schemeClr val="bg1"/>
                  </a:solidFill>
                  <a:latin typeface="微软雅黑" panose="020B0503020204020204" pitchFamily="34" charset="-122"/>
                  <a:ea typeface="微软雅黑" panose="020B0503020204020204" pitchFamily="34" charset="-122"/>
                </a:rPr>
                <a:t>月</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79" name="组合 78"/>
          <p:cNvGrpSpPr/>
          <p:nvPr/>
        </p:nvGrpSpPr>
        <p:grpSpPr>
          <a:xfrm>
            <a:off x="8957693" y="3797752"/>
            <a:ext cx="1554764" cy="1554516"/>
            <a:chOff x="10559621" y="3529102"/>
            <a:chExt cx="1844818" cy="1845484"/>
          </a:xfrm>
        </p:grpSpPr>
        <p:grpSp>
          <p:nvGrpSpPr>
            <p:cNvPr id="80" name="组合 138"/>
            <p:cNvGrpSpPr/>
            <p:nvPr/>
          </p:nvGrpSpPr>
          <p:grpSpPr>
            <a:xfrm>
              <a:off x="10559621" y="3529102"/>
              <a:ext cx="1844818" cy="1845484"/>
              <a:chOff x="4345444" y="2542859"/>
              <a:chExt cx="1810550" cy="1811205"/>
            </a:xfrm>
          </p:grpSpPr>
          <p:grpSp>
            <p:nvGrpSpPr>
              <p:cNvPr id="82" name="组合 140"/>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84" name="同心圆 83"/>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endParaRPr>
                </a:p>
              </p:txBody>
            </p:sp>
            <p:sp>
              <p:nvSpPr>
                <p:cNvPr id="85" name="椭圆 84"/>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83" name="椭圆 82"/>
              <p:cNvSpPr/>
              <p:nvPr/>
            </p:nvSpPr>
            <p:spPr>
              <a:xfrm>
                <a:off x="4565570" y="2763062"/>
                <a:ext cx="1370298" cy="1370793"/>
              </a:xfrm>
              <a:prstGeom prst="ellipse">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81" name="TextBox 80"/>
            <p:cNvSpPr txBox="1"/>
            <p:nvPr/>
          </p:nvSpPr>
          <p:spPr>
            <a:xfrm>
              <a:off x="11137756" y="4249612"/>
              <a:ext cx="1097152" cy="531306"/>
            </a:xfrm>
            <a:prstGeom prst="rect">
              <a:avLst/>
            </a:prstGeom>
            <a:noFill/>
          </p:spPr>
          <p:txBody>
            <a:bodyPr wrap="square" lIns="138192" tIns="69096" rIns="138192" bIns="69096" rtlCol="0">
              <a:spAutoFit/>
            </a:bodyPr>
            <a:lstStyle/>
            <a:p>
              <a:r>
                <a:rPr lang="en-US" altLang="zh-CN" sz="1400" dirty="0" smtClean="0">
                  <a:solidFill>
                    <a:schemeClr val="bg1"/>
                  </a:solidFill>
                  <a:latin typeface="微软雅黑" panose="020B0503020204020204" pitchFamily="34" charset="-122"/>
                  <a:ea typeface="微软雅黑" panose="020B0503020204020204" pitchFamily="34" charset="-122"/>
                </a:rPr>
                <a:t>12</a:t>
              </a:r>
              <a:r>
                <a:rPr lang="zh-CN" altLang="en-US" sz="1400" dirty="0" smtClean="0">
                  <a:solidFill>
                    <a:schemeClr val="bg1"/>
                  </a:solidFill>
                  <a:latin typeface="微软雅黑" panose="020B0503020204020204" pitchFamily="34" charset="-122"/>
                  <a:ea typeface="微软雅黑" panose="020B0503020204020204" pitchFamily="34" charset="-122"/>
                </a:rPr>
                <a:t>月</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86" name="组合 85"/>
          <p:cNvGrpSpPr/>
          <p:nvPr/>
        </p:nvGrpSpPr>
        <p:grpSpPr>
          <a:xfrm>
            <a:off x="725451" y="2566185"/>
            <a:ext cx="2447817" cy="1377075"/>
            <a:chOff x="689131" y="1318791"/>
            <a:chExt cx="1631535" cy="1036935"/>
          </a:xfrm>
        </p:grpSpPr>
        <p:sp>
          <p:nvSpPr>
            <p:cNvPr id="87" name="TextBox 86"/>
            <p:cNvSpPr txBox="1"/>
            <p:nvPr/>
          </p:nvSpPr>
          <p:spPr>
            <a:xfrm>
              <a:off x="800766" y="1667530"/>
              <a:ext cx="1363987" cy="429493"/>
            </a:xfrm>
            <a:prstGeom prst="rect">
              <a:avLst/>
            </a:prstGeom>
            <a:noFill/>
          </p:spPr>
          <p:txBody>
            <a:bodyPr wrap="square" lIns="91431" tIns="45715" rIns="91431" bIns="45715" rtlCol="0">
              <a:spAutoFit/>
            </a:bodyPr>
            <a:lstStyle/>
            <a:p>
              <a:pPr algn="ctr">
                <a:lnSpc>
                  <a:spcPct val="130000"/>
                </a:lnSpc>
              </a:pPr>
              <a:r>
                <a:rPr lang="zh-CN" altLang="en-US" sz="900" dirty="0">
                  <a:solidFill>
                    <a:schemeClr val="tx1">
                      <a:lumMod val="65000"/>
                      <a:lumOff val="35000"/>
                    </a:schemeClr>
                  </a:solidFill>
                  <a:latin typeface="微软雅黑" pitchFamily="34" charset="-122"/>
                  <a:ea typeface="微软雅黑" pitchFamily="34" charset="-122"/>
                </a:rPr>
                <a:t>您的内容打在这里，或者通过您的内容打在这里</a:t>
              </a:r>
            </a:p>
          </p:txBody>
        </p:sp>
        <p:grpSp>
          <p:nvGrpSpPr>
            <p:cNvPr id="88" name="组合 146"/>
            <p:cNvGrpSpPr/>
            <p:nvPr/>
          </p:nvGrpSpPr>
          <p:grpSpPr>
            <a:xfrm>
              <a:off x="689131" y="1318791"/>
              <a:ext cx="1631535" cy="1036935"/>
              <a:chOff x="689131" y="1318791"/>
              <a:chExt cx="1631535" cy="1036935"/>
            </a:xfrm>
          </p:grpSpPr>
          <p:cxnSp>
            <p:nvCxnSpPr>
              <p:cNvPr id="89" name="直接连接符 88"/>
              <p:cNvCxnSpPr/>
              <p:nvPr/>
            </p:nvCxnSpPr>
            <p:spPr>
              <a:xfrm flipV="1">
                <a:off x="1481601" y="2139702"/>
                <a:ext cx="0" cy="216024"/>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90" name="TextBox 89"/>
              <p:cNvSpPr txBox="1"/>
              <p:nvPr/>
            </p:nvSpPr>
            <p:spPr>
              <a:xfrm>
                <a:off x="689131" y="1318791"/>
                <a:ext cx="1631535" cy="350615"/>
              </a:xfrm>
              <a:prstGeom prst="rect">
                <a:avLst/>
              </a:prstGeom>
              <a:noFill/>
            </p:spPr>
            <p:txBody>
              <a:bodyPr wrap="square" lIns="91431" tIns="0" rIns="91431" bIns="0" rtlCol="0" anchor="t">
                <a:spAutoFit/>
              </a:bodyPr>
              <a:lstStyle/>
              <a:p>
                <a:pPr algn="ctr">
                  <a:lnSpc>
                    <a:spcPct val="150000"/>
                  </a:lnSpc>
                </a:pPr>
                <a:r>
                  <a:rPr lang="zh-CN" altLang="en-US" sz="1600" dirty="0">
                    <a:solidFill>
                      <a:schemeClr val="tx1">
                        <a:lumMod val="65000"/>
                        <a:lumOff val="35000"/>
                      </a:schemeClr>
                    </a:solidFill>
                    <a:latin typeface="微软雅黑" pitchFamily="34" charset="-122"/>
                    <a:ea typeface="微软雅黑" pitchFamily="34" charset="-122"/>
                    <a:cs typeface="华文黑体" pitchFamily="2" charset="-122"/>
                  </a:rPr>
                  <a:t>添加标题</a:t>
                </a:r>
              </a:p>
            </p:txBody>
          </p:sp>
        </p:grpSp>
      </p:grpSp>
      <p:grpSp>
        <p:nvGrpSpPr>
          <p:cNvPr id="91" name="组合 90"/>
          <p:cNvGrpSpPr/>
          <p:nvPr/>
        </p:nvGrpSpPr>
        <p:grpSpPr>
          <a:xfrm>
            <a:off x="3525761" y="2739299"/>
            <a:ext cx="1986036" cy="1398522"/>
            <a:chOff x="873900" y="1541325"/>
            <a:chExt cx="1166203" cy="935777"/>
          </a:xfrm>
        </p:grpSpPr>
        <p:sp>
          <p:nvSpPr>
            <p:cNvPr id="92" name="TextBox 91"/>
            <p:cNvSpPr txBox="1"/>
            <p:nvPr/>
          </p:nvSpPr>
          <p:spPr>
            <a:xfrm>
              <a:off x="873900" y="1767302"/>
              <a:ext cx="1166203" cy="709800"/>
            </a:xfrm>
            <a:prstGeom prst="rect">
              <a:avLst/>
            </a:prstGeom>
            <a:noFill/>
          </p:spPr>
          <p:txBody>
            <a:bodyPr wrap="square" lIns="91431" tIns="45715" rIns="91431" bIns="45715" rtlCol="0">
              <a:spAutoFit/>
            </a:bodyPr>
            <a:lstStyle/>
            <a:p>
              <a:pPr algn="ctr">
                <a:lnSpc>
                  <a:spcPct val="130000"/>
                </a:lnSpc>
              </a:pPr>
              <a:r>
                <a:rPr lang="zh-CN" altLang="en-US" sz="900" dirty="0">
                  <a:solidFill>
                    <a:schemeClr val="tx1">
                      <a:lumMod val="65000"/>
                      <a:lumOff val="35000"/>
                    </a:schemeClr>
                  </a:solidFill>
                  <a:latin typeface="微软雅黑" pitchFamily="34" charset="-122"/>
                  <a:ea typeface="微软雅黑" pitchFamily="34" charset="-122"/>
                </a:rPr>
                <a:t>您的内容打在这里，或者通过您的内容打在这里</a:t>
              </a:r>
            </a:p>
          </p:txBody>
        </p:sp>
        <p:grpSp>
          <p:nvGrpSpPr>
            <p:cNvPr id="93" name="组合 151"/>
            <p:cNvGrpSpPr/>
            <p:nvPr/>
          </p:nvGrpSpPr>
          <p:grpSpPr>
            <a:xfrm>
              <a:off x="947384" y="1541325"/>
              <a:ext cx="1008112" cy="828977"/>
              <a:chOff x="947384" y="1541325"/>
              <a:chExt cx="1008112" cy="828977"/>
            </a:xfrm>
          </p:grpSpPr>
          <p:cxnSp>
            <p:nvCxnSpPr>
              <p:cNvPr id="94" name="直接连接符 93"/>
              <p:cNvCxnSpPr/>
              <p:nvPr/>
            </p:nvCxnSpPr>
            <p:spPr>
              <a:xfrm flipV="1">
                <a:off x="1481601" y="2139702"/>
                <a:ext cx="0" cy="216024"/>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95" name="TextBox 94"/>
              <p:cNvSpPr txBox="1"/>
              <p:nvPr/>
            </p:nvSpPr>
            <p:spPr>
              <a:xfrm>
                <a:off x="947384" y="1541325"/>
                <a:ext cx="1008112" cy="828977"/>
              </a:xfrm>
              <a:prstGeom prst="rect">
                <a:avLst/>
              </a:prstGeom>
              <a:noFill/>
            </p:spPr>
            <p:txBody>
              <a:bodyPr wrap="square" lIns="91431" tIns="0" rIns="91431" bIns="0" rtlCol="0" anchor="t">
                <a:spAutoFit/>
              </a:bodyPr>
              <a:lstStyle/>
              <a:p>
                <a:pPr algn="ctr">
                  <a:lnSpc>
                    <a:spcPct val="150000"/>
                  </a:lnSpc>
                </a:pPr>
                <a:r>
                  <a:rPr lang="zh-CN" altLang="en-US" sz="1600" dirty="0">
                    <a:solidFill>
                      <a:schemeClr val="tx1">
                        <a:lumMod val="65000"/>
                        <a:lumOff val="35000"/>
                      </a:schemeClr>
                    </a:solidFill>
                    <a:latin typeface="微软雅黑" pitchFamily="34" charset="-122"/>
                    <a:ea typeface="微软雅黑" pitchFamily="34" charset="-122"/>
                    <a:cs typeface="华文黑体" pitchFamily="2" charset="-122"/>
                  </a:rPr>
                  <a:t>添加标题</a:t>
                </a:r>
              </a:p>
            </p:txBody>
          </p:sp>
        </p:grpSp>
      </p:grpSp>
      <p:grpSp>
        <p:nvGrpSpPr>
          <p:cNvPr id="96" name="组合 95"/>
          <p:cNvGrpSpPr/>
          <p:nvPr/>
        </p:nvGrpSpPr>
        <p:grpSpPr>
          <a:xfrm>
            <a:off x="5726111" y="2686554"/>
            <a:ext cx="2066722" cy="1522705"/>
            <a:chOff x="873900" y="1541325"/>
            <a:chExt cx="1166203" cy="935777"/>
          </a:xfrm>
        </p:grpSpPr>
        <p:sp>
          <p:nvSpPr>
            <p:cNvPr id="97" name="TextBox 96"/>
            <p:cNvSpPr txBox="1"/>
            <p:nvPr/>
          </p:nvSpPr>
          <p:spPr>
            <a:xfrm>
              <a:off x="873900" y="1767302"/>
              <a:ext cx="1166203" cy="709800"/>
            </a:xfrm>
            <a:prstGeom prst="rect">
              <a:avLst/>
            </a:prstGeom>
            <a:noFill/>
          </p:spPr>
          <p:txBody>
            <a:bodyPr wrap="square" lIns="91431" tIns="45715" rIns="91431" bIns="45715" rtlCol="0">
              <a:spAutoFit/>
            </a:bodyPr>
            <a:lstStyle/>
            <a:p>
              <a:pPr algn="ctr">
                <a:lnSpc>
                  <a:spcPct val="130000"/>
                </a:lnSpc>
              </a:pPr>
              <a:r>
                <a:rPr lang="zh-CN" altLang="en-US" sz="900" dirty="0">
                  <a:solidFill>
                    <a:schemeClr val="tx1">
                      <a:lumMod val="65000"/>
                      <a:lumOff val="35000"/>
                    </a:schemeClr>
                  </a:solidFill>
                  <a:latin typeface="微软雅黑" pitchFamily="34" charset="-122"/>
                  <a:ea typeface="微软雅黑" pitchFamily="34" charset="-122"/>
                </a:rPr>
                <a:t>您的内容打在这里，或者通过您的内容打在这里</a:t>
              </a:r>
            </a:p>
          </p:txBody>
        </p:sp>
        <p:grpSp>
          <p:nvGrpSpPr>
            <p:cNvPr id="98" name="组合 156"/>
            <p:cNvGrpSpPr/>
            <p:nvPr/>
          </p:nvGrpSpPr>
          <p:grpSpPr>
            <a:xfrm>
              <a:off x="947384" y="1541325"/>
              <a:ext cx="1008112" cy="828977"/>
              <a:chOff x="947384" y="1541325"/>
              <a:chExt cx="1008112" cy="828977"/>
            </a:xfrm>
          </p:grpSpPr>
          <p:cxnSp>
            <p:nvCxnSpPr>
              <p:cNvPr id="99" name="直接连接符 98"/>
              <p:cNvCxnSpPr/>
              <p:nvPr/>
            </p:nvCxnSpPr>
            <p:spPr>
              <a:xfrm flipV="1">
                <a:off x="1481601" y="2139702"/>
                <a:ext cx="0" cy="216024"/>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100" name="TextBox 99"/>
              <p:cNvSpPr txBox="1"/>
              <p:nvPr/>
            </p:nvSpPr>
            <p:spPr>
              <a:xfrm>
                <a:off x="947384" y="1541325"/>
                <a:ext cx="1008112" cy="828977"/>
              </a:xfrm>
              <a:prstGeom prst="rect">
                <a:avLst/>
              </a:prstGeom>
              <a:noFill/>
            </p:spPr>
            <p:txBody>
              <a:bodyPr wrap="square" lIns="91431" tIns="0" rIns="91431" bIns="0" rtlCol="0" anchor="t">
                <a:spAutoFit/>
              </a:bodyPr>
              <a:lstStyle/>
              <a:p>
                <a:pPr algn="ctr">
                  <a:lnSpc>
                    <a:spcPct val="150000"/>
                  </a:lnSpc>
                </a:pPr>
                <a:r>
                  <a:rPr lang="zh-CN" altLang="en-US" sz="1600" dirty="0">
                    <a:solidFill>
                      <a:schemeClr val="tx1">
                        <a:lumMod val="65000"/>
                        <a:lumOff val="35000"/>
                      </a:schemeClr>
                    </a:solidFill>
                    <a:latin typeface="微软雅黑" pitchFamily="34" charset="-122"/>
                    <a:ea typeface="微软雅黑" pitchFamily="34" charset="-122"/>
                    <a:cs typeface="华文黑体" pitchFamily="2" charset="-122"/>
                  </a:rPr>
                  <a:t>添加标题</a:t>
                </a:r>
              </a:p>
            </p:txBody>
          </p:sp>
        </p:grpSp>
      </p:grpSp>
      <p:grpSp>
        <p:nvGrpSpPr>
          <p:cNvPr id="101" name="组合 100"/>
          <p:cNvGrpSpPr/>
          <p:nvPr/>
        </p:nvGrpSpPr>
        <p:grpSpPr>
          <a:xfrm>
            <a:off x="8726507" y="2709061"/>
            <a:ext cx="1954937" cy="1478012"/>
            <a:chOff x="873900" y="1541325"/>
            <a:chExt cx="1166203" cy="935778"/>
          </a:xfrm>
        </p:grpSpPr>
        <p:sp>
          <p:nvSpPr>
            <p:cNvPr id="102" name="TextBox 101"/>
            <p:cNvSpPr txBox="1"/>
            <p:nvPr/>
          </p:nvSpPr>
          <p:spPr>
            <a:xfrm>
              <a:off x="873900" y="1767302"/>
              <a:ext cx="1166203" cy="709801"/>
            </a:xfrm>
            <a:prstGeom prst="rect">
              <a:avLst/>
            </a:prstGeom>
            <a:noFill/>
          </p:spPr>
          <p:txBody>
            <a:bodyPr wrap="square" lIns="91431" tIns="45715" rIns="91431" bIns="45715" rtlCol="0">
              <a:spAutoFit/>
            </a:bodyPr>
            <a:lstStyle/>
            <a:p>
              <a:pPr algn="ctr">
                <a:lnSpc>
                  <a:spcPct val="130000"/>
                </a:lnSpc>
              </a:pPr>
              <a:r>
                <a:rPr lang="zh-CN" altLang="en-US" sz="900" dirty="0">
                  <a:solidFill>
                    <a:schemeClr val="tx1">
                      <a:lumMod val="65000"/>
                      <a:lumOff val="35000"/>
                    </a:schemeClr>
                  </a:solidFill>
                  <a:latin typeface="微软雅黑" pitchFamily="34" charset="-122"/>
                  <a:ea typeface="微软雅黑" pitchFamily="34" charset="-122"/>
                </a:rPr>
                <a:t>您的内容打在这里，或者通过您的内容打在这里</a:t>
              </a:r>
            </a:p>
          </p:txBody>
        </p:sp>
        <p:grpSp>
          <p:nvGrpSpPr>
            <p:cNvPr id="114" name="组合 161"/>
            <p:cNvGrpSpPr/>
            <p:nvPr/>
          </p:nvGrpSpPr>
          <p:grpSpPr>
            <a:xfrm>
              <a:off x="947384" y="1541325"/>
              <a:ext cx="1008112" cy="828977"/>
              <a:chOff x="947384" y="1541325"/>
              <a:chExt cx="1008112" cy="828977"/>
            </a:xfrm>
          </p:grpSpPr>
          <p:cxnSp>
            <p:nvCxnSpPr>
              <p:cNvPr id="116" name="直接连接符 115"/>
              <p:cNvCxnSpPr/>
              <p:nvPr/>
            </p:nvCxnSpPr>
            <p:spPr>
              <a:xfrm flipV="1">
                <a:off x="1481601" y="2085697"/>
                <a:ext cx="0" cy="108011"/>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121" name="TextBox 120"/>
              <p:cNvSpPr txBox="1"/>
              <p:nvPr/>
            </p:nvSpPr>
            <p:spPr>
              <a:xfrm>
                <a:off x="947384" y="1541325"/>
                <a:ext cx="1008112" cy="828977"/>
              </a:xfrm>
              <a:prstGeom prst="rect">
                <a:avLst/>
              </a:prstGeom>
              <a:noFill/>
            </p:spPr>
            <p:txBody>
              <a:bodyPr wrap="square" lIns="91431" tIns="0" rIns="91431" bIns="0" rtlCol="0" anchor="t">
                <a:spAutoFit/>
              </a:bodyPr>
              <a:lstStyle/>
              <a:p>
                <a:pPr algn="ctr">
                  <a:lnSpc>
                    <a:spcPct val="150000"/>
                  </a:lnSpc>
                </a:pPr>
                <a:r>
                  <a:rPr lang="zh-CN" altLang="en-US" sz="1600" dirty="0">
                    <a:solidFill>
                      <a:schemeClr val="tx1">
                        <a:lumMod val="65000"/>
                        <a:lumOff val="35000"/>
                      </a:schemeClr>
                    </a:solidFill>
                    <a:latin typeface="微软雅黑" pitchFamily="34" charset="-122"/>
                    <a:ea typeface="微软雅黑" pitchFamily="34" charset="-122"/>
                    <a:cs typeface="华文黑体" pitchFamily="2" charset="-122"/>
                  </a:rPr>
                  <a:t>添加标题</a:t>
                </a:r>
              </a:p>
            </p:txBody>
          </p:sp>
        </p:grpSp>
      </p:grpSp>
      <p:grpSp>
        <p:nvGrpSpPr>
          <p:cNvPr id="122" name="组合 121"/>
          <p:cNvGrpSpPr/>
          <p:nvPr/>
        </p:nvGrpSpPr>
        <p:grpSpPr>
          <a:xfrm>
            <a:off x="2177809" y="5066515"/>
            <a:ext cx="2048104" cy="1553857"/>
            <a:chOff x="873900" y="1340833"/>
            <a:chExt cx="1166203" cy="1136268"/>
          </a:xfrm>
        </p:grpSpPr>
        <p:sp>
          <p:nvSpPr>
            <p:cNvPr id="123" name="TextBox 122"/>
            <p:cNvSpPr txBox="1"/>
            <p:nvPr/>
          </p:nvSpPr>
          <p:spPr>
            <a:xfrm>
              <a:off x="873900" y="1767301"/>
              <a:ext cx="1166203" cy="709800"/>
            </a:xfrm>
            <a:prstGeom prst="rect">
              <a:avLst/>
            </a:prstGeom>
            <a:noFill/>
          </p:spPr>
          <p:txBody>
            <a:bodyPr wrap="square" lIns="91431" tIns="45715" rIns="91431" bIns="45715" rtlCol="0">
              <a:spAutoFit/>
            </a:bodyPr>
            <a:lstStyle/>
            <a:p>
              <a:pPr algn="ctr">
                <a:lnSpc>
                  <a:spcPct val="130000"/>
                </a:lnSpc>
              </a:pPr>
              <a:r>
                <a:rPr lang="zh-CN" altLang="en-US" sz="900" dirty="0">
                  <a:solidFill>
                    <a:schemeClr val="tx1">
                      <a:lumMod val="65000"/>
                      <a:lumOff val="35000"/>
                    </a:schemeClr>
                  </a:solidFill>
                  <a:latin typeface="微软雅黑" pitchFamily="34" charset="-122"/>
                  <a:ea typeface="微软雅黑" pitchFamily="34" charset="-122"/>
                </a:rPr>
                <a:t>您的内容打在这里，或者通过您的内容打在这里</a:t>
              </a:r>
            </a:p>
          </p:txBody>
        </p:sp>
        <p:grpSp>
          <p:nvGrpSpPr>
            <p:cNvPr id="124" name="组合 166"/>
            <p:cNvGrpSpPr/>
            <p:nvPr/>
          </p:nvGrpSpPr>
          <p:grpSpPr>
            <a:xfrm>
              <a:off x="947384" y="1340833"/>
              <a:ext cx="1008112" cy="1029468"/>
              <a:chOff x="947384" y="1340833"/>
              <a:chExt cx="1008112" cy="1029468"/>
            </a:xfrm>
          </p:grpSpPr>
          <p:cxnSp>
            <p:nvCxnSpPr>
              <p:cNvPr id="125" name="直接连接符 124"/>
              <p:cNvCxnSpPr/>
              <p:nvPr/>
            </p:nvCxnSpPr>
            <p:spPr>
              <a:xfrm>
                <a:off x="1481601" y="1340833"/>
                <a:ext cx="0" cy="200492"/>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126" name="TextBox 125"/>
              <p:cNvSpPr txBox="1"/>
              <p:nvPr/>
            </p:nvSpPr>
            <p:spPr>
              <a:xfrm>
                <a:off x="947384" y="1541325"/>
                <a:ext cx="1008112" cy="828976"/>
              </a:xfrm>
              <a:prstGeom prst="rect">
                <a:avLst/>
              </a:prstGeom>
              <a:noFill/>
            </p:spPr>
            <p:txBody>
              <a:bodyPr wrap="square" lIns="91431" tIns="0" rIns="91431" bIns="0" rtlCol="0" anchor="t">
                <a:spAutoFit/>
              </a:bodyPr>
              <a:lstStyle/>
              <a:p>
                <a:pPr algn="ctr">
                  <a:lnSpc>
                    <a:spcPct val="150000"/>
                  </a:lnSpc>
                </a:pPr>
                <a:r>
                  <a:rPr lang="zh-CN" altLang="en-US" sz="1600" dirty="0">
                    <a:solidFill>
                      <a:schemeClr val="tx1">
                        <a:lumMod val="65000"/>
                        <a:lumOff val="35000"/>
                      </a:schemeClr>
                    </a:solidFill>
                    <a:latin typeface="微软雅黑" pitchFamily="34" charset="-122"/>
                    <a:ea typeface="微软雅黑" pitchFamily="34" charset="-122"/>
                    <a:cs typeface="华文黑体" pitchFamily="2" charset="-122"/>
                  </a:rPr>
                  <a:t>添加标题</a:t>
                </a:r>
              </a:p>
            </p:txBody>
          </p:sp>
        </p:grpSp>
      </p:grpSp>
      <p:grpSp>
        <p:nvGrpSpPr>
          <p:cNvPr id="127" name="组合 126"/>
          <p:cNvGrpSpPr/>
          <p:nvPr/>
        </p:nvGrpSpPr>
        <p:grpSpPr>
          <a:xfrm>
            <a:off x="4615066" y="5084294"/>
            <a:ext cx="2048104" cy="1553857"/>
            <a:chOff x="873900" y="1340833"/>
            <a:chExt cx="1166203" cy="1136268"/>
          </a:xfrm>
        </p:grpSpPr>
        <p:sp>
          <p:nvSpPr>
            <p:cNvPr id="128" name="TextBox 127"/>
            <p:cNvSpPr txBox="1"/>
            <p:nvPr/>
          </p:nvSpPr>
          <p:spPr>
            <a:xfrm>
              <a:off x="873900" y="1767301"/>
              <a:ext cx="1166203" cy="709800"/>
            </a:xfrm>
            <a:prstGeom prst="rect">
              <a:avLst/>
            </a:prstGeom>
            <a:noFill/>
          </p:spPr>
          <p:txBody>
            <a:bodyPr wrap="square" lIns="91431" tIns="45715" rIns="91431" bIns="45715" rtlCol="0">
              <a:spAutoFit/>
            </a:bodyPr>
            <a:lstStyle/>
            <a:p>
              <a:pPr algn="ctr">
                <a:lnSpc>
                  <a:spcPct val="130000"/>
                </a:lnSpc>
              </a:pPr>
              <a:r>
                <a:rPr lang="zh-CN" altLang="en-US" sz="900" dirty="0">
                  <a:solidFill>
                    <a:schemeClr val="tx1">
                      <a:lumMod val="65000"/>
                      <a:lumOff val="35000"/>
                    </a:schemeClr>
                  </a:solidFill>
                  <a:latin typeface="微软雅黑" pitchFamily="34" charset="-122"/>
                  <a:ea typeface="微软雅黑" pitchFamily="34" charset="-122"/>
                </a:rPr>
                <a:t>您的内容打在这里，或者通过您的内容打在这里</a:t>
              </a:r>
            </a:p>
          </p:txBody>
        </p:sp>
        <p:grpSp>
          <p:nvGrpSpPr>
            <p:cNvPr id="129" name="组合 171"/>
            <p:cNvGrpSpPr/>
            <p:nvPr/>
          </p:nvGrpSpPr>
          <p:grpSpPr>
            <a:xfrm>
              <a:off x="947384" y="1340833"/>
              <a:ext cx="1008112" cy="1029468"/>
              <a:chOff x="947384" y="1340833"/>
              <a:chExt cx="1008112" cy="1029468"/>
            </a:xfrm>
          </p:grpSpPr>
          <p:cxnSp>
            <p:nvCxnSpPr>
              <p:cNvPr id="132" name="直接连接符 131"/>
              <p:cNvCxnSpPr/>
              <p:nvPr/>
            </p:nvCxnSpPr>
            <p:spPr>
              <a:xfrm>
                <a:off x="1481601" y="1340833"/>
                <a:ext cx="0" cy="200492"/>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133" name="TextBox 132"/>
              <p:cNvSpPr txBox="1"/>
              <p:nvPr/>
            </p:nvSpPr>
            <p:spPr>
              <a:xfrm>
                <a:off x="947384" y="1541325"/>
                <a:ext cx="1008112" cy="828976"/>
              </a:xfrm>
              <a:prstGeom prst="rect">
                <a:avLst/>
              </a:prstGeom>
              <a:noFill/>
            </p:spPr>
            <p:txBody>
              <a:bodyPr wrap="square" lIns="91431" tIns="0" rIns="91431" bIns="0" rtlCol="0" anchor="t">
                <a:spAutoFit/>
              </a:bodyPr>
              <a:lstStyle/>
              <a:p>
                <a:pPr algn="ctr">
                  <a:lnSpc>
                    <a:spcPct val="150000"/>
                  </a:lnSpc>
                </a:pPr>
                <a:r>
                  <a:rPr lang="zh-CN" altLang="en-US" sz="1600" dirty="0">
                    <a:solidFill>
                      <a:schemeClr val="tx1">
                        <a:lumMod val="65000"/>
                        <a:lumOff val="35000"/>
                      </a:schemeClr>
                    </a:solidFill>
                    <a:latin typeface="微软雅黑" pitchFamily="34" charset="-122"/>
                    <a:ea typeface="微软雅黑" pitchFamily="34" charset="-122"/>
                    <a:cs typeface="华文黑体" pitchFamily="2" charset="-122"/>
                  </a:rPr>
                  <a:t>添加标题</a:t>
                </a:r>
              </a:p>
            </p:txBody>
          </p:sp>
        </p:grpSp>
      </p:grpSp>
      <p:grpSp>
        <p:nvGrpSpPr>
          <p:cNvPr id="134" name="组合 133"/>
          <p:cNvGrpSpPr/>
          <p:nvPr/>
        </p:nvGrpSpPr>
        <p:grpSpPr>
          <a:xfrm>
            <a:off x="7035593" y="5227170"/>
            <a:ext cx="2048104" cy="1553857"/>
            <a:chOff x="873900" y="1340833"/>
            <a:chExt cx="1166203" cy="1136268"/>
          </a:xfrm>
        </p:grpSpPr>
        <p:sp>
          <p:nvSpPr>
            <p:cNvPr id="135" name="TextBox 134"/>
            <p:cNvSpPr txBox="1"/>
            <p:nvPr/>
          </p:nvSpPr>
          <p:spPr>
            <a:xfrm>
              <a:off x="873900" y="1767301"/>
              <a:ext cx="1166203" cy="709800"/>
            </a:xfrm>
            <a:prstGeom prst="rect">
              <a:avLst/>
            </a:prstGeom>
            <a:noFill/>
          </p:spPr>
          <p:txBody>
            <a:bodyPr wrap="square" lIns="91431" tIns="45715" rIns="91431" bIns="45715" rtlCol="0">
              <a:spAutoFit/>
            </a:bodyPr>
            <a:lstStyle/>
            <a:p>
              <a:pPr algn="ctr">
                <a:lnSpc>
                  <a:spcPct val="130000"/>
                </a:lnSpc>
              </a:pPr>
              <a:r>
                <a:rPr lang="zh-CN" altLang="en-US" sz="900" dirty="0">
                  <a:solidFill>
                    <a:schemeClr val="tx1">
                      <a:lumMod val="65000"/>
                      <a:lumOff val="35000"/>
                    </a:schemeClr>
                  </a:solidFill>
                  <a:latin typeface="微软雅黑" pitchFamily="34" charset="-122"/>
                  <a:ea typeface="微软雅黑" pitchFamily="34" charset="-122"/>
                </a:rPr>
                <a:t>您的内容打在这里，或者通过您的内容打在这里</a:t>
              </a:r>
            </a:p>
          </p:txBody>
        </p:sp>
        <p:grpSp>
          <p:nvGrpSpPr>
            <p:cNvPr id="136" name="组合 176"/>
            <p:cNvGrpSpPr/>
            <p:nvPr/>
          </p:nvGrpSpPr>
          <p:grpSpPr>
            <a:xfrm>
              <a:off x="947384" y="1340833"/>
              <a:ext cx="1008112" cy="1029468"/>
              <a:chOff x="947384" y="1340833"/>
              <a:chExt cx="1008112" cy="1029468"/>
            </a:xfrm>
          </p:grpSpPr>
          <p:cxnSp>
            <p:nvCxnSpPr>
              <p:cNvPr id="137" name="直接连接符 136"/>
              <p:cNvCxnSpPr/>
              <p:nvPr/>
            </p:nvCxnSpPr>
            <p:spPr>
              <a:xfrm>
                <a:off x="1481601" y="1340833"/>
                <a:ext cx="0" cy="200492"/>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138" name="TextBox 137"/>
              <p:cNvSpPr txBox="1"/>
              <p:nvPr/>
            </p:nvSpPr>
            <p:spPr>
              <a:xfrm>
                <a:off x="947384" y="1541325"/>
                <a:ext cx="1008112" cy="828976"/>
              </a:xfrm>
              <a:prstGeom prst="rect">
                <a:avLst/>
              </a:prstGeom>
              <a:noFill/>
            </p:spPr>
            <p:txBody>
              <a:bodyPr wrap="square" lIns="91431" tIns="0" rIns="91431" bIns="0" rtlCol="0" anchor="t">
                <a:spAutoFit/>
              </a:bodyPr>
              <a:lstStyle/>
              <a:p>
                <a:pPr algn="ctr">
                  <a:lnSpc>
                    <a:spcPct val="150000"/>
                  </a:lnSpc>
                </a:pPr>
                <a:r>
                  <a:rPr lang="zh-CN" altLang="en-US" sz="1600" dirty="0">
                    <a:solidFill>
                      <a:schemeClr val="tx1">
                        <a:lumMod val="65000"/>
                        <a:lumOff val="35000"/>
                      </a:schemeClr>
                    </a:solidFill>
                    <a:latin typeface="微软雅黑" pitchFamily="34" charset="-122"/>
                    <a:ea typeface="微软雅黑" pitchFamily="34" charset="-122"/>
                    <a:cs typeface="华文黑体" pitchFamily="2" charset="-122"/>
                  </a:rPr>
                  <a:t>添加标题</a:t>
                </a:r>
              </a:p>
            </p:txBody>
          </p: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left)">
                                      <p:cBhvr>
                                        <p:cTn id="7" dur="300"/>
                                        <p:tgtEl>
                                          <p:spTgt spid="29"/>
                                        </p:tgtEl>
                                      </p:cBhvr>
                                    </p:animEffect>
                                  </p:childTnLst>
                                </p:cTn>
                              </p:par>
                            </p:childTnLst>
                          </p:cTn>
                        </p:par>
                        <p:par>
                          <p:cTn id="8" fill="hold">
                            <p:stCondLst>
                              <p:cond delay="300"/>
                            </p:stCondLst>
                            <p:childTnLst>
                              <p:par>
                                <p:cTn id="9" presetID="22" presetClass="entr" presetSubtype="8" fill="hold" grpId="0" nodeType="afterEffect">
                                  <p:stCondLst>
                                    <p:cond delay="0"/>
                                  </p:stCondLst>
                                  <p:childTnLst>
                                    <p:set>
                                      <p:cBhvr>
                                        <p:cTn id="10" dur="1" fill="hold">
                                          <p:stCondLst>
                                            <p:cond delay="0"/>
                                          </p:stCondLst>
                                        </p:cTn>
                                        <p:tgtEl>
                                          <p:spTgt spid="36"/>
                                        </p:tgtEl>
                                        <p:attrNameLst>
                                          <p:attrName>style.visibility</p:attrName>
                                        </p:attrNameLst>
                                      </p:cBhvr>
                                      <p:to>
                                        <p:strVal val="visible"/>
                                      </p:to>
                                    </p:set>
                                    <p:animEffect transition="in" filter="wipe(left)">
                                      <p:cBhvr>
                                        <p:cTn id="11" dur="1000"/>
                                        <p:tgtEl>
                                          <p:spTgt spid="36"/>
                                        </p:tgtEl>
                                      </p:cBhvr>
                                    </p:animEffect>
                                  </p:childTnLst>
                                </p:cTn>
                              </p:par>
                            </p:childTnLst>
                          </p:cTn>
                        </p:par>
                        <p:par>
                          <p:cTn id="12" fill="hold">
                            <p:stCondLst>
                              <p:cond delay="1300"/>
                            </p:stCondLst>
                            <p:childTnLst>
                              <p:par>
                                <p:cTn id="13" presetID="2" presetClass="entr" presetSubtype="2" accel="58000" fill="hold" nodeType="afterEffect">
                                  <p:stCondLst>
                                    <p:cond delay="0"/>
                                  </p:stCondLst>
                                  <p:childTnLst>
                                    <p:set>
                                      <p:cBhvr>
                                        <p:cTn id="14" dur="1" fill="hold">
                                          <p:stCondLst>
                                            <p:cond delay="0"/>
                                          </p:stCondLst>
                                        </p:cTn>
                                        <p:tgtEl>
                                          <p:spTgt spid="37"/>
                                        </p:tgtEl>
                                        <p:attrNameLst>
                                          <p:attrName>style.visibility</p:attrName>
                                        </p:attrNameLst>
                                      </p:cBhvr>
                                      <p:to>
                                        <p:strVal val="visible"/>
                                      </p:to>
                                    </p:set>
                                    <p:anim calcmode="lin" valueType="num">
                                      <p:cBhvr additive="base">
                                        <p:cTn id="15" dur="1500" fill="hold"/>
                                        <p:tgtEl>
                                          <p:spTgt spid="37"/>
                                        </p:tgtEl>
                                        <p:attrNameLst>
                                          <p:attrName>ppt_x</p:attrName>
                                        </p:attrNameLst>
                                      </p:cBhvr>
                                      <p:tavLst>
                                        <p:tav tm="0">
                                          <p:val>
                                            <p:strVal val="1+#ppt_w/2"/>
                                          </p:val>
                                        </p:tav>
                                        <p:tav tm="100000">
                                          <p:val>
                                            <p:strVal val="#ppt_x"/>
                                          </p:val>
                                        </p:tav>
                                      </p:tavLst>
                                    </p:anim>
                                    <p:anim calcmode="lin" valueType="num">
                                      <p:cBhvr additive="base">
                                        <p:cTn id="16" dur="1500" fill="hold"/>
                                        <p:tgtEl>
                                          <p:spTgt spid="37"/>
                                        </p:tgtEl>
                                        <p:attrNameLst>
                                          <p:attrName>ppt_y</p:attrName>
                                        </p:attrNameLst>
                                      </p:cBhvr>
                                      <p:tavLst>
                                        <p:tav tm="0">
                                          <p:val>
                                            <p:strVal val="#ppt_y"/>
                                          </p:val>
                                        </p:tav>
                                        <p:tav tm="100000">
                                          <p:val>
                                            <p:strVal val="#ppt_y"/>
                                          </p:val>
                                        </p:tav>
                                      </p:tavLst>
                                    </p:anim>
                                  </p:childTnLst>
                                </p:cTn>
                              </p:par>
                              <p:par>
                                <p:cTn id="17" presetID="2" presetClass="entr" presetSubtype="2" accel="58000" fill="hold" nodeType="withEffect">
                                  <p:stCondLst>
                                    <p:cond delay="200"/>
                                  </p:stCondLst>
                                  <p:childTnLst>
                                    <p:set>
                                      <p:cBhvr>
                                        <p:cTn id="18" dur="1" fill="hold">
                                          <p:stCondLst>
                                            <p:cond delay="0"/>
                                          </p:stCondLst>
                                        </p:cTn>
                                        <p:tgtEl>
                                          <p:spTgt spid="44"/>
                                        </p:tgtEl>
                                        <p:attrNameLst>
                                          <p:attrName>style.visibility</p:attrName>
                                        </p:attrNameLst>
                                      </p:cBhvr>
                                      <p:to>
                                        <p:strVal val="visible"/>
                                      </p:to>
                                    </p:set>
                                    <p:anim calcmode="lin" valueType="num">
                                      <p:cBhvr additive="base">
                                        <p:cTn id="19" dur="1500" fill="hold"/>
                                        <p:tgtEl>
                                          <p:spTgt spid="44"/>
                                        </p:tgtEl>
                                        <p:attrNameLst>
                                          <p:attrName>ppt_x</p:attrName>
                                        </p:attrNameLst>
                                      </p:cBhvr>
                                      <p:tavLst>
                                        <p:tav tm="0">
                                          <p:val>
                                            <p:strVal val="1+#ppt_w/2"/>
                                          </p:val>
                                        </p:tav>
                                        <p:tav tm="100000">
                                          <p:val>
                                            <p:strVal val="#ppt_x"/>
                                          </p:val>
                                        </p:tav>
                                      </p:tavLst>
                                    </p:anim>
                                    <p:anim calcmode="lin" valueType="num">
                                      <p:cBhvr additive="base">
                                        <p:cTn id="20" dur="1500" fill="hold"/>
                                        <p:tgtEl>
                                          <p:spTgt spid="44"/>
                                        </p:tgtEl>
                                        <p:attrNameLst>
                                          <p:attrName>ppt_y</p:attrName>
                                        </p:attrNameLst>
                                      </p:cBhvr>
                                      <p:tavLst>
                                        <p:tav tm="0">
                                          <p:val>
                                            <p:strVal val="#ppt_y"/>
                                          </p:val>
                                        </p:tav>
                                        <p:tav tm="100000">
                                          <p:val>
                                            <p:strVal val="#ppt_y"/>
                                          </p:val>
                                        </p:tav>
                                      </p:tavLst>
                                    </p:anim>
                                  </p:childTnLst>
                                </p:cTn>
                              </p:par>
                              <p:par>
                                <p:cTn id="21" presetID="2" presetClass="entr" presetSubtype="2" accel="58000" fill="hold" nodeType="withEffect">
                                  <p:stCondLst>
                                    <p:cond delay="400"/>
                                  </p:stCondLst>
                                  <p:childTnLst>
                                    <p:set>
                                      <p:cBhvr>
                                        <p:cTn id="22" dur="1" fill="hold">
                                          <p:stCondLst>
                                            <p:cond delay="0"/>
                                          </p:stCondLst>
                                        </p:cTn>
                                        <p:tgtEl>
                                          <p:spTgt spid="51"/>
                                        </p:tgtEl>
                                        <p:attrNameLst>
                                          <p:attrName>style.visibility</p:attrName>
                                        </p:attrNameLst>
                                      </p:cBhvr>
                                      <p:to>
                                        <p:strVal val="visible"/>
                                      </p:to>
                                    </p:set>
                                    <p:anim calcmode="lin" valueType="num">
                                      <p:cBhvr additive="base">
                                        <p:cTn id="23" dur="1500" fill="hold"/>
                                        <p:tgtEl>
                                          <p:spTgt spid="51"/>
                                        </p:tgtEl>
                                        <p:attrNameLst>
                                          <p:attrName>ppt_x</p:attrName>
                                        </p:attrNameLst>
                                      </p:cBhvr>
                                      <p:tavLst>
                                        <p:tav tm="0">
                                          <p:val>
                                            <p:strVal val="1+#ppt_w/2"/>
                                          </p:val>
                                        </p:tav>
                                        <p:tav tm="100000">
                                          <p:val>
                                            <p:strVal val="#ppt_x"/>
                                          </p:val>
                                        </p:tav>
                                      </p:tavLst>
                                    </p:anim>
                                    <p:anim calcmode="lin" valueType="num">
                                      <p:cBhvr additive="base">
                                        <p:cTn id="24" dur="1500" fill="hold"/>
                                        <p:tgtEl>
                                          <p:spTgt spid="51"/>
                                        </p:tgtEl>
                                        <p:attrNameLst>
                                          <p:attrName>ppt_y</p:attrName>
                                        </p:attrNameLst>
                                      </p:cBhvr>
                                      <p:tavLst>
                                        <p:tav tm="0">
                                          <p:val>
                                            <p:strVal val="#ppt_y"/>
                                          </p:val>
                                        </p:tav>
                                        <p:tav tm="100000">
                                          <p:val>
                                            <p:strVal val="#ppt_y"/>
                                          </p:val>
                                        </p:tav>
                                      </p:tavLst>
                                    </p:anim>
                                  </p:childTnLst>
                                </p:cTn>
                              </p:par>
                              <p:par>
                                <p:cTn id="25" presetID="2" presetClass="entr" presetSubtype="2" accel="58000" fill="hold" nodeType="withEffect">
                                  <p:stCondLst>
                                    <p:cond delay="600"/>
                                  </p:stCondLst>
                                  <p:childTnLst>
                                    <p:set>
                                      <p:cBhvr>
                                        <p:cTn id="26" dur="1" fill="hold">
                                          <p:stCondLst>
                                            <p:cond delay="0"/>
                                          </p:stCondLst>
                                        </p:cTn>
                                        <p:tgtEl>
                                          <p:spTgt spid="58"/>
                                        </p:tgtEl>
                                        <p:attrNameLst>
                                          <p:attrName>style.visibility</p:attrName>
                                        </p:attrNameLst>
                                      </p:cBhvr>
                                      <p:to>
                                        <p:strVal val="visible"/>
                                      </p:to>
                                    </p:set>
                                    <p:anim calcmode="lin" valueType="num">
                                      <p:cBhvr additive="base">
                                        <p:cTn id="27" dur="1500" fill="hold"/>
                                        <p:tgtEl>
                                          <p:spTgt spid="58"/>
                                        </p:tgtEl>
                                        <p:attrNameLst>
                                          <p:attrName>ppt_x</p:attrName>
                                        </p:attrNameLst>
                                      </p:cBhvr>
                                      <p:tavLst>
                                        <p:tav tm="0">
                                          <p:val>
                                            <p:strVal val="1+#ppt_w/2"/>
                                          </p:val>
                                        </p:tav>
                                        <p:tav tm="100000">
                                          <p:val>
                                            <p:strVal val="#ppt_x"/>
                                          </p:val>
                                        </p:tav>
                                      </p:tavLst>
                                    </p:anim>
                                    <p:anim calcmode="lin" valueType="num">
                                      <p:cBhvr additive="base">
                                        <p:cTn id="28" dur="1500" fill="hold"/>
                                        <p:tgtEl>
                                          <p:spTgt spid="58"/>
                                        </p:tgtEl>
                                        <p:attrNameLst>
                                          <p:attrName>ppt_y</p:attrName>
                                        </p:attrNameLst>
                                      </p:cBhvr>
                                      <p:tavLst>
                                        <p:tav tm="0">
                                          <p:val>
                                            <p:strVal val="#ppt_y"/>
                                          </p:val>
                                        </p:tav>
                                        <p:tav tm="100000">
                                          <p:val>
                                            <p:strVal val="#ppt_y"/>
                                          </p:val>
                                        </p:tav>
                                      </p:tavLst>
                                    </p:anim>
                                  </p:childTnLst>
                                </p:cTn>
                              </p:par>
                              <p:par>
                                <p:cTn id="29" presetID="2" presetClass="entr" presetSubtype="2" accel="58000" fill="hold" nodeType="withEffect">
                                  <p:stCondLst>
                                    <p:cond delay="800"/>
                                  </p:stCondLst>
                                  <p:childTnLst>
                                    <p:set>
                                      <p:cBhvr>
                                        <p:cTn id="30" dur="1" fill="hold">
                                          <p:stCondLst>
                                            <p:cond delay="0"/>
                                          </p:stCondLst>
                                        </p:cTn>
                                        <p:tgtEl>
                                          <p:spTgt spid="65"/>
                                        </p:tgtEl>
                                        <p:attrNameLst>
                                          <p:attrName>style.visibility</p:attrName>
                                        </p:attrNameLst>
                                      </p:cBhvr>
                                      <p:to>
                                        <p:strVal val="visible"/>
                                      </p:to>
                                    </p:set>
                                    <p:anim calcmode="lin" valueType="num">
                                      <p:cBhvr additive="base">
                                        <p:cTn id="31" dur="1500" fill="hold"/>
                                        <p:tgtEl>
                                          <p:spTgt spid="65"/>
                                        </p:tgtEl>
                                        <p:attrNameLst>
                                          <p:attrName>ppt_x</p:attrName>
                                        </p:attrNameLst>
                                      </p:cBhvr>
                                      <p:tavLst>
                                        <p:tav tm="0">
                                          <p:val>
                                            <p:strVal val="1+#ppt_w/2"/>
                                          </p:val>
                                        </p:tav>
                                        <p:tav tm="100000">
                                          <p:val>
                                            <p:strVal val="#ppt_x"/>
                                          </p:val>
                                        </p:tav>
                                      </p:tavLst>
                                    </p:anim>
                                    <p:anim calcmode="lin" valueType="num">
                                      <p:cBhvr additive="base">
                                        <p:cTn id="32" dur="1500" fill="hold"/>
                                        <p:tgtEl>
                                          <p:spTgt spid="65"/>
                                        </p:tgtEl>
                                        <p:attrNameLst>
                                          <p:attrName>ppt_y</p:attrName>
                                        </p:attrNameLst>
                                      </p:cBhvr>
                                      <p:tavLst>
                                        <p:tav tm="0">
                                          <p:val>
                                            <p:strVal val="#ppt_y"/>
                                          </p:val>
                                        </p:tav>
                                        <p:tav tm="100000">
                                          <p:val>
                                            <p:strVal val="#ppt_y"/>
                                          </p:val>
                                        </p:tav>
                                      </p:tavLst>
                                    </p:anim>
                                  </p:childTnLst>
                                </p:cTn>
                              </p:par>
                              <p:par>
                                <p:cTn id="33" presetID="2" presetClass="entr" presetSubtype="2" accel="58000" fill="hold" nodeType="withEffect">
                                  <p:stCondLst>
                                    <p:cond delay="1000"/>
                                  </p:stCondLst>
                                  <p:childTnLst>
                                    <p:set>
                                      <p:cBhvr>
                                        <p:cTn id="34" dur="1" fill="hold">
                                          <p:stCondLst>
                                            <p:cond delay="0"/>
                                          </p:stCondLst>
                                        </p:cTn>
                                        <p:tgtEl>
                                          <p:spTgt spid="72"/>
                                        </p:tgtEl>
                                        <p:attrNameLst>
                                          <p:attrName>style.visibility</p:attrName>
                                        </p:attrNameLst>
                                      </p:cBhvr>
                                      <p:to>
                                        <p:strVal val="visible"/>
                                      </p:to>
                                    </p:set>
                                    <p:anim calcmode="lin" valueType="num">
                                      <p:cBhvr additive="base">
                                        <p:cTn id="35" dur="1500" fill="hold"/>
                                        <p:tgtEl>
                                          <p:spTgt spid="72"/>
                                        </p:tgtEl>
                                        <p:attrNameLst>
                                          <p:attrName>ppt_x</p:attrName>
                                        </p:attrNameLst>
                                      </p:cBhvr>
                                      <p:tavLst>
                                        <p:tav tm="0">
                                          <p:val>
                                            <p:strVal val="1+#ppt_w/2"/>
                                          </p:val>
                                        </p:tav>
                                        <p:tav tm="100000">
                                          <p:val>
                                            <p:strVal val="#ppt_x"/>
                                          </p:val>
                                        </p:tav>
                                      </p:tavLst>
                                    </p:anim>
                                    <p:anim calcmode="lin" valueType="num">
                                      <p:cBhvr additive="base">
                                        <p:cTn id="36" dur="1500" fill="hold"/>
                                        <p:tgtEl>
                                          <p:spTgt spid="72"/>
                                        </p:tgtEl>
                                        <p:attrNameLst>
                                          <p:attrName>ppt_y</p:attrName>
                                        </p:attrNameLst>
                                      </p:cBhvr>
                                      <p:tavLst>
                                        <p:tav tm="0">
                                          <p:val>
                                            <p:strVal val="#ppt_y"/>
                                          </p:val>
                                        </p:tav>
                                        <p:tav tm="100000">
                                          <p:val>
                                            <p:strVal val="#ppt_y"/>
                                          </p:val>
                                        </p:tav>
                                      </p:tavLst>
                                    </p:anim>
                                  </p:childTnLst>
                                </p:cTn>
                              </p:par>
                              <p:par>
                                <p:cTn id="37" presetID="2" presetClass="entr" presetSubtype="2" accel="58000" fill="hold" nodeType="withEffect">
                                  <p:stCondLst>
                                    <p:cond delay="1200"/>
                                  </p:stCondLst>
                                  <p:childTnLst>
                                    <p:set>
                                      <p:cBhvr>
                                        <p:cTn id="38" dur="1" fill="hold">
                                          <p:stCondLst>
                                            <p:cond delay="0"/>
                                          </p:stCondLst>
                                        </p:cTn>
                                        <p:tgtEl>
                                          <p:spTgt spid="79"/>
                                        </p:tgtEl>
                                        <p:attrNameLst>
                                          <p:attrName>style.visibility</p:attrName>
                                        </p:attrNameLst>
                                      </p:cBhvr>
                                      <p:to>
                                        <p:strVal val="visible"/>
                                      </p:to>
                                    </p:set>
                                    <p:anim calcmode="lin" valueType="num">
                                      <p:cBhvr additive="base">
                                        <p:cTn id="39" dur="1500" fill="hold"/>
                                        <p:tgtEl>
                                          <p:spTgt spid="79"/>
                                        </p:tgtEl>
                                        <p:attrNameLst>
                                          <p:attrName>ppt_x</p:attrName>
                                        </p:attrNameLst>
                                      </p:cBhvr>
                                      <p:tavLst>
                                        <p:tav tm="0">
                                          <p:val>
                                            <p:strVal val="1+#ppt_w/2"/>
                                          </p:val>
                                        </p:tav>
                                        <p:tav tm="100000">
                                          <p:val>
                                            <p:strVal val="#ppt_x"/>
                                          </p:val>
                                        </p:tav>
                                      </p:tavLst>
                                    </p:anim>
                                    <p:anim calcmode="lin" valueType="num">
                                      <p:cBhvr additive="base">
                                        <p:cTn id="40" dur="1500" fill="hold"/>
                                        <p:tgtEl>
                                          <p:spTgt spid="79"/>
                                        </p:tgtEl>
                                        <p:attrNameLst>
                                          <p:attrName>ppt_y</p:attrName>
                                        </p:attrNameLst>
                                      </p:cBhvr>
                                      <p:tavLst>
                                        <p:tav tm="0">
                                          <p:val>
                                            <p:strVal val="#ppt_y"/>
                                          </p:val>
                                        </p:tav>
                                        <p:tav tm="100000">
                                          <p:val>
                                            <p:strVal val="#ppt_y"/>
                                          </p:val>
                                        </p:tav>
                                      </p:tavLst>
                                    </p:anim>
                                  </p:childTnLst>
                                </p:cTn>
                              </p:par>
                            </p:childTnLst>
                          </p:cTn>
                        </p:par>
                        <p:par>
                          <p:cTn id="41" fill="hold">
                            <p:stCondLst>
                              <p:cond delay="4000"/>
                            </p:stCondLst>
                            <p:childTnLst>
                              <p:par>
                                <p:cTn id="42" presetID="47" presetClass="entr" presetSubtype="0" fill="hold" nodeType="afterEffect">
                                  <p:stCondLst>
                                    <p:cond delay="0"/>
                                  </p:stCondLst>
                                  <p:childTnLst>
                                    <p:set>
                                      <p:cBhvr>
                                        <p:cTn id="43" dur="1" fill="hold">
                                          <p:stCondLst>
                                            <p:cond delay="0"/>
                                          </p:stCondLst>
                                        </p:cTn>
                                        <p:tgtEl>
                                          <p:spTgt spid="101"/>
                                        </p:tgtEl>
                                        <p:attrNameLst>
                                          <p:attrName>style.visibility</p:attrName>
                                        </p:attrNameLst>
                                      </p:cBhvr>
                                      <p:to>
                                        <p:strVal val="visible"/>
                                      </p:to>
                                    </p:set>
                                    <p:animEffect transition="in" filter="fade">
                                      <p:cBhvr>
                                        <p:cTn id="44" dur="500"/>
                                        <p:tgtEl>
                                          <p:spTgt spid="101"/>
                                        </p:tgtEl>
                                      </p:cBhvr>
                                    </p:animEffect>
                                    <p:anim calcmode="lin" valueType="num">
                                      <p:cBhvr>
                                        <p:cTn id="45" dur="500" fill="hold"/>
                                        <p:tgtEl>
                                          <p:spTgt spid="101"/>
                                        </p:tgtEl>
                                        <p:attrNameLst>
                                          <p:attrName>ppt_x</p:attrName>
                                        </p:attrNameLst>
                                      </p:cBhvr>
                                      <p:tavLst>
                                        <p:tav tm="0">
                                          <p:val>
                                            <p:strVal val="#ppt_x"/>
                                          </p:val>
                                        </p:tav>
                                        <p:tav tm="100000">
                                          <p:val>
                                            <p:strVal val="#ppt_x"/>
                                          </p:val>
                                        </p:tav>
                                      </p:tavLst>
                                    </p:anim>
                                    <p:anim calcmode="lin" valueType="num">
                                      <p:cBhvr>
                                        <p:cTn id="46" dur="500" fill="hold"/>
                                        <p:tgtEl>
                                          <p:spTgt spid="101"/>
                                        </p:tgtEl>
                                        <p:attrNameLst>
                                          <p:attrName>ppt_y</p:attrName>
                                        </p:attrNameLst>
                                      </p:cBhvr>
                                      <p:tavLst>
                                        <p:tav tm="0">
                                          <p:val>
                                            <p:strVal val="#ppt_y-.1"/>
                                          </p:val>
                                        </p:tav>
                                        <p:tav tm="100000">
                                          <p:val>
                                            <p:strVal val="#ppt_y"/>
                                          </p:val>
                                        </p:tav>
                                      </p:tavLst>
                                    </p:anim>
                                  </p:childTnLst>
                                </p:cTn>
                              </p:par>
                              <p:par>
                                <p:cTn id="47" presetID="47" presetClass="entr" presetSubtype="0" fill="hold" nodeType="withEffect">
                                  <p:stCondLst>
                                    <p:cond delay="300"/>
                                  </p:stCondLst>
                                  <p:childTnLst>
                                    <p:set>
                                      <p:cBhvr>
                                        <p:cTn id="48" dur="1" fill="hold">
                                          <p:stCondLst>
                                            <p:cond delay="0"/>
                                          </p:stCondLst>
                                        </p:cTn>
                                        <p:tgtEl>
                                          <p:spTgt spid="96"/>
                                        </p:tgtEl>
                                        <p:attrNameLst>
                                          <p:attrName>style.visibility</p:attrName>
                                        </p:attrNameLst>
                                      </p:cBhvr>
                                      <p:to>
                                        <p:strVal val="visible"/>
                                      </p:to>
                                    </p:set>
                                    <p:animEffect transition="in" filter="fade">
                                      <p:cBhvr>
                                        <p:cTn id="49" dur="500"/>
                                        <p:tgtEl>
                                          <p:spTgt spid="96"/>
                                        </p:tgtEl>
                                      </p:cBhvr>
                                    </p:animEffect>
                                    <p:anim calcmode="lin" valueType="num">
                                      <p:cBhvr>
                                        <p:cTn id="50" dur="500" fill="hold"/>
                                        <p:tgtEl>
                                          <p:spTgt spid="96"/>
                                        </p:tgtEl>
                                        <p:attrNameLst>
                                          <p:attrName>ppt_x</p:attrName>
                                        </p:attrNameLst>
                                      </p:cBhvr>
                                      <p:tavLst>
                                        <p:tav tm="0">
                                          <p:val>
                                            <p:strVal val="#ppt_x"/>
                                          </p:val>
                                        </p:tav>
                                        <p:tav tm="100000">
                                          <p:val>
                                            <p:strVal val="#ppt_x"/>
                                          </p:val>
                                        </p:tav>
                                      </p:tavLst>
                                    </p:anim>
                                    <p:anim calcmode="lin" valueType="num">
                                      <p:cBhvr>
                                        <p:cTn id="51" dur="500" fill="hold"/>
                                        <p:tgtEl>
                                          <p:spTgt spid="96"/>
                                        </p:tgtEl>
                                        <p:attrNameLst>
                                          <p:attrName>ppt_y</p:attrName>
                                        </p:attrNameLst>
                                      </p:cBhvr>
                                      <p:tavLst>
                                        <p:tav tm="0">
                                          <p:val>
                                            <p:strVal val="#ppt_y-.1"/>
                                          </p:val>
                                        </p:tav>
                                        <p:tav tm="100000">
                                          <p:val>
                                            <p:strVal val="#ppt_y"/>
                                          </p:val>
                                        </p:tav>
                                      </p:tavLst>
                                    </p:anim>
                                  </p:childTnLst>
                                </p:cTn>
                              </p:par>
                              <p:par>
                                <p:cTn id="52" presetID="47" presetClass="entr" presetSubtype="0" fill="hold" nodeType="withEffect">
                                  <p:stCondLst>
                                    <p:cond delay="600"/>
                                  </p:stCondLst>
                                  <p:childTnLst>
                                    <p:set>
                                      <p:cBhvr>
                                        <p:cTn id="53" dur="1" fill="hold">
                                          <p:stCondLst>
                                            <p:cond delay="0"/>
                                          </p:stCondLst>
                                        </p:cTn>
                                        <p:tgtEl>
                                          <p:spTgt spid="91"/>
                                        </p:tgtEl>
                                        <p:attrNameLst>
                                          <p:attrName>style.visibility</p:attrName>
                                        </p:attrNameLst>
                                      </p:cBhvr>
                                      <p:to>
                                        <p:strVal val="visible"/>
                                      </p:to>
                                    </p:set>
                                    <p:animEffect transition="in" filter="fade">
                                      <p:cBhvr>
                                        <p:cTn id="54" dur="500"/>
                                        <p:tgtEl>
                                          <p:spTgt spid="91"/>
                                        </p:tgtEl>
                                      </p:cBhvr>
                                    </p:animEffect>
                                    <p:anim calcmode="lin" valueType="num">
                                      <p:cBhvr>
                                        <p:cTn id="55" dur="500" fill="hold"/>
                                        <p:tgtEl>
                                          <p:spTgt spid="91"/>
                                        </p:tgtEl>
                                        <p:attrNameLst>
                                          <p:attrName>ppt_x</p:attrName>
                                        </p:attrNameLst>
                                      </p:cBhvr>
                                      <p:tavLst>
                                        <p:tav tm="0">
                                          <p:val>
                                            <p:strVal val="#ppt_x"/>
                                          </p:val>
                                        </p:tav>
                                        <p:tav tm="100000">
                                          <p:val>
                                            <p:strVal val="#ppt_x"/>
                                          </p:val>
                                        </p:tav>
                                      </p:tavLst>
                                    </p:anim>
                                    <p:anim calcmode="lin" valueType="num">
                                      <p:cBhvr>
                                        <p:cTn id="56" dur="500" fill="hold"/>
                                        <p:tgtEl>
                                          <p:spTgt spid="91"/>
                                        </p:tgtEl>
                                        <p:attrNameLst>
                                          <p:attrName>ppt_y</p:attrName>
                                        </p:attrNameLst>
                                      </p:cBhvr>
                                      <p:tavLst>
                                        <p:tav tm="0">
                                          <p:val>
                                            <p:strVal val="#ppt_y-.1"/>
                                          </p:val>
                                        </p:tav>
                                        <p:tav tm="100000">
                                          <p:val>
                                            <p:strVal val="#ppt_y"/>
                                          </p:val>
                                        </p:tav>
                                      </p:tavLst>
                                    </p:anim>
                                  </p:childTnLst>
                                </p:cTn>
                              </p:par>
                              <p:par>
                                <p:cTn id="57" presetID="47" presetClass="entr" presetSubtype="0" fill="hold" nodeType="withEffect">
                                  <p:stCondLst>
                                    <p:cond delay="800"/>
                                  </p:stCondLst>
                                  <p:childTnLst>
                                    <p:set>
                                      <p:cBhvr>
                                        <p:cTn id="58" dur="1" fill="hold">
                                          <p:stCondLst>
                                            <p:cond delay="0"/>
                                          </p:stCondLst>
                                        </p:cTn>
                                        <p:tgtEl>
                                          <p:spTgt spid="86"/>
                                        </p:tgtEl>
                                        <p:attrNameLst>
                                          <p:attrName>style.visibility</p:attrName>
                                        </p:attrNameLst>
                                      </p:cBhvr>
                                      <p:to>
                                        <p:strVal val="visible"/>
                                      </p:to>
                                    </p:set>
                                    <p:animEffect transition="in" filter="fade">
                                      <p:cBhvr>
                                        <p:cTn id="59" dur="500"/>
                                        <p:tgtEl>
                                          <p:spTgt spid="86"/>
                                        </p:tgtEl>
                                      </p:cBhvr>
                                    </p:animEffect>
                                    <p:anim calcmode="lin" valueType="num">
                                      <p:cBhvr>
                                        <p:cTn id="60" dur="500" fill="hold"/>
                                        <p:tgtEl>
                                          <p:spTgt spid="86"/>
                                        </p:tgtEl>
                                        <p:attrNameLst>
                                          <p:attrName>ppt_x</p:attrName>
                                        </p:attrNameLst>
                                      </p:cBhvr>
                                      <p:tavLst>
                                        <p:tav tm="0">
                                          <p:val>
                                            <p:strVal val="#ppt_x"/>
                                          </p:val>
                                        </p:tav>
                                        <p:tav tm="100000">
                                          <p:val>
                                            <p:strVal val="#ppt_x"/>
                                          </p:val>
                                        </p:tav>
                                      </p:tavLst>
                                    </p:anim>
                                    <p:anim calcmode="lin" valueType="num">
                                      <p:cBhvr>
                                        <p:cTn id="61" dur="500" fill="hold"/>
                                        <p:tgtEl>
                                          <p:spTgt spid="86"/>
                                        </p:tgtEl>
                                        <p:attrNameLst>
                                          <p:attrName>ppt_y</p:attrName>
                                        </p:attrNameLst>
                                      </p:cBhvr>
                                      <p:tavLst>
                                        <p:tav tm="0">
                                          <p:val>
                                            <p:strVal val="#ppt_y-.1"/>
                                          </p:val>
                                        </p:tav>
                                        <p:tav tm="100000">
                                          <p:val>
                                            <p:strVal val="#ppt_y"/>
                                          </p:val>
                                        </p:tav>
                                      </p:tavLst>
                                    </p:anim>
                                  </p:childTnLst>
                                </p:cTn>
                              </p:par>
                              <p:par>
                                <p:cTn id="62" presetID="42" presetClass="entr" presetSubtype="0" fill="hold" nodeType="withEffect">
                                  <p:stCondLst>
                                    <p:cond delay="0"/>
                                  </p:stCondLst>
                                  <p:childTnLst>
                                    <p:set>
                                      <p:cBhvr>
                                        <p:cTn id="63" dur="1" fill="hold">
                                          <p:stCondLst>
                                            <p:cond delay="0"/>
                                          </p:stCondLst>
                                        </p:cTn>
                                        <p:tgtEl>
                                          <p:spTgt spid="122"/>
                                        </p:tgtEl>
                                        <p:attrNameLst>
                                          <p:attrName>style.visibility</p:attrName>
                                        </p:attrNameLst>
                                      </p:cBhvr>
                                      <p:to>
                                        <p:strVal val="visible"/>
                                      </p:to>
                                    </p:set>
                                    <p:animEffect transition="in" filter="fade">
                                      <p:cBhvr>
                                        <p:cTn id="64" dur="500"/>
                                        <p:tgtEl>
                                          <p:spTgt spid="122"/>
                                        </p:tgtEl>
                                      </p:cBhvr>
                                    </p:animEffect>
                                    <p:anim calcmode="lin" valueType="num">
                                      <p:cBhvr>
                                        <p:cTn id="65" dur="500" fill="hold"/>
                                        <p:tgtEl>
                                          <p:spTgt spid="122"/>
                                        </p:tgtEl>
                                        <p:attrNameLst>
                                          <p:attrName>ppt_x</p:attrName>
                                        </p:attrNameLst>
                                      </p:cBhvr>
                                      <p:tavLst>
                                        <p:tav tm="0">
                                          <p:val>
                                            <p:strVal val="#ppt_x"/>
                                          </p:val>
                                        </p:tav>
                                        <p:tav tm="100000">
                                          <p:val>
                                            <p:strVal val="#ppt_x"/>
                                          </p:val>
                                        </p:tav>
                                      </p:tavLst>
                                    </p:anim>
                                    <p:anim calcmode="lin" valueType="num">
                                      <p:cBhvr>
                                        <p:cTn id="66" dur="500" fill="hold"/>
                                        <p:tgtEl>
                                          <p:spTgt spid="122"/>
                                        </p:tgtEl>
                                        <p:attrNameLst>
                                          <p:attrName>ppt_y</p:attrName>
                                        </p:attrNameLst>
                                      </p:cBhvr>
                                      <p:tavLst>
                                        <p:tav tm="0">
                                          <p:val>
                                            <p:strVal val="#ppt_y+.1"/>
                                          </p:val>
                                        </p:tav>
                                        <p:tav tm="100000">
                                          <p:val>
                                            <p:strVal val="#ppt_y"/>
                                          </p:val>
                                        </p:tav>
                                      </p:tavLst>
                                    </p:anim>
                                  </p:childTnLst>
                                </p:cTn>
                              </p:par>
                              <p:par>
                                <p:cTn id="67" presetID="42" presetClass="entr" presetSubtype="0" fill="hold" nodeType="withEffect">
                                  <p:stCondLst>
                                    <p:cond delay="300"/>
                                  </p:stCondLst>
                                  <p:childTnLst>
                                    <p:set>
                                      <p:cBhvr>
                                        <p:cTn id="68" dur="1" fill="hold">
                                          <p:stCondLst>
                                            <p:cond delay="0"/>
                                          </p:stCondLst>
                                        </p:cTn>
                                        <p:tgtEl>
                                          <p:spTgt spid="127"/>
                                        </p:tgtEl>
                                        <p:attrNameLst>
                                          <p:attrName>style.visibility</p:attrName>
                                        </p:attrNameLst>
                                      </p:cBhvr>
                                      <p:to>
                                        <p:strVal val="visible"/>
                                      </p:to>
                                    </p:set>
                                    <p:animEffect transition="in" filter="fade">
                                      <p:cBhvr>
                                        <p:cTn id="69" dur="500"/>
                                        <p:tgtEl>
                                          <p:spTgt spid="127"/>
                                        </p:tgtEl>
                                      </p:cBhvr>
                                    </p:animEffect>
                                    <p:anim calcmode="lin" valueType="num">
                                      <p:cBhvr>
                                        <p:cTn id="70" dur="500" fill="hold"/>
                                        <p:tgtEl>
                                          <p:spTgt spid="127"/>
                                        </p:tgtEl>
                                        <p:attrNameLst>
                                          <p:attrName>ppt_x</p:attrName>
                                        </p:attrNameLst>
                                      </p:cBhvr>
                                      <p:tavLst>
                                        <p:tav tm="0">
                                          <p:val>
                                            <p:strVal val="#ppt_x"/>
                                          </p:val>
                                        </p:tav>
                                        <p:tav tm="100000">
                                          <p:val>
                                            <p:strVal val="#ppt_x"/>
                                          </p:val>
                                        </p:tav>
                                      </p:tavLst>
                                    </p:anim>
                                    <p:anim calcmode="lin" valueType="num">
                                      <p:cBhvr>
                                        <p:cTn id="71" dur="500" fill="hold"/>
                                        <p:tgtEl>
                                          <p:spTgt spid="127"/>
                                        </p:tgtEl>
                                        <p:attrNameLst>
                                          <p:attrName>ppt_y</p:attrName>
                                        </p:attrNameLst>
                                      </p:cBhvr>
                                      <p:tavLst>
                                        <p:tav tm="0">
                                          <p:val>
                                            <p:strVal val="#ppt_y+.1"/>
                                          </p:val>
                                        </p:tav>
                                        <p:tav tm="100000">
                                          <p:val>
                                            <p:strVal val="#ppt_y"/>
                                          </p:val>
                                        </p:tav>
                                      </p:tavLst>
                                    </p:anim>
                                  </p:childTnLst>
                                </p:cTn>
                              </p:par>
                              <p:par>
                                <p:cTn id="72" presetID="42" presetClass="entr" presetSubtype="0" fill="hold" nodeType="withEffect">
                                  <p:stCondLst>
                                    <p:cond delay="600"/>
                                  </p:stCondLst>
                                  <p:childTnLst>
                                    <p:set>
                                      <p:cBhvr>
                                        <p:cTn id="73" dur="1" fill="hold">
                                          <p:stCondLst>
                                            <p:cond delay="0"/>
                                          </p:stCondLst>
                                        </p:cTn>
                                        <p:tgtEl>
                                          <p:spTgt spid="134"/>
                                        </p:tgtEl>
                                        <p:attrNameLst>
                                          <p:attrName>style.visibility</p:attrName>
                                        </p:attrNameLst>
                                      </p:cBhvr>
                                      <p:to>
                                        <p:strVal val="visible"/>
                                      </p:to>
                                    </p:set>
                                    <p:animEffect transition="in" filter="fade">
                                      <p:cBhvr>
                                        <p:cTn id="74" dur="500"/>
                                        <p:tgtEl>
                                          <p:spTgt spid="134"/>
                                        </p:tgtEl>
                                      </p:cBhvr>
                                    </p:animEffect>
                                    <p:anim calcmode="lin" valueType="num">
                                      <p:cBhvr>
                                        <p:cTn id="75" dur="500" fill="hold"/>
                                        <p:tgtEl>
                                          <p:spTgt spid="134"/>
                                        </p:tgtEl>
                                        <p:attrNameLst>
                                          <p:attrName>ppt_x</p:attrName>
                                        </p:attrNameLst>
                                      </p:cBhvr>
                                      <p:tavLst>
                                        <p:tav tm="0">
                                          <p:val>
                                            <p:strVal val="#ppt_x"/>
                                          </p:val>
                                        </p:tav>
                                        <p:tav tm="100000">
                                          <p:val>
                                            <p:strVal val="#ppt_x"/>
                                          </p:val>
                                        </p:tav>
                                      </p:tavLst>
                                    </p:anim>
                                    <p:anim calcmode="lin" valueType="num">
                                      <p:cBhvr>
                                        <p:cTn id="76" dur="500" fill="hold"/>
                                        <p:tgtEl>
                                          <p:spTgt spid="1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 name="矩形 160"/>
          <p:cNvSpPr>
            <a:spLocks noChangeArrowheads="1"/>
          </p:cNvSpPr>
          <p:nvPr/>
        </p:nvSpPr>
        <p:spPr bwMode="auto">
          <a:xfrm flipH="1">
            <a:off x="-1" y="2994813"/>
            <a:ext cx="13155663" cy="2664296"/>
          </a:xfrm>
          <a:custGeom>
            <a:avLst/>
            <a:gdLst>
              <a:gd name="connsiteX0" fmla="*/ 0 w 7260238"/>
              <a:gd name="connsiteY0" fmla="*/ 0 h 3090960"/>
              <a:gd name="connsiteX1" fmla="*/ 7260238 w 7260238"/>
              <a:gd name="connsiteY1" fmla="*/ 0 h 3090960"/>
              <a:gd name="connsiteX2" fmla="*/ 7260238 w 7260238"/>
              <a:gd name="connsiteY2" fmla="*/ 3090960 h 3090960"/>
              <a:gd name="connsiteX3" fmla="*/ 0 w 7260238"/>
              <a:gd name="connsiteY3" fmla="*/ 3090960 h 3090960"/>
              <a:gd name="connsiteX4" fmla="*/ 0 w 7260238"/>
              <a:gd name="connsiteY4" fmla="*/ 0 h 3090960"/>
              <a:gd name="connsiteX0" fmla="*/ 0 w 7260238"/>
              <a:gd name="connsiteY0" fmla="*/ 0 h 3090960"/>
              <a:gd name="connsiteX1" fmla="*/ 7260238 w 7260238"/>
              <a:gd name="connsiteY1" fmla="*/ 0 h 3090960"/>
              <a:gd name="connsiteX2" fmla="*/ 7260238 w 7260238"/>
              <a:gd name="connsiteY2" fmla="*/ 3090960 h 3090960"/>
              <a:gd name="connsiteX3" fmla="*/ 666205 w 7260238"/>
              <a:gd name="connsiteY3" fmla="*/ 3090960 h 3090960"/>
              <a:gd name="connsiteX4" fmla="*/ 0 w 7260238"/>
              <a:gd name="connsiteY4" fmla="*/ 0 h 30909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60238" h="3090960">
                <a:moveTo>
                  <a:pt x="0" y="0"/>
                </a:moveTo>
                <a:lnTo>
                  <a:pt x="7260238" y="0"/>
                </a:lnTo>
                <a:lnTo>
                  <a:pt x="7260238" y="3090960"/>
                </a:lnTo>
                <a:lnTo>
                  <a:pt x="666205" y="3090960"/>
                </a:lnTo>
                <a:lnTo>
                  <a:pt x="0" y="0"/>
                </a:lnTo>
                <a:close/>
              </a:path>
            </a:pathLst>
          </a:custGeom>
          <a:solidFill>
            <a:schemeClr val="accent1">
              <a:alpha val="24000"/>
            </a:schemeClr>
          </a:solidFill>
          <a:ln w="12700" cmpd="sng">
            <a:solidFill>
              <a:schemeClr val="accent1"/>
            </a:solidFill>
            <a:miter lim="800000"/>
            <a:headEnd/>
            <a:tailEnd/>
          </a:ln>
        </p:spPr>
        <p:txBody>
          <a:bodyPr anchor="ctr"/>
          <a:lstStyle/>
          <a:p>
            <a:pPr algn="ctr">
              <a:defRPr/>
            </a:pPr>
            <a:endParaRPr lang="zh-CN" altLang="en-US" b="1" dirty="0">
              <a:solidFill>
                <a:srgbClr val="FFC000"/>
              </a:solidFill>
              <a:latin typeface="+mn-ea"/>
              <a:ea typeface="+mn-ea"/>
            </a:endParaRPr>
          </a:p>
        </p:txBody>
      </p:sp>
      <p:pic>
        <p:nvPicPr>
          <p:cNvPr id="101"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5226045" y="1351739"/>
            <a:ext cx="6429420" cy="4397724"/>
          </a:xfrm>
          <a:prstGeom prst="rect">
            <a:avLst/>
          </a:prstGeom>
          <a:noFill/>
          <a:ln w="9525">
            <a:noFill/>
            <a:miter lim="800000"/>
            <a:headEnd/>
            <a:tailEnd/>
          </a:ln>
        </p:spPr>
      </p:pic>
      <p:grpSp>
        <p:nvGrpSpPr>
          <p:cNvPr id="2" name="组合 19"/>
          <p:cNvGrpSpPr/>
          <p:nvPr/>
        </p:nvGrpSpPr>
        <p:grpSpPr>
          <a:xfrm>
            <a:off x="1011203" y="208731"/>
            <a:ext cx="553964" cy="558108"/>
            <a:chOff x="304800" y="673100"/>
            <a:chExt cx="4000500" cy="4000500"/>
          </a:xfrm>
          <a:effectLst>
            <a:outerShdw blurRad="444500" dist="254000" dir="8100000" algn="tr" rotWithShape="0">
              <a:prstClr val="black">
                <a:alpha val="24000"/>
              </a:prstClr>
            </a:outerShdw>
          </a:effectLst>
        </p:grpSpPr>
        <p:sp>
          <p:nvSpPr>
            <p:cNvPr id="21" name="同心圆 2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2" name="椭圆 21"/>
            <p:cNvSpPr/>
            <p:nvPr/>
          </p:nvSpPr>
          <p:spPr>
            <a:xfrm>
              <a:off x="392109" y="760409"/>
              <a:ext cx="3825870" cy="382587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3" name="组合 22"/>
          <p:cNvGrpSpPr/>
          <p:nvPr/>
        </p:nvGrpSpPr>
        <p:grpSpPr>
          <a:xfrm>
            <a:off x="796889" y="851674"/>
            <a:ext cx="357190" cy="359864"/>
            <a:chOff x="304800" y="673100"/>
            <a:chExt cx="4000500" cy="4000500"/>
          </a:xfrm>
          <a:effectLst>
            <a:outerShdw blurRad="444500" dist="254000" dir="8100000" algn="tr" rotWithShape="0">
              <a:prstClr val="black">
                <a:alpha val="24000"/>
              </a:prstClr>
            </a:outerShdw>
          </a:effectLst>
        </p:grpSpPr>
        <p:sp>
          <p:nvSpPr>
            <p:cNvPr id="24" name="同心圆 2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5" name="椭圆 24"/>
            <p:cNvSpPr/>
            <p:nvPr/>
          </p:nvSpPr>
          <p:spPr>
            <a:xfrm>
              <a:off x="392109" y="760409"/>
              <a:ext cx="3825870" cy="3825870"/>
            </a:xfrm>
            <a:prstGeom prst="ellipse">
              <a:avLst/>
            </a:prstGeom>
            <a:ln/>
          </p:spPr>
          <p:style>
            <a:lnRef idx="3">
              <a:schemeClr val="lt1"/>
            </a:lnRef>
            <a:fillRef idx="1">
              <a:schemeClr val="accent1"/>
            </a:fillRef>
            <a:effectRef idx="1">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4" name="组合 25"/>
          <p:cNvGrpSpPr/>
          <p:nvPr/>
        </p:nvGrpSpPr>
        <p:grpSpPr>
          <a:xfrm>
            <a:off x="-203243" y="-230052"/>
            <a:ext cx="1357322" cy="1367477"/>
            <a:chOff x="304800" y="673100"/>
            <a:chExt cx="4000500" cy="4000500"/>
          </a:xfrm>
          <a:effectLst>
            <a:outerShdw blurRad="444500" dist="254000" dir="8100000" algn="tr" rotWithShape="0">
              <a:prstClr val="black">
                <a:alpha val="24000"/>
              </a:prstClr>
            </a:outerShdw>
          </a:effectLst>
        </p:grpSpPr>
        <p:sp>
          <p:nvSpPr>
            <p:cNvPr id="27" name="同心圆 2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8" name="椭圆 27"/>
            <p:cNvSpPr/>
            <p:nvPr/>
          </p:nvSpPr>
          <p:spPr>
            <a:xfrm>
              <a:off x="392100" y="760400"/>
              <a:ext cx="3825879" cy="3825879"/>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cxnSp>
        <p:nvCxnSpPr>
          <p:cNvPr id="29" name="直接连接符 28"/>
          <p:cNvCxnSpPr/>
          <p:nvPr/>
        </p:nvCxnSpPr>
        <p:spPr>
          <a:xfrm>
            <a:off x="1797021" y="827749"/>
            <a:ext cx="8286808" cy="23924"/>
          </a:xfrm>
          <a:prstGeom prst="line">
            <a:avLst/>
          </a:prstGeom>
          <a:ln/>
        </p:spPr>
        <p:style>
          <a:lnRef idx="3">
            <a:schemeClr val="accent5"/>
          </a:lnRef>
          <a:fillRef idx="0">
            <a:schemeClr val="accent5"/>
          </a:fillRef>
          <a:effectRef idx="2">
            <a:schemeClr val="accent5"/>
          </a:effectRef>
          <a:fontRef idx="minor">
            <a:schemeClr val="tx1"/>
          </a:fontRef>
        </p:style>
      </p:cxnSp>
      <p:pic>
        <p:nvPicPr>
          <p:cNvPr id="103" name="图片 10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583499" y="2137557"/>
            <a:ext cx="783102" cy="676012"/>
          </a:xfrm>
          <a:prstGeom prst="rect">
            <a:avLst/>
          </a:prstGeom>
        </p:spPr>
      </p:pic>
      <p:sp>
        <p:nvSpPr>
          <p:cNvPr id="104" name="矩形 103"/>
          <p:cNvSpPr/>
          <p:nvPr/>
        </p:nvSpPr>
        <p:spPr>
          <a:xfrm flipH="1">
            <a:off x="1797021" y="208731"/>
            <a:ext cx="3057247" cy="683264"/>
          </a:xfrm>
          <a:prstGeom prst="rect">
            <a:avLst/>
          </a:prstGeom>
        </p:spPr>
        <p:txBody>
          <a:bodyPr wrap="none">
            <a:spAutoFit/>
          </a:bodyPr>
          <a:lstStyle/>
          <a:p>
            <a:pPr fontAlgn="base">
              <a:lnSpc>
                <a:spcPct val="120000"/>
              </a:lnSpc>
            </a:pPr>
            <a:r>
              <a:rPr lang="zh-CN" altLang="en-US" sz="3200" b="1" dirty="0" smtClean="0">
                <a:solidFill>
                  <a:schemeClr val="accent1"/>
                </a:solidFill>
                <a:latin typeface="微软雅黑" pitchFamily="34" charset="-122"/>
                <a:ea typeface="微软雅黑" pitchFamily="34" charset="-122"/>
                <a:sym typeface="Arial" pitchFamily="34" charset="0"/>
              </a:rPr>
              <a:t>本年度工作叙述</a:t>
            </a:r>
            <a:endParaRPr lang="zh-CN" altLang="en-US" sz="3200" b="1" dirty="0">
              <a:solidFill>
                <a:schemeClr val="accent1"/>
              </a:solidFill>
              <a:latin typeface="微软雅黑" pitchFamily="34" charset="-122"/>
              <a:ea typeface="微软雅黑" pitchFamily="34" charset="-122"/>
              <a:sym typeface="Arial" pitchFamily="34" charset="0"/>
            </a:endParaRPr>
          </a:p>
        </p:txBody>
      </p:sp>
      <p:grpSp>
        <p:nvGrpSpPr>
          <p:cNvPr id="105" name="组合 104"/>
          <p:cNvGrpSpPr/>
          <p:nvPr/>
        </p:nvGrpSpPr>
        <p:grpSpPr>
          <a:xfrm flipH="1">
            <a:off x="938150" y="3446405"/>
            <a:ext cx="4572000" cy="857822"/>
            <a:chOff x="-107776" y="1594012"/>
            <a:chExt cx="4572000" cy="857822"/>
          </a:xfrm>
        </p:grpSpPr>
        <p:sp>
          <p:nvSpPr>
            <p:cNvPr id="106" name="矩形 105"/>
            <p:cNvSpPr/>
            <p:nvPr/>
          </p:nvSpPr>
          <p:spPr>
            <a:xfrm>
              <a:off x="2842548" y="1594012"/>
              <a:ext cx="1441420" cy="328936"/>
            </a:xfrm>
            <a:prstGeom prst="rect">
              <a:avLst/>
            </a:prstGeom>
          </p:spPr>
          <p:txBody>
            <a:bodyPr wrap="none">
              <a:spAutoFit/>
            </a:bodyPr>
            <a:lstStyle/>
            <a:p>
              <a:pPr fontAlgn="base">
                <a:lnSpc>
                  <a:spcPct val="120000"/>
                </a:lnSpc>
              </a:pPr>
              <a:r>
                <a:rPr lang="zh-CN" altLang="en-US" sz="1400" b="1" dirty="0" smtClean="0">
                  <a:solidFill>
                    <a:schemeClr val="tx1">
                      <a:lumMod val="85000"/>
                      <a:lumOff val="15000"/>
                    </a:schemeClr>
                  </a:solidFill>
                  <a:latin typeface="微软雅黑" pitchFamily="34" charset="-122"/>
                  <a:ea typeface="微软雅黑" pitchFamily="34" charset="-122"/>
                  <a:sym typeface="Arial" pitchFamily="34" charset="0"/>
                </a:rPr>
                <a:t>点击增加小标题</a:t>
              </a:r>
              <a:endParaRPr lang="zh-CN" altLang="en-US" sz="1400" b="1" dirty="0">
                <a:solidFill>
                  <a:schemeClr val="tx1">
                    <a:lumMod val="85000"/>
                    <a:lumOff val="15000"/>
                  </a:schemeClr>
                </a:solidFill>
                <a:latin typeface="微软雅黑" pitchFamily="34" charset="-122"/>
                <a:ea typeface="微软雅黑" pitchFamily="34" charset="-122"/>
                <a:sym typeface="Arial" pitchFamily="34" charset="0"/>
              </a:endParaRPr>
            </a:p>
          </p:txBody>
        </p:sp>
        <p:sp>
          <p:nvSpPr>
            <p:cNvPr id="107" name="椭圆 106"/>
            <p:cNvSpPr/>
            <p:nvPr/>
          </p:nvSpPr>
          <p:spPr>
            <a:xfrm>
              <a:off x="4283968" y="1722476"/>
              <a:ext cx="72008" cy="7200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08" name="矩形 107"/>
            <p:cNvSpPr/>
            <p:nvPr/>
          </p:nvSpPr>
          <p:spPr>
            <a:xfrm>
              <a:off x="-107776" y="1851670"/>
              <a:ext cx="4572000" cy="600164"/>
            </a:xfrm>
            <a:prstGeom prst="rect">
              <a:avLst/>
            </a:prstGeom>
          </p:spPr>
          <p:txBody>
            <a:bodyPr>
              <a:spAutoFit/>
            </a:bodyPr>
            <a:lstStyle/>
            <a:p>
              <a:pPr>
                <a:lnSpc>
                  <a:spcPct val="150000"/>
                </a:lnSpc>
              </a:pPr>
              <a:r>
                <a:rPr lang="zh-CN" altLang="en-US" sz="1100" dirty="0">
                  <a:solidFill>
                    <a:schemeClr val="tx1">
                      <a:lumMod val="85000"/>
                      <a:lumOff val="15000"/>
                    </a:schemeClr>
                  </a:solidFill>
                  <a:latin typeface="微软雅黑" pitchFamily="34" charset="-122"/>
                  <a:ea typeface="微软雅黑" pitchFamily="34" charset="-122"/>
                </a:rPr>
                <a:t>请输入相关内容请输入相关内容请输入相关内容请输入相关内容</a:t>
              </a:r>
              <a:endParaRPr lang="en-US" altLang="zh-CN" sz="1100" dirty="0">
                <a:solidFill>
                  <a:schemeClr val="tx1">
                    <a:lumMod val="85000"/>
                    <a:lumOff val="15000"/>
                  </a:schemeClr>
                </a:solidFill>
                <a:latin typeface="微软雅黑" pitchFamily="34" charset="-122"/>
                <a:ea typeface="微软雅黑" pitchFamily="34" charset="-122"/>
              </a:endParaRPr>
            </a:p>
            <a:p>
              <a:pPr>
                <a:lnSpc>
                  <a:spcPct val="150000"/>
                </a:lnSpc>
              </a:pPr>
              <a:r>
                <a:rPr lang="zh-CN" altLang="en-US" sz="1100" dirty="0">
                  <a:solidFill>
                    <a:schemeClr val="tx1">
                      <a:lumMod val="85000"/>
                      <a:lumOff val="15000"/>
                    </a:schemeClr>
                  </a:solidFill>
                  <a:latin typeface="微软雅黑" pitchFamily="34" charset="-122"/>
                  <a:ea typeface="微软雅黑" pitchFamily="34" charset="-122"/>
                </a:rPr>
                <a:t>请输入相关内容请输入相关内容请输入相关</a:t>
              </a:r>
              <a:r>
                <a:rPr lang="zh-CN" altLang="en-US" sz="1100" dirty="0" smtClean="0">
                  <a:solidFill>
                    <a:schemeClr val="tx1">
                      <a:lumMod val="85000"/>
                      <a:lumOff val="15000"/>
                    </a:schemeClr>
                  </a:solidFill>
                  <a:latin typeface="微软雅黑" pitchFamily="34" charset="-122"/>
                  <a:ea typeface="微软雅黑" pitchFamily="34" charset="-122"/>
                </a:rPr>
                <a:t>内容</a:t>
              </a:r>
              <a:endParaRPr lang="zh-CN" altLang="en-US" sz="1100" dirty="0">
                <a:solidFill>
                  <a:schemeClr val="tx1">
                    <a:lumMod val="85000"/>
                    <a:lumOff val="15000"/>
                  </a:schemeClr>
                </a:solidFill>
                <a:latin typeface="微软雅黑" pitchFamily="34" charset="-122"/>
                <a:ea typeface="微软雅黑" pitchFamily="34" charset="-122"/>
              </a:endParaRPr>
            </a:p>
          </p:txBody>
        </p:sp>
      </p:grpSp>
      <p:grpSp>
        <p:nvGrpSpPr>
          <p:cNvPr id="109" name="组合 108"/>
          <p:cNvGrpSpPr/>
          <p:nvPr/>
        </p:nvGrpSpPr>
        <p:grpSpPr>
          <a:xfrm flipH="1">
            <a:off x="939765" y="4352135"/>
            <a:ext cx="4572000" cy="857822"/>
            <a:chOff x="-107776" y="1594012"/>
            <a:chExt cx="4572000" cy="857822"/>
          </a:xfrm>
        </p:grpSpPr>
        <p:sp>
          <p:nvSpPr>
            <p:cNvPr id="110" name="矩形 109"/>
            <p:cNvSpPr/>
            <p:nvPr/>
          </p:nvSpPr>
          <p:spPr>
            <a:xfrm>
              <a:off x="2842548" y="1594012"/>
              <a:ext cx="1441420" cy="328936"/>
            </a:xfrm>
            <a:prstGeom prst="rect">
              <a:avLst/>
            </a:prstGeom>
          </p:spPr>
          <p:txBody>
            <a:bodyPr wrap="none">
              <a:spAutoFit/>
            </a:bodyPr>
            <a:lstStyle/>
            <a:p>
              <a:pPr fontAlgn="base">
                <a:lnSpc>
                  <a:spcPct val="120000"/>
                </a:lnSpc>
              </a:pPr>
              <a:r>
                <a:rPr lang="zh-CN" altLang="en-US" sz="1400" b="1" dirty="0" smtClean="0">
                  <a:solidFill>
                    <a:schemeClr val="tx1">
                      <a:lumMod val="85000"/>
                      <a:lumOff val="15000"/>
                    </a:schemeClr>
                  </a:solidFill>
                  <a:latin typeface="微软雅黑" pitchFamily="34" charset="-122"/>
                  <a:ea typeface="微软雅黑" pitchFamily="34" charset="-122"/>
                  <a:sym typeface="Arial" pitchFamily="34" charset="0"/>
                </a:rPr>
                <a:t>点击增加小标题</a:t>
              </a:r>
              <a:endParaRPr lang="zh-CN" altLang="en-US" sz="1400" b="1" dirty="0">
                <a:solidFill>
                  <a:schemeClr val="tx1">
                    <a:lumMod val="85000"/>
                    <a:lumOff val="15000"/>
                  </a:schemeClr>
                </a:solidFill>
                <a:latin typeface="微软雅黑" pitchFamily="34" charset="-122"/>
                <a:ea typeface="微软雅黑" pitchFamily="34" charset="-122"/>
                <a:sym typeface="Arial" pitchFamily="34" charset="0"/>
              </a:endParaRPr>
            </a:p>
          </p:txBody>
        </p:sp>
        <p:sp>
          <p:nvSpPr>
            <p:cNvPr id="111" name="椭圆 110"/>
            <p:cNvSpPr/>
            <p:nvPr/>
          </p:nvSpPr>
          <p:spPr>
            <a:xfrm>
              <a:off x="4283968" y="1722476"/>
              <a:ext cx="72008" cy="7200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12" name="矩形 111"/>
            <p:cNvSpPr/>
            <p:nvPr/>
          </p:nvSpPr>
          <p:spPr>
            <a:xfrm>
              <a:off x="-107776" y="1851670"/>
              <a:ext cx="4572000" cy="600164"/>
            </a:xfrm>
            <a:prstGeom prst="rect">
              <a:avLst/>
            </a:prstGeom>
          </p:spPr>
          <p:txBody>
            <a:bodyPr>
              <a:spAutoFit/>
            </a:bodyPr>
            <a:lstStyle/>
            <a:p>
              <a:pPr>
                <a:lnSpc>
                  <a:spcPct val="150000"/>
                </a:lnSpc>
              </a:pPr>
              <a:r>
                <a:rPr lang="zh-CN" altLang="en-US" sz="1100" dirty="0">
                  <a:solidFill>
                    <a:schemeClr val="tx1">
                      <a:lumMod val="85000"/>
                      <a:lumOff val="15000"/>
                    </a:schemeClr>
                  </a:solidFill>
                  <a:latin typeface="微软雅黑" pitchFamily="34" charset="-122"/>
                  <a:ea typeface="微软雅黑" pitchFamily="34" charset="-122"/>
                </a:rPr>
                <a:t>请输入相关内容请输入相关内容请输入相关内容请输入相关内容</a:t>
              </a:r>
              <a:endParaRPr lang="en-US" altLang="zh-CN" sz="1100" dirty="0">
                <a:solidFill>
                  <a:schemeClr val="tx1">
                    <a:lumMod val="85000"/>
                    <a:lumOff val="15000"/>
                  </a:schemeClr>
                </a:solidFill>
                <a:latin typeface="微软雅黑" pitchFamily="34" charset="-122"/>
                <a:ea typeface="微软雅黑" pitchFamily="34" charset="-122"/>
              </a:endParaRPr>
            </a:p>
            <a:p>
              <a:pPr>
                <a:lnSpc>
                  <a:spcPct val="150000"/>
                </a:lnSpc>
              </a:pPr>
              <a:r>
                <a:rPr lang="zh-CN" altLang="en-US" sz="1100" dirty="0">
                  <a:solidFill>
                    <a:schemeClr val="tx1">
                      <a:lumMod val="85000"/>
                      <a:lumOff val="15000"/>
                    </a:schemeClr>
                  </a:solidFill>
                  <a:latin typeface="微软雅黑" pitchFamily="34" charset="-122"/>
                  <a:ea typeface="微软雅黑" pitchFamily="34" charset="-122"/>
                </a:rPr>
                <a:t>请输入相关内容请输入相关内容请输入相关</a:t>
              </a:r>
              <a:r>
                <a:rPr lang="zh-CN" altLang="en-US" sz="1100" dirty="0" smtClean="0">
                  <a:solidFill>
                    <a:schemeClr val="tx1">
                      <a:lumMod val="85000"/>
                      <a:lumOff val="15000"/>
                    </a:schemeClr>
                  </a:solidFill>
                  <a:latin typeface="微软雅黑" pitchFamily="34" charset="-122"/>
                  <a:ea typeface="微软雅黑" pitchFamily="34" charset="-122"/>
                </a:rPr>
                <a:t>内容</a:t>
              </a:r>
              <a:endParaRPr lang="zh-CN" altLang="en-US" sz="1100" dirty="0">
                <a:solidFill>
                  <a:schemeClr val="tx1">
                    <a:lumMod val="85000"/>
                    <a:lumOff val="15000"/>
                  </a:schemeClr>
                </a:solidFill>
                <a:latin typeface="微软雅黑" pitchFamily="34" charset="-122"/>
                <a:ea typeface="微软雅黑" pitchFamily="34" charset="-122"/>
              </a:endParaRPr>
            </a:p>
          </p:txBody>
        </p:sp>
      </p:grpSp>
      <p:sp>
        <p:nvSpPr>
          <p:cNvPr id="113" name="矩形 112"/>
          <p:cNvSpPr>
            <a:spLocks noChangeArrowheads="1"/>
          </p:cNvSpPr>
          <p:nvPr/>
        </p:nvSpPr>
        <p:spPr bwMode="auto">
          <a:xfrm>
            <a:off x="868327" y="6138085"/>
            <a:ext cx="8455032" cy="93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30000"/>
              </a:lnSpc>
            </a:pPr>
            <a:r>
              <a:rPr lang="zh-CN" altLang="en-US" sz="105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并选择只保留文字。</a:t>
            </a:r>
            <a:endParaRPr lang="en-US" altLang="zh-CN" sz="1050" dirty="0">
              <a:solidFill>
                <a:sysClr val="windowText" lastClr="000000"/>
              </a:solidFill>
              <a:latin typeface="微软雅黑" pitchFamily="34" charset="-122"/>
              <a:ea typeface="微软雅黑" pitchFamily="34" charset="-122"/>
            </a:endParaRPr>
          </a:p>
          <a:p>
            <a:pPr>
              <a:lnSpc>
                <a:spcPct val="130000"/>
              </a:lnSpc>
            </a:pPr>
            <a:endParaRPr lang="en-US" altLang="zh-CN" sz="1050" dirty="0">
              <a:solidFill>
                <a:sysClr val="windowText" lastClr="000000"/>
              </a:solidFill>
              <a:latin typeface="微软雅黑" pitchFamily="34" charset="-122"/>
              <a:ea typeface="微软雅黑" pitchFamily="34" charset="-122"/>
            </a:endParaRPr>
          </a:p>
        </p:txBody>
      </p:sp>
      <p:pic>
        <p:nvPicPr>
          <p:cNvPr id="115" name="图片 11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654541" y="1637491"/>
            <a:ext cx="783102" cy="676012"/>
          </a:xfrm>
          <a:prstGeom prst="rect">
            <a:avLst/>
          </a:prstGeom>
        </p:spPr>
      </p:pic>
      <p:pic>
        <p:nvPicPr>
          <p:cNvPr id="117" name="图片 11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725715" y="1566053"/>
            <a:ext cx="783102" cy="676012"/>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left)">
                                      <p:cBhvr>
                                        <p:cTn id="7" dur="300"/>
                                        <p:tgtEl>
                                          <p:spTgt spid="29"/>
                                        </p:tgtEl>
                                      </p:cBhvr>
                                    </p:animEffect>
                                  </p:childTnLst>
                                </p:cTn>
                              </p:par>
                              <p:par>
                                <p:cTn id="8" presetID="10" presetClass="entr" presetSubtype="0" fill="hold" nodeType="withEffect">
                                  <p:stCondLst>
                                    <p:cond delay="1500"/>
                                  </p:stCondLst>
                                  <p:childTnLst>
                                    <p:set>
                                      <p:cBhvr>
                                        <p:cTn id="9" dur="1" fill="hold">
                                          <p:stCondLst>
                                            <p:cond delay="0"/>
                                          </p:stCondLst>
                                        </p:cTn>
                                        <p:tgtEl>
                                          <p:spTgt spid="101"/>
                                        </p:tgtEl>
                                        <p:attrNameLst>
                                          <p:attrName>style.visibility</p:attrName>
                                        </p:attrNameLst>
                                      </p:cBhvr>
                                      <p:to>
                                        <p:strVal val="visible"/>
                                      </p:to>
                                    </p:set>
                                    <p:animEffect transition="in" filter="fade">
                                      <p:cBhvr>
                                        <p:cTn id="10" dur="1750"/>
                                        <p:tgtEl>
                                          <p:spTgt spid="101"/>
                                        </p:tgtEl>
                                      </p:cBhvr>
                                    </p:animEffect>
                                  </p:childTnLst>
                                </p:cTn>
                              </p:par>
                              <p:par>
                                <p:cTn id="11" presetID="2" presetClass="entr" presetSubtype="6" accel="74000" fill="hold" nodeType="withEffect">
                                  <p:stCondLst>
                                    <p:cond delay="1500"/>
                                  </p:stCondLst>
                                  <p:childTnLst>
                                    <p:set>
                                      <p:cBhvr>
                                        <p:cTn id="12" dur="1" fill="hold">
                                          <p:stCondLst>
                                            <p:cond delay="0"/>
                                          </p:stCondLst>
                                        </p:cTn>
                                        <p:tgtEl>
                                          <p:spTgt spid="103"/>
                                        </p:tgtEl>
                                        <p:attrNameLst>
                                          <p:attrName>style.visibility</p:attrName>
                                        </p:attrNameLst>
                                      </p:cBhvr>
                                      <p:to>
                                        <p:strVal val="visible"/>
                                      </p:to>
                                    </p:set>
                                    <p:anim calcmode="lin" valueType="num">
                                      <p:cBhvr additive="base">
                                        <p:cTn id="13" dur="1500" fill="hold"/>
                                        <p:tgtEl>
                                          <p:spTgt spid="103"/>
                                        </p:tgtEl>
                                        <p:attrNameLst>
                                          <p:attrName>ppt_x</p:attrName>
                                        </p:attrNameLst>
                                      </p:cBhvr>
                                      <p:tavLst>
                                        <p:tav tm="0">
                                          <p:val>
                                            <p:strVal val="1+#ppt_w/2"/>
                                          </p:val>
                                        </p:tav>
                                        <p:tav tm="100000">
                                          <p:val>
                                            <p:strVal val="#ppt_x"/>
                                          </p:val>
                                        </p:tav>
                                      </p:tavLst>
                                    </p:anim>
                                    <p:anim calcmode="lin" valueType="num">
                                      <p:cBhvr additive="base">
                                        <p:cTn id="14" dur="1500" fill="hold"/>
                                        <p:tgtEl>
                                          <p:spTgt spid="103"/>
                                        </p:tgtEl>
                                        <p:attrNameLst>
                                          <p:attrName>ppt_y</p:attrName>
                                        </p:attrNameLst>
                                      </p:cBhvr>
                                      <p:tavLst>
                                        <p:tav tm="0">
                                          <p:val>
                                            <p:strVal val="1+#ppt_h/2"/>
                                          </p:val>
                                        </p:tav>
                                        <p:tav tm="100000">
                                          <p:val>
                                            <p:strVal val="#ppt_y"/>
                                          </p:val>
                                        </p:tav>
                                      </p:tavLst>
                                    </p:anim>
                                  </p:childTnLst>
                                </p:cTn>
                              </p:par>
                            </p:childTnLst>
                          </p:cTn>
                        </p:par>
                        <p:par>
                          <p:cTn id="15" fill="hold">
                            <p:stCondLst>
                              <p:cond delay="3250"/>
                            </p:stCondLst>
                            <p:childTnLst>
                              <p:par>
                                <p:cTn id="16" presetID="22" presetClass="entr" presetSubtype="8" fill="hold" grpId="0" nodeType="afterEffect">
                                  <p:stCondLst>
                                    <p:cond delay="0"/>
                                  </p:stCondLst>
                                  <p:childTnLst>
                                    <p:set>
                                      <p:cBhvr>
                                        <p:cTn id="17" dur="1" fill="hold">
                                          <p:stCondLst>
                                            <p:cond delay="0"/>
                                          </p:stCondLst>
                                        </p:cTn>
                                        <p:tgtEl>
                                          <p:spTgt spid="104"/>
                                        </p:tgtEl>
                                        <p:attrNameLst>
                                          <p:attrName>style.visibility</p:attrName>
                                        </p:attrNameLst>
                                      </p:cBhvr>
                                      <p:to>
                                        <p:strVal val="visible"/>
                                      </p:to>
                                    </p:set>
                                    <p:animEffect transition="in" filter="wipe(left)">
                                      <p:cBhvr>
                                        <p:cTn id="18" dur="500"/>
                                        <p:tgtEl>
                                          <p:spTgt spid="104"/>
                                        </p:tgtEl>
                                      </p:cBhvr>
                                    </p:animEffect>
                                  </p:childTnLst>
                                </p:cTn>
                              </p:par>
                            </p:childTnLst>
                          </p:cTn>
                        </p:par>
                        <p:par>
                          <p:cTn id="19" fill="hold">
                            <p:stCondLst>
                              <p:cond delay="3750"/>
                            </p:stCondLst>
                            <p:childTnLst>
                              <p:par>
                                <p:cTn id="20" presetID="22" presetClass="entr" presetSubtype="8" fill="hold" nodeType="afterEffect">
                                  <p:stCondLst>
                                    <p:cond delay="0"/>
                                  </p:stCondLst>
                                  <p:childTnLst>
                                    <p:set>
                                      <p:cBhvr>
                                        <p:cTn id="21" dur="1" fill="hold">
                                          <p:stCondLst>
                                            <p:cond delay="0"/>
                                          </p:stCondLst>
                                        </p:cTn>
                                        <p:tgtEl>
                                          <p:spTgt spid="105"/>
                                        </p:tgtEl>
                                        <p:attrNameLst>
                                          <p:attrName>style.visibility</p:attrName>
                                        </p:attrNameLst>
                                      </p:cBhvr>
                                      <p:to>
                                        <p:strVal val="visible"/>
                                      </p:to>
                                    </p:set>
                                    <p:animEffect transition="in" filter="wipe(left)">
                                      <p:cBhvr>
                                        <p:cTn id="22" dur="500"/>
                                        <p:tgtEl>
                                          <p:spTgt spid="105"/>
                                        </p:tgtEl>
                                      </p:cBhvr>
                                    </p:animEffect>
                                  </p:childTnLst>
                                </p:cTn>
                              </p:par>
                            </p:childTnLst>
                          </p:cTn>
                        </p:par>
                        <p:par>
                          <p:cTn id="23" fill="hold">
                            <p:stCondLst>
                              <p:cond delay="4250"/>
                            </p:stCondLst>
                            <p:childTnLst>
                              <p:par>
                                <p:cTn id="24" presetID="22" presetClass="entr" presetSubtype="8" fill="hold" nodeType="afterEffect">
                                  <p:stCondLst>
                                    <p:cond delay="0"/>
                                  </p:stCondLst>
                                  <p:childTnLst>
                                    <p:set>
                                      <p:cBhvr>
                                        <p:cTn id="25" dur="1" fill="hold">
                                          <p:stCondLst>
                                            <p:cond delay="0"/>
                                          </p:stCondLst>
                                        </p:cTn>
                                        <p:tgtEl>
                                          <p:spTgt spid="109"/>
                                        </p:tgtEl>
                                        <p:attrNameLst>
                                          <p:attrName>style.visibility</p:attrName>
                                        </p:attrNameLst>
                                      </p:cBhvr>
                                      <p:to>
                                        <p:strVal val="visible"/>
                                      </p:to>
                                    </p:set>
                                    <p:animEffect transition="in" filter="wipe(left)">
                                      <p:cBhvr>
                                        <p:cTn id="26" dur="500"/>
                                        <p:tgtEl>
                                          <p:spTgt spid="109"/>
                                        </p:tgtEl>
                                      </p:cBhvr>
                                    </p:animEffect>
                                  </p:childTnLst>
                                </p:cTn>
                              </p:par>
                            </p:childTnLst>
                          </p:cTn>
                        </p:par>
                        <p:par>
                          <p:cTn id="27" fill="hold">
                            <p:stCondLst>
                              <p:cond delay="4750"/>
                            </p:stCondLst>
                            <p:childTnLst>
                              <p:par>
                                <p:cTn id="28" presetID="42" presetClass="entr" presetSubtype="0" fill="hold" grpId="0" nodeType="afterEffect">
                                  <p:stCondLst>
                                    <p:cond delay="0"/>
                                  </p:stCondLst>
                                  <p:childTnLst>
                                    <p:set>
                                      <p:cBhvr>
                                        <p:cTn id="29" dur="1" fill="hold">
                                          <p:stCondLst>
                                            <p:cond delay="0"/>
                                          </p:stCondLst>
                                        </p:cTn>
                                        <p:tgtEl>
                                          <p:spTgt spid="113"/>
                                        </p:tgtEl>
                                        <p:attrNameLst>
                                          <p:attrName>style.visibility</p:attrName>
                                        </p:attrNameLst>
                                      </p:cBhvr>
                                      <p:to>
                                        <p:strVal val="visible"/>
                                      </p:to>
                                    </p:set>
                                    <p:animEffect transition="in" filter="fade">
                                      <p:cBhvr>
                                        <p:cTn id="30" dur="1000"/>
                                        <p:tgtEl>
                                          <p:spTgt spid="113"/>
                                        </p:tgtEl>
                                      </p:cBhvr>
                                    </p:animEffect>
                                    <p:anim calcmode="lin" valueType="num">
                                      <p:cBhvr>
                                        <p:cTn id="31" dur="1000" fill="hold"/>
                                        <p:tgtEl>
                                          <p:spTgt spid="113"/>
                                        </p:tgtEl>
                                        <p:attrNameLst>
                                          <p:attrName>ppt_x</p:attrName>
                                        </p:attrNameLst>
                                      </p:cBhvr>
                                      <p:tavLst>
                                        <p:tav tm="0">
                                          <p:val>
                                            <p:strVal val="#ppt_x"/>
                                          </p:val>
                                        </p:tav>
                                        <p:tav tm="100000">
                                          <p:val>
                                            <p:strVal val="#ppt_x"/>
                                          </p:val>
                                        </p:tav>
                                      </p:tavLst>
                                    </p:anim>
                                    <p:anim calcmode="lin" valueType="num">
                                      <p:cBhvr>
                                        <p:cTn id="32" dur="1000" fill="hold"/>
                                        <p:tgtEl>
                                          <p:spTgt spid="113"/>
                                        </p:tgtEl>
                                        <p:attrNameLst>
                                          <p:attrName>ppt_y</p:attrName>
                                        </p:attrNameLst>
                                      </p:cBhvr>
                                      <p:tavLst>
                                        <p:tav tm="0">
                                          <p:val>
                                            <p:strVal val="#ppt_y+.1"/>
                                          </p:val>
                                        </p:tav>
                                        <p:tav tm="100000">
                                          <p:val>
                                            <p:strVal val="#ppt_y"/>
                                          </p:val>
                                        </p:tav>
                                      </p:tavLst>
                                    </p:anim>
                                  </p:childTnLst>
                                </p:cTn>
                              </p:par>
                              <p:par>
                                <p:cTn id="33" presetID="2" presetClass="entr" presetSubtype="8" fill="hold" grpId="0" nodeType="withEffect">
                                  <p:stCondLst>
                                    <p:cond delay="500"/>
                                  </p:stCondLst>
                                  <p:childTnLst>
                                    <p:set>
                                      <p:cBhvr>
                                        <p:cTn id="34" dur="1" fill="hold">
                                          <p:stCondLst>
                                            <p:cond delay="0"/>
                                          </p:stCondLst>
                                        </p:cTn>
                                        <p:tgtEl>
                                          <p:spTgt spid="114"/>
                                        </p:tgtEl>
                                        <p:attrNameLst>
                                          <p:attrName>style.visibility</p:attrName>
                                        </p:attrNameLst>
                                      </p:cBhvr>
                                      <p:to>
                                        <p:strVal val="visible"/>
                                      </p:to>
                                    </p:set>
                                    <p:anim calcmode="lin" valueType="num">
                                      <p:cBhvr additive="base">
                                        <p:cTn id="35" dur="1000" fill="hold"/>
                                        <p:tgtEl>
                                          <p:spTgt spid="114"/>
                                        </p:tgtEl>
                                        <p:attrNameLst>
                                          <p:attrName>ppt_x</p:attrName>
                                        </p:attrNameLst>
                                      </p:cBhvr>
                                      <p:tavLst>
                                        <p:tav tm="0">
                                          <p:val>
                                            <p:strVal val="0-#ppt_w/2"/>
                                          </p:val>
                                        </p:tav>
                                        <p:tav tm="100000">
                                          <p:val>
                                            <p:strVal val="#ppt_x"/>
                                          </p:val>
                                        </p:tav>
                                      </p:tavLst>
                                    </p:anim>
                                    <p:anim calcmode="lin" valueType="num">
                                      <p:cBhvr additive="base">
                                        <p:cTn id="36" dur="1000" fill="hold"/>
                                        <p:tgtEl>
                                          <p:spTgt spid="114"/>
                                        </p:tgtEl>
                                        <p:attrNameLst>
                                          <p:attrName>ppt_y</p:attrName>
                                        </p:attrNameLst>
                                      </p:cBhvr>
                                      <p:tavLst>
                                        <p:tav tm="0">
                                          <p:val>
                                            <p:strVal val="#ppt_y"/>
                                          </p:val>
                                        </p:tav>
                                        <p:tav tm="100000">
                                          <p:val>
                                            <p:strVal val="#ppt_y"/>
                                          </p:val>
                                        </p:tav>
                                      </p:tavLst>
                                    </p:anim>
                                  </p:childTnLst>
                                </p:cTn>
                              </p:par>
                              <p:par>
                                <p:cTn id="37" presetID="2" presetClass="entr" presetSubtype="6" accel="74000" fill="hold" nodeType="withEffect">
                                  <p:stCondLst>
                                    <p:cond delay="1500"/>
                                  </p:stCondLst>
                                  <p:childTnLst>
                                    <p:set>
                                      <p:cBhvr>
                                        <p:cTn id="38" dur="1" fill="hold">
                                          <p:stCondLst>
                                            <p:cond delay="0"/>
                                          </p:stCondLst>
                                        </p:cTn>
                                        <p:tgtEl>
                                          <p:spTgt spid="115"/>
                                        </p:tgtEl>
                                        <p:attrNameLst>
                                          <p:attrName>style.visibility</p:attrName>
                                        </p:attrNameLst>
                                      </p:cBhvr>
                                      <p:to>
                                        <p:strVal val="visible"/>
                                      </p:to>
                                    </p:set>
                                    <p:anim calcmode="lin" valueType="num">
                                      <p:cBhvr additive="base">
                                        <p:cTn id="39" dur="1500" fill="hold"/>
                                        <p:tgtEl>
                                          <p:spTgt spid="115"/>
                                        </p:tgtEl>
                                        <p:attrNameLst>
                                          <p:attrName>ppt_x</p:attrName>
                                        </p:attrNameLst>
                                      </p:cBhvr>
                                      <p:tavLst>
                                        <p:tav tm="0">
                                          <p:val>
                                            <p:strVal val="1+#ppt_w/2"/>
                                          </p:val>
                                        </p:tav>
                                        <p:tav tm="100000">
                                          <p:val>
                                            <p:strVal val="#ppt_x"/>
                                          </p:val>
                                        </p:tav>
                                      </p:tavLst>
                                    </p:anim>
                                    <p:anim calcmode="lin" valueType="num">
                                      <p:cBhvr additive="base">
                                        <p:cTn id="40" dur="1500" fill="hold"/>
                                        <p:tgtEl>
                                          <p:spTgt spid="115"/>
                                        </p:tgtEl>
                                        <p:attrNameLst>
                                          <p:attrName>ppt_y</p:attrName>
                                        </p:attrNameLst>
                                      </p:cBhvr>
                                      <p:tavLst>
                                        <p:tav tm="0">
                                          <p:val>
                                            <p:strVal val="1+#ppt_h/2"/>
                                          </p:val>
                                        </p:tav>
                                        <p:tav tm="100000">
                                          <p:val>
                                            <p:strVal val="#ppt_y"/>
                                          </p:val>
                                        </p:tav>
                                      </p:tavLst>
                                    </p:anim>
                                  </p:childTnLst>
                                </p:cTn>
                              </p:par>
                              <p:par>
                                <p:cTn id="41" presetID="2" presetClass="entr" presetSubtype="6" accel="74000" fill="hold" nodeType="withEffect">
                                  <p:stCondLst>
                                    <p:cond delay="1500"/>
                                  </p:stCondLst>
                                  <p:childTnLst>
                                    <p:set>
                                      <p:cBhvr>
                                        <p:cTn id="42" dur="1" fill="hold">
                                          <p:stCondLst>
                                            <p:cond delay="0"/>
                                          </p:stCondLst>
                                        </p:cTn>
                                        <p:tgtEl>
                                          <p:spTgt spid="117"/>
                                        </p:tgtEl>
                                        <p:attrNameLst>
                                          <p:attrName>style.visibility</p:attrName>
                                        </p:attrNameLst>
                                      </p:cBhvr>
                                      <p:to>
                                        <p:strVal val="visible"/>
                                      </p:to>
                                    </p:set>
                                    <p:anim calcmode="lin" valueType="num">
                                      <p:cBhvr additive="base">
                                        <p:cTn id="43" dur="1500" fill="hold"/>
                                        <p:tgtEl>
                                          <p:spTgt spid="117"/>
                                        </p:tgtEl>
                                        <p:attrNameLst>
                                          <p:attrName>ppt_x</p:attrName>
                                        </p:attrNameLst>
                                      </p:cBhvr>
                                      <p:tavLst>
                                        <p:tav tm="0">
                                          <p:val>
                                            <p:strVal val="1+#ppt_w/2"/>
                                          </p:val>
                                        </p:tav>
                                        <p:tav tm="100000">
                                          <p:val>
                                            <p:strVal val="#ppt_x"/>
                                          </p:val>
                                        </p:tav>
                                      </p:tavLst>
                                    </p:anim>
                                    <p:anim calcmode="lin" valueType="num">
                                      <p:cBhvr additive="base">
                                        <p:cTn id="44" dur="1500" fill="hold"/>
                                        <p:tgtEl>
                                          <p:spTgt spid="1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4" grpId="0" animBg="1"/>
      <p:bldP spid="104" grpId="0"/>
      <p:bldP spid="11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9"/>
          <p:cNvGrpSpPr/>
          <p:nvPr/>
        </p:nvGrpSpPr>
        <p:grpSpPr>
          <a:xfrm>
            <a:off x="1011203" y="208731"/>
            <a:ext cx="553964" cy="558108"/>
            <a:chOff x="304800" y="673100"/>
            <a:chExt cx="4000500" cy="4000500"/>
          </a:xfrm>
          <a:effectLst>
            <a:outerShdw blurRad="444500" dist="254000" dir="8100000" algn="tr" rotWithShape="0">
              <a:prstClr val="black">
                <a:alpha val="24000"/>
              </a:prstClr>
            </a:outerShdw>
          </a:effectLst>
        </p:grpSpPr>
        <p:sp>
          <p:nvSpPr>
            <p:cNvPr id="21" name="同心圆 2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2" name="椭圆 21"/>
            <p:cNvSpPr/>
            <p:nvPr/>
          </p:nvSpPr>
          <p:spPr>
            <a:xfrm>
              <a:off x="392109" y="760409"/>
              <a:ext cx="3825870" cy="382587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3" name="组合 22"/>
          <p:cNvGrpSpPr/>
          <p:nvPr/>
        </p:nvGrpSpPr>
        <p:grpSpPr>
          <a:xfrm>
            <a:off x="796889" y="851674"/>
            <a:ext cx="357190" cy="359864"/>
            <a:chOff x="304800" y="673100"/>
            <a:chExt cx="4000500" cy="4000500"/>
          </a:xfrm>
          <a:effectLst>
            <a:outerShdw blurRad="444500" dist="254000" dir="8100000" algn="tr" rotWithShape="0">
              <a:prstClr val="black">
                <a:alpha val="24000"/>
              </a:prstClr>
            </a:outerShdw>
          </a:effectLst>
        </p:grpSpPr>
        <p:sp>
          <p:nvSpPr>
            <p:cNvPr id="24" name="同心圆 2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5" name="椭圆 24"/>
            <p:cNvSpPr/>
            <p:nvPr/>
          </p:nvSpPr>
          <p:spPr>
            <a:xfrm>
              <a:off x="392109" y="760409"/>
              <a:ext cx="3825870" cy="3825870"/>
            </a:xfrm>
            <a:prstGeom prst="ellipse">
              <a:avLst/>
            </a:prstGeom>
            <a:ln/>
          </p:spPr>
          <p:style>
            <a:lnRef idx="3">
              <a:schemeClr val="lt1"/>
            </a:lnRef>
            <a:fillRef idx="1">
              <a:schemeClr val="accent1"/>
            </a:fillRef>
            <a:effectRef idx="1">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4" name="组合 25"/>
          <p:cNvGrpSpPr/>
          <p:nvPr/>
        </p:nvGrpSpPr>
        <p:grpSpPr>
          <a:xfrm>
            <a:off x="-203243" y="-230052"/>
            <a:ext cx="1357322" cy="1367477"/>
            <a:chOff x="304800" y="673100"/>
            <a:chExt cx="4000500" cy="4000500"/>
          </a:xfrm>
          <a:effectLst>
            <a:outerShdw blurRad="444500" dist="254000" dir="8100000" algn="tr" rotWithShape="0">
              <a:prstClr val="black">
                <a:alpha val="24000"/>
              </a:prstClr>
            </a:outerShdw>
          </a:effectLst>
        </p:grpSpPr>
        <p:sp>
          <p:nvSpPr>
            <p:cNvPr id="27" name="同心圆 2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8" name="椭圆 27"/>
            <p:cNvSpPr/>
            <p:nvPr/>
          </p:nvSpPr>
          <p:spPr>
            <a:xfrm>
              <a:off x="392100" y="760400"/>
              <a:ext cx="3825879" cy="3825879"/>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cxnSp>
        <p:nvCxnSpPr>
          <p:cNvPr id="29" name="直接连接符 28"/>
          <p:cNvCxnSpPr/>
          <p:nvPr/>
        </p:nvCxnSpPr>
        <p:spPr>
          <a:xfrm>
            <a:off x="1797021" y="827749"/>
            <a:ext cx="8286808" cy="23924"/>
          </a:xfrm>
          <a:prstGeom prst="line">
            <a:avLst/>
          </a:prstGeom>
          <a:ln/>
        </p:spPr>
        <p:style>
          <a:lnRef idx="3">
            <a:schemeClr val="accent5"/>
          </a:lnRef>
          <a:fillRef idx="0">
            <a:schemeClr val="accent5"/>
          </a:fillRef>
          <a:effectRef idx="2">
            <a:schemeClr val="accent5"/>
          </a:effectRef>
          <a:fontRef idx="minor">
            <a:schemeClr val="tx1"/>
          </a:fontRef>
        </p:style>
      </p:cxnSp>
      <p:pic>
        <p:nvPicPr>
          <p:cNvPr id="31" name="图片 3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4013" y="1909669"/>
            <a:ext cx="4018356" cy="5019264"/>
          </a:xfrm>
          <a:prstGeom prst="rect">
            <a:avLst/>
          </a:prstGeom>
        </p:spPr>
      </p:pic>
      <p:sp>
        <p:nvSpPr>
          <p:cNvPr id="32" name="标题 8"/>
          <p:cNvSpPr txBox="1">
            <a:spLocks/>
          </p:cNvSpPr>
          <p:nvPr/>
        </p:nvSpPr>
        <p:spPr>
          <a:xfrm>
            <a:off x="1725583" y="280169"/>
            <a:ext cx="3613387" cy="747900"/>
          </a:xfrm>
          <a:prstGeom prst="rect">
            <a:avLst/>
          </a:prstGeom>
        </p:spPr>
        <p:txBody>
          <a:bodyPr/>
          <a:lstStyle/>
          <a:p>
            <a:pPr marL="0" marR="0" lvl="0" indent="0" algn="l" defTabSz="1110905" rtl="0" eaLnBrk="1" fontAlgn="auto" latinLnBrk="0" hangingPunct="1">
              <a:lnSpc>
                <a:spcPct val="100000"/>
              </a:lnSpc>
              <a:spcBef>
                <a:spcPct val="0"/>
              </a:spcBef>
              <a:spcAft>
                <a:spcPts val="0"/>
              </a:spcAft>
              <a:buClrTx/>
              <a:buSzTx/>
              <a:buFontTx/>
              <a:buNone/>
              <a:tabLst/>
              <a:defRPr/>
            </a:pPr>
            <a:r>
              <a:rPr kumimoji="0" lang="zh-CN" altLang="en-US" sz="3200" b="0" i="0" u="none" strike="noStrike" kern="1200" cap="none" spc="0" normalizeH="0" baseline="0" noProof="0" dirty="0" smtClean="0">
                <a:ln>
                  <a:noFill/>
                </a:ln>
                <a:solidFill>
                  <a:srgbClr val="0070C0"/>
                </a:solidFill>
                <a:effectLst/>
                <a:uLnTx/>
                <a:uFillTx/>
                <a:latin typeface="方正粗倩简体" pitchFamily="65" charset="-122"/>
                <a:ea typeface="方正粗倩简体" pitchFamily="65" charset="-122"/>
                <a:cs typeface="+mj-cs"/>
              </a:rPr>
              <a:t>我们的工作团队</a:t>
            </a:r>
            <a:endParaRPr kumimoji="0" lang="zh-CN" altLang="en-US" sz="3200" b="0" i="0" u="none" strike="noStrike" kern="1200" cap="none" spc="0" normalizeH="0" baseline="0" noProof="0" dirty="0">
              <a:ln>
                <a:noFill/>
              </a:ln>
              <a:solidFill>
                <a:srgbClr val="0070C0"/>
              </a:solidFill>
              <a:effectLst/>
              <a:uLnTx/>
              <a:uFillTx/>
              <a:latin typeface="方正粗倩简体" pitchFamily="65" charset="-122"/>
              <a:ea typeface="方正粗倩简体" pitchFamily="65" charset="-122"/>
              <a:cs typeface="+mj-cs"/>
            </a:endParaRPr>
          </a:p>
        </p:txBody>
      </p:sp>
      <p:sp>
        <p:nvSpPr>
          <p:cNvPr id="33" name="TextBox 32"/>
          <p:cNvSpPr txBox="1"/>
          <p:nvPr/>
        </p:nvSpPr>
        <p:spPr>
          <a:xfrm>
            <a:off x="5297483" y="3352003"/>
            <a:ext cx="5807246" cy="3554819"/>
          </a:xfrm>
          <a:prstGeom prst="rect">
            <a:avLst/>
          </a:prstGeom>
          <a:noFill/>
        </p:spPr>
        <p:txBody>
          <a:bodyPr wrap="square" lIns="0" tIns="0" rIns="0" bIns="0" rtlCol="0">
            <a:spAutoFit/>
          </a:bodyPr>
          <a:lstStyle/>
          <a:p>
            <a:pPr algn="just">
              <a:lnSpc>
                <a:spcPct val="150000"/>
              </a:lnSpc>
            </a:pPr>
            <a:r>
              <a:rPr lang="zh-CN" altLang="en-US" sz="1400" dirty="0" smtClean="0">
                <a:solidFill>
                  <a:schemeClr val="tx1">
                    <a:lumMod val="75000"/>
                    <a:lumOff val="25000"/>
                  </a:schemeClr>
                </a:solidFill>
                <a:latin typeface="微软雅黑" pitchFamily="34" charset="-122"/>
                <a:ea typeface="微软雅黑" pitchFamily="34" charset="-122"/>
              </a:rPr>
              <a:t>       团队</a:t>
            </a:r>
            <a:r>
              <a:rPr lang="zh-CN" altLang="en-US" sz="1400" dirty="0">
                <a:solidFill>
                  <a:schemeClr val="tx1">
                    <a:lumMod val="75000"/>
                    <a:lumOff val="25000"/>
                  </a:schemeClr>
                </a:solidFill>
                <a:latin typeface="微软雅黑" pitchFamily="34" charset="-122"/>
                <a:ea typeface="微软雅黑" pitchFamily="34" charset="-122"/>
              </a:rPr>
              <a:t>是指拥有共同目标，并且具有不同能力的一小群人有意识的协调行为或力的系统</a:t>
            </a:r>
            <a:r>
              <a:rPr lang="zh-CN" altLang="en-US" sz="1400" dirty="0" smtClean="0">
                <a:solidFill>
                  <a:schemeClr val="tx1">
                    <a:lumMod val="75000"/>
                    <a:lumOff val="25000"/>
                  </a:schemeClr>
                </a:solidFill>
                <a:latin typeface="微软雅黑" pitchFamily="34" charset="-122"/>
                <a:ea typeface="微软雅黑" pitchFamily="34" charset="-122"/>
              </a:rPr>
              <a:t>，这</a:t>
            </a:r>
            <a:r>
              <a:rPr lang="zh-CN" altLang="en-US" sz="1400" dirty="0">
                <a:solidFill>
                  <a:schemeClr val="tx1">
                    <a:lumMod val="75000"/>
                    <a:lumOff val="25000"/>
                  </a:schemeClr>
                </a:solidFill>
                <a:latin typeface="微软雅黑" pitchFamily="34" charset="-122"/>
                <a:ea typeface="微软雅黑" pitchFamily="34" charset="-122"/>
              </a:rPr>
              <a:t>群人就如同人的五官一样，共同协作维持一个人的生存，缺一不可</a:t>
            </a:r>
            <a:r>
              <a:rPr lang="zh-CN" altLang="en-US" sz="1400" dirty="0" smtClean="0">
                <a:solidFill>
                  <a:schemeClr val="tx1">
                    <a:lumMod val="75000"/>
                    <a:lumOff val="25000"/>
                  </a:schemeClr>
                </a:solidFill>
                <a:latin typeface="微软雅黑" pitchFamily="34" charset="-122"/>
                <a:ea typeface="微软雅黑" pitchFamily="34" charset="-122"/>
              </a:rPr>
              <a:t>。</a:t>
            </a:r>
            <a:endParaRPr lang="en-US" altLang="zh-CN" sz="1400" dirty="0" smtClean="0">
              <a:solidFill>
                <a:schemeClr val="tx1">
                  <a:lumMod val="75000"/>
                  <a:lumOff val="25000"/>
                </a:schemeClr>
              </a:solidFill>
              <a:latin typeface="微软雅黑" pitchFamily="34" charset="-122"/>
              <a:ea typeface="微软雅黑" pitchFamily="34" charset="-122"/>
            </a:endParaRPr>
          </a:p>
          <a:p>
            <a:pPr algn="just">
              <a:lnSpc>
                <a:spcPct val="150000"/>
              </a:lnSpc>
            </a:pPr>
            <a:r>
              <a:rPr lang="zh-CN" altLang="en-US" sz="1400" b="1" dirty="0" smtClean="0">
                <a:solidFill>
                  <a:schemeClr val="tx1">
                    <a:lumMod val="75000"/>
                    <a:lumOff val="25000"/>
                  </a:schemeClr>
                </a:solidFill>
                <a:latin typeface="微软雅黑" pitchFamily="34" charset="-122"/>
                <a:ea typeface="微软雅黑" pitchFamily="34" charset="-122"/>
              </a:rPr>
              <a:t>       我们</a:t>
            </a:r>
            <a:r>
              <a:rPr lang="zh-CN" altLang="en-US" sz="1400" b="1" dirty="0">
                <a:solidFill>
                  <a:schemeClr val="tx1">
                    <a:lumMod val="75000"/>
                    <a:lumOff val="25000"/>
                  </a:schemeClr>
                </a:solidFill>
                <a:latin typeface="微软雅黑" pitchFamily="34" charset="-122"/>
                <a:ea typeface="微软雅黑" pitchFamily="34" charset="-122"/>
              </a:rPr>
              <a:t>是一支专业的团队。</a:t>
            </a:r>
            <a:r>
              <a:rPr lang="zh-CN" altLang="en-US" sz="1400" dirty="0">
                <a:solidFill>
                  <a:schemeClr val="tx1">
                    <a:lumMod val="75000"/>
                    <a:lumOff val="25000"/>
                  </a:schemeClr>
                </a:solidFill>
                <a:latin typeface="微软雅黑" pitchFamily="34" charset="-122"/>
                <a:ea typeface="微软雅黑" pitchFamily="34" charset="-122"/>
              </a:rPr>
              <a:t>我们的成员拥有多年的信息安全专业技术背景，来自国内知名安全公司的一线骨干</a:t>
            </a:r>
            <a:r>
              <a:rPr lang="zh-CN" altLang="en-US" sz="1400" dirty="0" smtClean="0">
                <a:solidFill>
                  <a:schemeClr val="tx1">
                    <a:lumMod val="75000"/>
                    <a:lumOff val="25000"/>
                  </a:schemeClr>
                </a:solidFill>
                <a:latin typeface="微软雅黑" pitchFamily="34" charset="-122"/>
                <a:ea typeface="微软雅黑" pitchFamily="34" charset="-122"/>
              </a:rPr>
              <a:t>。</a:t>
            </a:r>
            <a:endParaRPr lang="en-US" altLang="zh-CN" sz="1400" dirty="0" smtClean="0">
              <a:solidFill>
                <a:schemeClr val="tx1">
                  <a:lumMod val="75000"/>
                  <a:lumOff val="25000"/>
                </a:schemeClr>
              </a:solidFill>
              <a:latin typeface="微软雅黑" pitchFamily="34" charset="-122"/>
              <a:ea typeface="微软雅黑" pitchFamily="34" charset="-122"/>
            </a:endParaRPr>
          </a:p>
          <a:p>
            <a:pPr algn="just">
              <a:lnSpc>
                <a:spcPct val="150000"/>
              </a:lnSpc>
            </a:pPr>
            <a:r>
              <a:rPr lang="zh-CN" altLang="en-US" sz="1400" dirty="0" smtClean="0">
                <a:solidFill>
                  <a:schemeClr val="tx1">
                    <a:lumMod val="75000"/>
                    <a:lumOff val="25000"/>
                  </a:schemeClr>
                </a:solidFill>
                <a:latin typeface="微软雅黑" pitchFamily="34" charset="-122"/>
                <a:ea typeface="微软雅黑" pitchFamily="34" charset="-122"/>
              </a:rPr>
              <a:t>       </a:t>
            </a:r>
            <a:r>
              <a:rPr lang="zh-CN" altLang="en-US" sz="1400" b="1" dirty="0" smtClean="0">
                <a:solidFill>
                  <a:schemeClr val="tx1">
                    <a:lumMod val="75000"/>
                    <a:lumOff val="25000"/>
                  </a:schemeClr>
                </a:solidFill>
                <a:latin typeface="微软雅黑" pitchFamily="34" charset="-122"/>
                <a:ea typeface="微软雅黑" pitchFamily="34" charset="-122"/>
              </a:rPr>
              <a:t>我们</a:t>
            </a:r>
            <a:r>
              <a:rPr lang="zh-CN" altLang="en-US" sz="1400" b="1" dirty="0">
                <a:solidFill>
                  <a:schemeClr val="tx1">
                    <a:lumMod val="75000"/>
                    <a:lumOff val="25000"/>
                  </a:schemeClr>
                </a:solidFill>
                <a:latin typeface="微软雅黑" pitchFamily="34" charset="-122"/>
                <a:ea typeface="微软雅黑" pitchFamily="34" charset="-122"/>
              </a:rPr>
              <a:t>是一支年轻的团队</a:t>
            </a:r>
            <a:r>
              <a:rPr lang="zh-CN" altLang="en-US" sz="1400" dirty="0">
                <a:solidFill>
                  <a:schemeClr val="tx1">
                    <a:lumMod val="75000"/>
                    <a:lumOff val="25000"/>
                  </a:schemeClr>
                </a:solidFill>
                <a:latin typeface="微软雅黑" pitchFamily="34" charset="-122"/>
                <a:ea typeface="微软雅黑" pitchFamily="34" charset="-122"/>
              </a:rPr>
              <a:t>。我们的平均年龄仅有</a:t>
            </a:r>
            <a:r>
              <a:rPr lang="en-US" altLang="zh-CN" sz="1400" dirty="0">
                <a:solidFill>
                  <a:schemeClr val="tx1">
                    <a:lumMod val="75000"/>
                    <a:lumOff val="25000"/>
                  </a:schemeClr>
                </a:solidFill>
                <a:latin typeface="微软雅黑" pitchFamily="34" charset="-122"/>
                <a:ea typeface="微软雅黑" pitchFamily="34" charset="-122"/>
              </a:rPr>
              <a:t>26</a:t>
            </a:r>
            <a:r>
              <a:rPr lang="zh-CN" altLang="en-US" sz="1400" dirty="0">
                <a:solidFill>
                  <a:schemeClr val="tx1">
                    <a:lumMod val="75000"/>
                    <a:lumOff val="25000"/>
                  </a:schemeClr>
                </a:solidFill>
                <a:latin typeface="微软雅黑" pitchFamily="34" charset="-122"/>
                <a:ea typeface="微软雅黑" pitchFamily="34" charset="-122"/>
              </a:rPr>
              <a:t>岁，充满了朝气和创新精神</a:t>
            </a:r>
            <a:r>
              <a:rPr lang="zh-CN" altLang="en-US" sz="1400" dirty="0" smtClean="0">
                <a:solidFill>
                  <a:schemeClr val="tx1">
                    <a:lumMod val="75000"/>
                    <a:lumOff val="25000"/>
                  </a:schemeClr>
                </a:solidFill>
                <a:latin typeface="微软雅黑" pitchFamily="34" charset="-122"/>
                <a:ea typeface="微软雅黑" pitchFamily="34" charset="-122"/>
              </a:rPr>
              <a:t>。</a:t>
            </a:r>
            <a:endParaRPr lang="en-US" altLang="zh-CN" sz="1400" dirty="0" smtClean="0">
              <a:solidFill>
                <a:schemeClr val="tx1">
                  <a:lumMod val="75000"/>
                  <a:lumOff val="25000"/>
                </a:schemeClr>
              </a:solidFill>
              <a:latin typeface="微软雅黑" pitchFamily="34" charset="-122"/>
              <a:ea typeface="微软雅黑" pitchFamily="34" charset="-122"/>
            </a:endParaRPr>
          </a:p>
          <a:p>
            <a:pPr algn="just">
              <a:lnSpc>
                <a:spcPct val="150000"/>
              </a:lnSpc>
            </a:pPr>
            <a:r>
              <a:rPr lang="zh-CN" altLang="en-US" sz="1400" dirty="0" smtClean="0">
                <a:solidFill>
                  <a:schemeClr val="tx1">
                    <a:lumMod val="75000"/>
                    <a:lumOff val="25000"/>
                  </a:schemeClr>
                </a:solidFill>
                <a:latin typeface="微软雅黑" pitchFamily="34" charset="-122"/>
                <a:ea typeface="微软雅黑" pitchFamily="34" charset="-122"/>
              </a:rPr>
              <a:t>       </a:t>
            </a:r>
            <a:r>
              <a:rPr lang="zh-CN" altLang="en-US" sz="1400" b="1" dirty="0" smtClean="0">
                <a:solidFill>
                  <a:schemeClr val="tx1">
                    <a:lumMod val="75000"/>
                    <a:lumOff val="25000"/>
                  </a:schemeClr>
                </a:solidFill>
                <a:latin typeface="微软雅黑" pitchFamily="34" charset="-122"/>
                <a:ea typeface="微软雅黑" pitchFamily="34" charset="-122"/>
              </a:rPr>
              <a:t>我们</a:t>
            </a:r>
            <a:r>
              <a:rPr lang="zh-CN" altLang="en-US" sz="1400" b="1" dirty="0">
                <a:solidFill>
                  <a:schemeClr val="tx1">
                    <a:lumMod val="75000"/>
                    <a:lumOff val="25000"/>
                  </a:schemeClr>
                </a:solidFill>
                <a:latin typeface="微软雅黑" pitchFamily="34" charset="-122"/>
                <a:ea typeface="微软雅黑" pitchFamily="34" charset="-122"/>
              </a:rPr>
              <a:t>是一支专注的团队</a:t>
            </a:r>
            <a:r>
              <a:rPr lang="zh-CN" altLang="en-US" sz="1400" dirty="0">
                <a:solidFill>
                  <a:schemeClr val="tx1">
                    <a:lumMod val="75000"/>
                    <a:lumOff val="25000"/>
                  </a:schemeClr>
                </a:solidFill>
                <a:latin typeface="微软雅黑" pitchFamily="34" charset="-122"/>
                <a:ea typeface="微软雅黑" pitchFamily="34" charset="-122"/>
              </a:rPr>
              <a:t>。我们坚信，安全的品牌源自客户的信任。只有专注，才能做好安全</a:t>
            </a:r>
            <a:r>
              <a:rPr lang="zh-CN" altLang="en-US" sz="1400" dirty="0" smtClean="0">
                <a:solidFill>
                  <a:schemeClr val="tx1">
                    <a:lumMod val="75000"/>
                    <a:lumOff val="25000"/>
                  </a:schemeClr>
                </a:solidFill>
                <a:latin typeface="微软雅黑" pitchFamily="34" charset="-122"/>
                <a:ea typeface="微软雅黑" pitchFamily="34" charset="-122"/>
              </a:rPr>
              <a:t>。</a:t>
            </a:r>
            <a:endParaRPr lang="en-US" altLang="zh-CN" sz="1400" dirty="0" smtClean="0">
              <a:solidFill>
                <a:schemeClr val="tx1">
                  <a:lumMod val="75000"/>
                  <a:lumOff val="25000"/>
                </a:schemeClr>
              </a:solidFill>
              <a:latin typeface="微软雅黑" pitchFamily="34" charset="-122"/>
              <a:ea typeface="微软雅黑" pitchFamily="34" charset="-122"/>
            </a:endParaRPr>
          </a:p>
          <a:p>
            <a:pPr algn="just">
              <a:lnSpc>
                <a:spcPct val="150000"/>
              </a:lnSpc>
            </a:pPr>
            <a:r>
              <a:rPr lang="zh-CN" altLang="en-US" sz="1400" dirty="0" smtClean="0">
                <a:solidFill>
                  <a:schemeClr val="tx1">
                    <a:lumMod val="75000"/>
                    <a:lumOff val="25000"/>
                  </a:schemeClr>
                </a:solidFill>
                <a:latin typeface="微软雅黑" pitchFamily="34" charset="-122"/>
                <a:ea typeface="微软雅黑" pitchFamily="34" charset="-122"/>
              </a:rPr>
              <a:t>       </a:t>
            </a:r>
            <a:r>
              <a:rPr lang="zh-CN" altLang="en-US" sz="1400" b="1" dirty="0" smtClean="0">
                <a:solidFill>
                  <a:schemeClr val="tx1">
                    <a:lumMod val="75000"/>
                    <a:lumOff val="25000"/>
                  </a:schemeClr>
                </a:solidFill>
                <a:latin typeface="微软雅黑" pitchFamily="34" charset="-122"/>
                <a:ea typeface="微软雅黑" pitchFamily="34" charset="-122"/>
              </a:rPr>
              <a:t>我们</a:t>
            </a:r>
            <a:r>
              <a:rPr lang="zh-CN" altLang="en-US" sz="1400" b="1" dirty="0">
                <a:solidFill>
                  <a:schemeClr val="tx1">
                    <a:lumMod val="75000"/>
                    <a:lumOff val="25000"/>
                  </a:schemeClr>
                </a:solidFill>
                <a:latin typeface="微软雅黑" pitchFamily="34" charset="-122"/>
                <a:ea typeface="微软雅黑" pitchFamily="34" charset="-122"/>
              </a:rPr>
              <a:t>是一支有梦想的团队</a:t>
            </a:r>
            <a:r>
              <a:rPr lang="zh-CN" altLang="en-US" sz="1400" dirty="0">
                <a:solidFill>
                  <a:schemeClr val="tx1">
                    <a:lumMod val="75000"/>
                    <a:lumOff val="25000"/>
                  </a:schemeClr>
                </a:solidFill>
                <a:latin typeface="微软雅黑" pitchFamily="34" charset="-122"/>
                <a:ea typeface="微软雅黑" pitchFamily="34" charset="-122"/>
              </a:rPr>
              <a:t>。我们来自五湖四海，因为一个共同的梦想：做一家真正优秀的信息安全企业，为客户提供最可靠的互联网安全防护。</a:t>
            </a:r>
          </a:p>
        </p:txBody>
      </p:sp>
      <p:sp>
        <p:nvSpPr>
          <p:cNvPr id="34" name="斜纹 33"/>
          <p:cNvSpPr/>
          <p:nvPr/>
        </p:nvSpPr>
        <p:spPr>
          <a:xfrm>
            <a:off x="618148" y="1878713"/>
            <a:ext cx="507138" cy="521161"/>
          </a:xfrm>
          <a:prstGeom prst="diagStrip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35" name="斜纹 34"/>
          <p:cNvSpPr/>
          <p:nvPr/>
        </p:nvSpPr>
        <p:spPr>
          <a:xfrm rot="10800000">
            <a:off x="4154475" y="6410263"/>
            <a:ext cx="507138" cy="521161"/>
          </a:xfrm>
          <a:prstGeom prst="diagStrip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grpSp>
        <p:nvGrpSpPr>
          <p:cNvPr id="36" name="组合 35"/>
          <p:cNvGrpSpPr/>
          <p:nvPr/>
        </p:nvGrpSpPr>
        <p:grpSpPr>
          <a:xfrm>
            <a:off x="5226045" y="1923243"/>
            <a:ext cx="1634720" cy="1258219"/>
            <a:chOff x="5027106" y="2345385"/>
            <a:chExt cx="1172844" cy="902720"/>
          </a:xfrm>
        </p:grpSpPr>
        <p:grpSp>
          <p:nvGrpSpPr>
            <p:cNvPr id="37" name="组合 59"/>
            <p:cNvGrpSpPr/>
            <p:nvPr/>
          </p:nvGrpSpPr>
          <p:grpSpPr>
            <a:xfrm rot="5400000">
              <a:off x="5162168" y="2210323"/>
              <a:ext cx="902720" cy="1172844"/>
              <a:chOff x="4020870" y="2194485"/>
              <a:chExt cx="1102258" cy="1432090"/>
            </a:xfrm>
            <a:effectLst>
              <a:outerShdw blurRad="444500" dist="254000" dir="8100000" algn="tr" rotWithShape="0">
                <a:prstClr val="black">
                  <a:alpha val="50000"/>
                </a:prstClr>
              </a:outerShdw>
            </a:effectLst>
          </p:grpSpPr>
          <p:sp>
            <p:nvSpPr>
              <p:cNvPr id="39"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0" name="等腰三角形 42"/>
              <p:cNvSpPr/>
              <p:nvPr/>
            </p:nvSpPr>
            <p:spPr>
              <a:xfrm>
                <a:off x="4044926" y="2251926"/>
                <a:ext cx="1054141" cy="1350591"/>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8" name="TextBox 33"/>
            <p:cNvSpPr>
              <a:spLocks noChangeArrowheads="1"/>
            </p:cNvSpPr>
            <p:nvPr/>
          </p:nvSpPr>
          <p:spPr bwMode="auto">
            <a:xfrm>
              <a:off x="5141166" y="2640364"/>
              <a:ext cx="67882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2200" b="1" dirty="0" smtClean="0">
                  <a:solidFill>
                    <a:schemeClr val="accent1"/>
                  </a:solidFill>
                  <a:latin typeface="微软雅黑" pitchFamily="34" charset="-122"/>
                  <a:ea typeface="微软雅黑" pitchFamily="34" charset="-122"/>
                </a:rPr>
                <a:t>专业</a:t>
              </a:r>
              <a:endParaRPr lang="zh-CN" altLang="en-US" sz="2200" b="1" dirty="0">
                <a:solidFill>
                  <a:schemeClr val="accent1"/>
                </a:solidFill>
                <a:latin typeface="微软雅黑" pitchFamily="34" charset="-122"/>
                <a:ea typeface="微软雅黑" pitchFamily="34" charset="-122"/>
              </a:endParaRPr>
            </a:p>
          </p:txBody>
        </p:sp>
      </p:grpSp>
      <p:grpSp>
        <p:nvGrpSpPr>
          <p:cNvPr id="41" name="组合 40"/>
          <p:cNvGrpSpPr/>
          <p:nvPr/>
        </p:nvGrpSpPr>
        <p:grpSpPr>
          <a:xfrm>
            <a:off x="6869119" y="1938769"/>
            <a:ext cx="1499387" cy="1154055"/>
            <a:chOff x="5027106" y="2345385"/>
            <a:chExt cx="1172844" cy="902720"/>
          </a:xfrm>
        </p:grpSpPr>
        <p:grpSp>
          <p:nvGrpSpPr>
            <p:cNvPr id="42" name="组合 64"/>
            <p:cNvGrpSpPr/>
            <p:nvPr/>
          </p:nvGrpSpPr>
          <p:grpSpPr>
            <a:xfrm rot="5400000">
              <a:off x="5162168" y="2210323"/>
              <a:ext cx="902720" cy="1172844"/>
              <a:chOff x="4020870" y="2194485"/>
              <a:chExt cx="1102258" cy="1432090"/>
            </a:xfrm>
            <a:effectLst>
              <a:outerShdw blurRad="444500" dist="254000" dir="8100000" algn="tr" rotWithShape="0">
                <a:prstClr val="black">
                  <a:alpha val="50000"/>
                </a:prstClr>
              </a:outerShdw>
            </a:effectLst>
          </p:grpSpPr>
          <p:sp>
            <p:nvSpPr>
              <p:cNvPr id="44"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5" name="等腰三角形 42"/>
              <p:cNvSpPr/>
              <p:nvPr/>
            </p:nvSpPr>
            <p:spPr>
              <a:xfrm>
                <a:off x="4044926" y="2251926"/>
                <a:ext cx="1054141" cy="1350591"/>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3" name="TextBox 33"/>
            <p:cNvSpPr>
              <a:spLocks noChangeArrowheads="1"/>
            </p:cNvSpPr>
            <p:nvPr/>
          </p:nvSpPr>
          <p:spPr bwMode="auto">
            <a:xfrm>
              <a:off x="5141166" y="2640364"/>
              <a:ext cx="67882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2200" b="1" dirty="0" smtClean="0">
                  <a:solidFill>
                    <a:schemeClr val="accent1"/>
                  </a:solidFill>
                  <a:latin typeface="微软雅黑" pitchFamily="34" charset="-122"/>
                  <a:ea typeface="微软雅黑" pitchFamily="34" charset="-122"/>
                </a:rPr>
                <a:t>年轻</a:t>
              </a:r>
              <a:endParaRPr lang="zh-CN" altLang="en-US" sz="2200" b="1" dirty="0">
                <a:solidFill>
                  <a:schemeClr val="accent1"/>
                </a:solidFill>
                <a:latin typeface="微软雅黑" pitchFamily="34" charset="-122"/>
                <a:ea typeface="微软雅黑" pitchFamily="34" charset="-122"/>
              </a:endParaRPr>
            </a:p>
          </p:txBody>
        </p:sp>
      </p:grpSp>
      <p:grpSp>
        <p:nvGrpSpPr>
          <p:cNvPr id="46" name="组合 45"/>
          <p:cNvGrpSpPr/>
          <p:nvPr/>
        </p:nvGrpSpPr>
        <p:grpSpPr>
          <a:xfrm>
            <a:off x="8402464" y="1938769"/>
            <a:ext cx="1538489" cy="1184151"/>
            <a:chOff x="5027106" y="2345385"/>
            <a:chExt cx="1172844" cy="902720"/>
          </a:xfrm>
        </p:grpSpPr>
        <p:grpSp>
          <p:nvGrpSpPr>
            <p:cNvPr id="47" name="组合 69"/>
            <p:cNvGrpSpPr/>
            <p:nvPr/>
          </p:nvGrpSpPr>
          <p:grpSpPr>
            <a:xfrm rot="5400000">
              <a:off x="5162168" y="2210323"/>
              <a:ext cx="902720" cy="1172844"/>
              <a:chOff x="4020870" y="2194485"/>
              <a:chExt cx="1102258" cy="1432090"/>
            </a:xfrm>
            <a:effectLst>
              <a:outerShdw blurRad="444500" dist="254000" dir="8100000" algn="tr" rotWithShape="0">
                <a:prstClr val="black">
                  <a:alpha val="50000"/>
                </a:prstClr>
              </a:outerShdw>
            </a:effectLst>
          </p:grpSpPr>
          <p:sp>
            <p:nvSpPr>
              <p:cNvPr id="49"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0" name="等腰三角形 42"/>
              <p:cNvSpPr/>
              <p:nvPr/>
            </p:nvSpPr>
            <p:spPr>
              <a:xfrm>
                <a:off x="4044926" y="2251926"/>
                <a:ext cx="1054141" cy="1350591"/>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8" name="TextBox 33"/>
            <p:cNvSpPr>
              <a:spLocks noChangeArrowheads="1"/>
            </p:cNvSpPr>
            <p:nvPr/>
          </p:nvSpPr>
          <p:spPr bwMode="auto">
            <a:xfrm>
              <a:off x="5046808" y="2656266"/>
              <a:ext cx="84249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b="1" dirty="0" smtClean="0">
                  <a:solidFill>
                    <a:schemeClr val="accent1"/>
                  </a:solidFill>
                  <a:latin typeface="微软雅黑" pitchFamily="34" charset="-122"/>
                  <a:ea typeface="微软雅黑" pitchFamily="34" charset="-122"/>
                </a:rPr>
                <a:t>有梦想</a:t>
              </a:r>
              <a:endParaRPr lang="zh-CN" altLang="en-US" b="1" dirty="0">
                <a:solidFill>
                  <a:schemeClr val="accent1"/>
                </a:solidFill>
                <a:latin typeface="微软雅黑" pitchFamily="34" charset="-122"/>
                <a:ea typeface="微软雅黑" pitchFamily="34" charset="-122"/>
              </a:endParaRPr>
            </a:p>
          </p:txBody>
        </p:sp>
      </p:grpSp>
      <p:grpSp>
        <p:nvGrpSpPr>
          <p:cNvPr id="51" name="组合 50"/>
          <p:cNvGrpSpPr/>
          <p:nvPr/>
        </p:nvGrpSpPr>
        <p:grpSpPr>
          <a:xfrm>
            <a:off x="9935792" y="1938769"/>
            <a:ext cx="1505359" cy="1158652"/>
            <a:chOff x="5027106" y="2345385"/>
            <a:chExt cx="1172844" cy="902720"/>
          </a:xfrm>
        </p:grpSpPr>
        <p:grpSp>
          <p:nvGrpSpPr>
            <p:cNvPr id="52" name="组合 74"/>
            <p:cNvGrpSpPr/>
            <p:nvPr/>
          </p:nvGrpSpPr>
          <p:grpSpPr>
            <a:xfrm rot="5400000">
              <a:off x="5162168" y="2210323"/>
              <a:ext cx="902720" cy="1172844"/>
              <a:chOff x="4020870" y="2194485"/>
              <a:chExt cx="1102258" cy="1432090"/>
            </a:xfrm>
            <a:effectLst>
              <a:outerShdw blurRad="444500" dist="254000" dir="8100000" algn="tr" rotWithShape="0">
                <a:prstClr val="black">
                  <a:alpha val="50000"/>
                </a:prstClr>
              </a:outerShdw>
            </a:effectLst>
          </p:grpSpPr>
          <p:sp>
            <p:nvSpPr>
              <p:cNvPr id="54"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5" name="等腰三角形 42"/>
              <p:cNvSpPr/>
              <p:nvPr/>
            </p:nvSpPr>
            <p:spPr>
              <a:xfrm>
                <a:off x="4044926" y="2251926"/>
                <a:ext cx="1054141" cy="1350591"/>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3" name="TextBox 33"/>
            <p:cNvSpPr>
              <a:spLocks noChangeArrowheads="1"/>
            </p:cNvSpPr>
            <p:nvPr/>
          </p:nvSpPr>
          <p:spPr bwMode="auto">
            <a:xfrm>
              <a:off x="5125264" y="2525067"/>
              <a:ext cx="6788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b="1" dirty="0" smtClean="0">
                  <a:solidFill>
                    <a:schemeClr val="accent1"/>
                  </a:solidFill>
                  <a:latin typeface="微软雅黑" pitchFamily="34" charset="-122"/>
                  <a:ea typeface="微软雅黑" pitchFamily="34" charset="-122"/>
                </a:rPr>
                <a:t>行动力强</a:t>
              </a:r>
              <a:endParaRPr lang="zh-CN" altLang="en-US" b="1" dirty="0">
                <a:solidFill>
                  <a:schemeClr val="accent1"/>
                </a:solidFill>
                <a:latin typeface="微软雅黑" pitchFamily="34" charset="-122"/>
                <a:ea typeface="微软雅黑" pitchFamily="3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left)">
                                      <p:cBhvr>
                                        <p:cTn id="7" dur="300"/>
                                        <p:tgtEl>
                                          <p:spTgt spid="29"/>
                                        </p:tgtEl>
                                      </p:cBhvr>
                                    </p:animEffect>
                                  </p:childTnLst>
                                </p:cTn>
                              </p:par>
                            </p:childTnLst>
                          </p:cTn>
                        </p:par>
                        <p:par>
                          <p:cTn id="8" fill="hold">
                            <p:stCondLst>
                              <p:cond delay="300"/>
                            </p:stCondLst>
                            <p:childTnLst>
                              <p:par>
                                <p:cTn id="9" presetID="10" presetClass="entr" presetSubtype="0" fill="hold" nodeType="afterEffect">
                                  <p:stCondLst>
                                    <p:cond delay="0"/>
                                  </p:stCondLst>
                                  <p:childTnLst>
                                    <p:set>
                                      <p:cBhvr>
                                        <p:cTn id="10" dur="1" fill="hold">
                                          <p:stCondLst>
                                            <p:cond delay="0"/>
                                          </p:stCondLst>
                                        </p:cTn>
                                        <p:tgtEl>
                                          <p:spTgt spid="31"/>
                                        </p:tgtEl>
                                        <p:attrNameLst>
                                          <p:attrName>style.visibility</p:attrName>
                                        </p:attrNameLst>
                                      </p:cBhvr>
                                      <p:to>
                                        <p:strVal val="visible"/>
                                      </p:to>
                                    </p:set>
                                    <p:animEffect transition="in" filter="fade">
                                      <p:cBhvr>
                                        <p:cTn id="11" dur="500"/>
                                        <p:tgtEl>
                                          <p:spTgt spid="31"/>
                                        </p:tgtEl>
                                      </p:cBhvr>
                                    </p:animEffect>
                                  </p:childTnLst>
                                </p:cTn>
                              </p:par>
                            </p:childTnLst>
                          </p:cTn>
                        </p:par>
                        <p:par>
                          <p:cTn id="12" fill="hold">
                            <p:stCondLst>
                              <p:cond delay="800"/>
                            </p:stCondLst>
                            <p:childTnLst>
                              <p:par>
                                <p:cTn id="13" presetID="22" presetClass="entr" presetSubtype="4" fill="hold" grpId="0" nodeType="afterEffect">
                                  <p:stCondLst>
                                    <p:cond delay="0"/>
                                  </p:stCondLst>
                                  <p:childTnLst>
                                    <p:set>
                                      <p:cBhvr>
                                        <p:cTn id="14" dur="1" fill="hold">
                                          <p:stCondLst>
                                            <p:cond delay="0"/>
                                          </p:stCondLst>
                                        </p:cTn>
                                        <p:tgtEl>
                                          <p:spTgt spid="34"/>
                                        </p:tgtEl>
                                        <p:attrNameLst>
                                          <p:attrName>style.visibility</p:attrName>
                                        </p:attrNameLst>
                                      </p:cBhvr>
                                      <p:to>
                                        <p:strVal val="visible"/>
                                      </p:to>
                                    </p:set>
                                    <p:animEffect transition="in" filter="wipe(down)">
                                      <p:cBhvr>
                                        <p:cTn id="15" dur="500"/>
                                        <p:tgtEl>
                                          <p:spTgt spid="34"/>
                                        </p:tgtEl>
                                      </p:cBhvr>
                                    </p:animEffect>
                                  </p:childTnLst>
                                </p:cTn>
                              </p:par>
                            </p:childTnLst>
                          </p:cTn>
                        </p:par>
                        <p:par>
                          <p:cTn id="16" fill="hold">
                            <p:stCondLst>
                              <p:cond delay="1300"/>
                            </p:stCondLst>
                            <p:childTnLst>
                              <p:par>
                                <p:cTn id="17" presetID="22" presetClass="entr" presetSubtype="1" fill="hold" grpId="0" nodeType="afterEffect">
                                  <p:stCondLst>
                                    <p:cond delay="0"/>
                                  </p:stCondLst>
                                  <p:childTnLst>
                                    <p:set>
                                      <p:cBhvr>
                                        <p:cTn id="18" dur="1" fill="hold">
                                          <p:stCondLst>
                                            <p:cond delay="0"/>
                                          </p:stCondLst>
                                        </p:cTn>
                                        <p:tgtEl>
                                          <p:spTgt spid="35"/>
                                        </p:tgtEl>
                                        <p:attrNameLst>
                                          <p:attrName>style.visibility</p:attrName>
                                        </p:attrNameLst>
                                      </p:cBhvr>
                                      <p:to>
                                        <p:strVal val="visible"/>
                                      </p:to>
                                    </p:set>
                                    <p:animEffect transition="in" filter="wipe(up)">
                                      <p:cBhvr>
                                        <p:cTn id="19" dur="500"/>
                                        <p:tgtEl>
                                          <p:spTgt spid="35"/>
                                        </p:tgtEl>
                                      </p:cBhvr>
                                    </p:animEffect>
                                  </p:childTnLst>
                                </p:cTn>
                              </p:par>
                            </p:childTnLst>
                          </p:cTn>
                        </p:par>
                        <p:par>
                          <p:cTn id="20" fill="hold">
                            <p:stCondLst>
                              <p:cond delay="1800"/>
                            </p:stCondLst>
                            <p:childTnLst>
                              <p:par>
                                <p:cTn id="21" presetID="2" presetClass="entr" presetSubtype="2" accel="58000" fill="hold" nodeType="afterEffect">
                                  <p:stCondLst>
                                    <p:cond delay="0"/>
                                  </p:stCondLst>
                                  <p:childTnLst>
                                    <p:set>
                                      <p:cBhvr>
                                        <p:cTn id="22" dur="1" fill="hold">
                                          <p:stCondLst>
                                            <p:cond delay="0"/>
                                          </p:stCondLst>
                                        </p:cTn>
                                        <p:tgtEl>
                                          <p:spTgt spid="36"/>
                                        </p:tgtEl>
                                        <p:attrNameLst>
                                          <p:attrName>style.visibility</p:attrName>
                                        </p:attrNameLst>
                                      </p:cBhvr>
                                      <p:to>
                                        <p:strVal val="visible"/>
                                      </p:to>
                                    </p:set>
                                    <p:anim calcmode="lin" valueType="num">
                                      <p:cBhvr additive="base">
                                        <p:cTn id="23" dur="1300" fill="hold"/>
                                        <p:tgtEl>
                                          <p:spTgt spid="36"/>
                                        </p:tgtEl>
                                        <p:attrNameLst>
                                          <p:attrName>ppt_x</p:attrName>
                                        </p:attrNameLst>
                                      </p:cBhvr>
                                      <p:tavLst>
                                        <p:tav tm="0">
                                          <p:val>
                                            <p:strVal val="1+#ppt_w/2"/>
                                          </p:val>
                                        </p:tav>
                                        <p:tav tm="100000">
                                          <p:val>
                                            <p:strVal val="#ppt_x"/>
                                          </p:val>
                                        </p:tav>
                                      </p:tavLst>
                                    </p:anim>
                                    <p:anim calcmode="lin" valueType="num">
                                      <p:cBhvr additive="base">
                                        <p:cTn id="24" dur="1300" fill="hold"/>
                                        <p:tgtEl>
                                          <p:spTgt spid="36"/>
                                        </p:tgtEl>
                                        <p:attrNameLst>
                                          <p:attrName>ppt_y</p:attrName>
                                        </p:attrNameLst>
                                      </p:cBhvr>
                                      <p:tavLst>
                                        <p:tav tm="0">
                                          <p:val>
                                            <p:strVal val="#ppt_y"/>
                                          </p:val>
                                        </p:tav>
                                        <p:tav tm="100000">
                                          <p:val>
                                            <p:strVal val="#ppt_y"/>
                                          </p:val>
                                        </p:tav>
                                      </p:tavLst>
                                    </p:anim>
                                  </p:childTnLst>
                                </p:cTn>
                              </p:par>
                              <p:par>
                                <p:cTn id="25" presetID="2" presetClass="entr" presetSubtype="2" accel="58000" fill="hold" nodeType="withEffect">
                                  <p:stCondLst>
                                    <p:cond delay="200"/>
                                  </p:stCondLst>
                                  <p:childTnLst>
                                    <p:set>
                                      <p:cBhvr>
                                        <p:cTn id="26" dur="1" fill="hold">
                                          <p:stCondLst>
                                            <p:cond delay="0"/>
                                          </p:stCondLst>
                                        </p:cTn>
                                        <p:tgtEl>
                                          <p:spTgt spid="41"/>
                                        </p:tgtEl>
                                        <p:attrNameLst>
                                          <p:attrName>style.visibility</p:attrName>
                                        </p:attrNameLst>
                                      </p:cBhvr>
                                      <p:to>
                                        <p:strVal val="visible"/>
                                      </p:to>
                                    </p:set>
                                    <p:anim calcmode="lin" valueType="num">
                                      <p:cBhvr additive="base">
                                        <p:cTn id="27" dur="1300" fill="hold"/>
                                        <p:tgtEl>
                                          <p:spTgt spid="41"/>
                                        </p:tgtEl>
                                        <p:attrNameLst>
                                          <p:attrName>ppt_x</p:attrName>
                                        </p:attrNameLst>
                                      </p:cBhvr>
                                      <p:tavLst>
                                        <p:tav tm="0">
                                          <p:val>
                                            <p:strVal val="1+#ppt_w/2"/>
                                          </p:val>
                                        </p:tav>
                                        <p:tav tm="100000">
                                          <p:val>
                                            <p:strVal val="#ppt_x"/>
                                          </p:val>
                                        </p:tav>
                                      </p:tavLst>
                                    </p:anim>
                                    <p:anim calcmode="lin" valueType="num">
                                      <p:cBhvr additive="base">
                                        <p:cTn id="28" dur="1300" fill="hold"/>
                                        <p:tgtEl>
                                          <p:spTgt spid="41"/>
                                        </p:tgtEl>
                                        <p:attrNameLst>
                                          <p:attrName>ppt_y</p:attrName>
                                        </p:attrNameLst>
                                      </p:cBhvr>
                                      <p:tavLst>
                                        <p:tav tm="0">
                                          <p:val>
                                            <p:strVal val="#ppt_y"/>
                                          </p:val>
                                        </p:tav>
                                        <p:tav tm="100000">
                                          <p:val>
                                            <p:strVal val="#ppt_y"/>
                                          </p:val>
                                        </p:tav>
                                      </p:tavLst>
                                    </p:anim>
                                  </p:childTnLst>
                                </p:cTn>
                              </p:par>
                              <p:par>
                                <p:cTn id="29" presetID="2" presetClass="entr" presetSubtype="2" accel="58000" fill="hold" nodeType="withEffect">
                                  <p:stCondLst>
                                    <p:cond delay="500"/>
                                  </p:stCondLst>
                                  <p:childTnLst>
                                    <p:set>
                                      <p:cBhvr>
                                        <p:cTn id="30" dur="1" fill="hold">
                                          <p:stCondLst>
                                            <p:cond delay="0"/>
                                          </p:stCondLst>
                                        </p:cTn>
                                        <p:tgtEl>
                                          <p:spTgt spid="46"/>
                                        </p:tgtEl>
                                        <p:attrNameLst>
                                          <p:attrName>style.visibility</p:attrName>
                                        </p:attrNameLst>
                                      </p:cBhvr>
                                      <p:to>
                                        <p:strVal val="visible"/>
                                      </p:to>
                                    </p:set>
                                    <p:anim calcmode="lin" valueType="num">
                                      <p:cBhvr additive="base">
                                        <p:cTn id="31" dur="1300" fill="hold"/>
                                        <p:tgtEl>
                                          <p:spTgt spid="46"/>
                                        </p:tgtEl>
                                        <p:attrNameLst>
                                          <p:attrName>ppt_x</p:attrName>
                                        </p:attrNameLst>
                                      </p:cBhvr>
                                      <p:tavLst>
                                        <p:tav tm="0">
                                          <p:val>
                                            <p:strVal val="1+#ppt_w/2"/>
                                          </p:val>
                                        </p:tav>
                                        <p:tav tm="100000">
                                          <p:val>
                                            <p:strVal val="#ppt_x"/>
                                          </p:val>
                                        </p:tav>
                                      </p:tavLst>
                                    </p:anim>
                                    <p:anim calcmode="lin" valueType="num">
                                      <p:cBhvr additive="base">
                                        <p:cTn id="32" dur="1300" fill="hold"/>
                                        <p:tgtEl>
                                          <p:spTgt spid="46"/>
                                        </p:tgtEl>
                                        <p:attrNameLst>
                                          <p:attrName>ppt_y</p:attrName>
                                        </p:attrNameLst>
                                      </p:cBhvr>
                                      <p:tavLst>
                                        <p:tav tm="0">
                                          <p:val>
                                            <p:strVal val="#ppt_y"/>
                                          </p:val>
                                        </p:tav>
                                        <p:tav tm="100000">
                                          <p:val>
                                            <p:strVal val="#ppt_y"/>
                                          </p:val>
                                        </p:tav>
                                      </p:tavLst>
                                    </p:anim>
                                  </p:childTnLst>
                                </p:cTn>
                              </p:par>
                              <p:par>
                                <p:cTn id="33" presetID="2" presetClass="entr" presetSubtype="2" accel="58000" fill="hold" nodeType="withEffect">
                                  <p:stCondLst>
                                    <p:cond delay="800"/>
                                  </p:stCondLst>
                                  <p:childTnLst>
                                    <p:set>
                                      <p:cBhvr>
                                        <p:cTn id="34" dur="1" fill="hold">
                                          <p:stCondLst>
                                            <p:cond delay="0"/>
                                          </p:stCondLst>
                                        </p:cTn>
                                        <p:tgtEl>
                                          <p:spTgt spid="51"/>
                                        </p:tgtEl>
                                        <p:attrNameLst>
                                          <p:attrName>style.visibility</p:attrName>
                                        </p:attrNameLst>
                                      </p:cBhvr>
                                      <p:to>
                                        <p:strVal val="visible"/>
                                      </p:to>
                                    </p:set>
                                    <p:anim calcmode="lin" valueType="num">
                                      <p:cBhvr additive="base">
                                        <p:cTn id="35" dur="1300" fill="hold"/>
                                        <p:tgtEl>
                                          <p:spTgt spid="51"/>
                                        </p:tgtEl>
                                        <p:attrNameLst>
                                          <p:attrName>ppt_x</p:attrName>
                                        </p:attrNameLst>
                                      </p:cBhvr>
                                      <p:tavLst>
                                        <p:tav tm="0">
                                          <p:val>
                                            <p:strVal val="1+#ppt_w/2"/>
                                          </p:val>
                                        </p:tav>
                                        <p:tav tm="100000">
                                          <p:val>
                                            <p:strVal val="#ppt_x"/>
                                          </p:val>
                                        </p:tav>
                                      </p:tavLst>
                                    </p:anim>
                                    <p:anim calcmode="lin" valueType="num">
                                      <p:cBhvr additive="base">
                                        <p:cTn id="36" dur="1300" fill="hold"/>
                                        <p:tgtEl>
                                          <p:spTgt spid="51"/>
                                        </p:tgtEl>
                                        <p:attrNameLst>
                                          <p:attrName>ppt_y</p:attrName>
                                        </p:attrNameLst>
                                      </p:cBhvr>
                                      <p:tavLst>
                                        <p:tav tm="0">
                                          <p:val>
                                            <p:strVal val="#ppt_y"/>
                                          </p:val>
                                        </p:tav>
                                        <p:tav tm="100000">
                                          <p:val>
                                            <p:strVal val="#ppt_y"/>
                                          </p:val>
                                        </p:tav>
                                      </p:tavLst>
                                    </p:anim>
                                  </p:childTnLst>
                                </p:cTn>
                              </p:par>
                            </p:childTnLst>
                          </p:cTn>
                        </p:par>
                        <p:par>
                          <p:cTn id="37" fill="hold">
                            <p:stCondLst>
                              <p:cond delay="3900"/>
                            </p:stCondLst>
                            <p:childTnLst>
                              <p:par>
                                <p:cTn id="38" presetID="42" presetClass="entr" presetSubtype="0" fill="hold" grpId="0" nodeType="afterEffect">
                                  <p:stCondLst>
                                    <p:cond delay="0"/>
                                  </p:stCondLst>
                                  <p:childTnLst>
                                    <p:set>
                                      <p:cBhvr>
                                        <p:cTn id="39" dur="1" fill="hold">
                                          <p:stCondLst>
                                            <p:cond delay="0"/>
                                          </p:stCondLst>
                                        </p:cTn>
                                        <p:tgtEl>
                                          <p:spTgt spid="33"/>
                                        </p:tgtEl>
                                        <p:attrNameLst>
                                          <p:attrName>style.visibility</p:attrName>
                                        </p:attrNameLst>
                                      </p:cBhvr>
                                      <p:to>
                                        <p:strVal val="visible"/>
                                      </p:to>
                                    </p:set>
                                    <p:animEffect transition="in" filter="fade">
                                      <p:cBhvr>
                                        <p:cTn id="40" dur="1500"/>
                                        <p:tgtEl>
                                          <p:spTgt spid="33"/>
                                        </p:tgtEl>
                                      </p:cBhvr>
                                    </p:animEffect>
                                    <p:anim calcmode="lin" valueType="num">
                                      <p:cBhvr>
                                        <p:cTn id="41" dur="1500" fill="hold"/>
                                        <p:tgtEl>
                                          <p:spTgt spid="33"/>
                                        </p:tgtEl>
                                        <p:attrNameLst>
                                          <p:attrName>ppt_x</p:attrName>
                                        </p:attrNameLst>
                                      </p:cBhvr>
                                      <p:tavLst>
                                        <p:tav tm="0">
                                          <p:val>
                                            <p:strVal val="#ppt_x"/>
                                          </p:val>
                                        </p:tav>
                                        <p:tav tm="100000">
                                          <p:val>
                                            <p:strVal val="#ppt_x"/>
                                          </p:val>
                                        </p:tav>
                                      </p:tavLst>
                                    </p:anim>
                                    <p:anim calcmode="lin" valueType="num">
                                      <p:cBhvr>
                                        <p:cTn id="42" dur="1500" fill="hold"/>
                                        <p:tgtEl>
                                          <p:spTgt spid="3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4" grpId="0" animBg="1"/>
      <p:bldP spid="35"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9"/>
          <p:cNvGrpSpPr/>
          <p:nvPr/>
        </p:nvGrpSpPr>
        <p:grpSpPr>
          <a:xfrm>
            <a:off x="1011203" y="208731"/>
            <a:ext cx="553964" cy="558108"/>
            <a:chOff x="304800" y="673100"/>
            <a:chExt cx="4000500" cy="4000500"/>
          </a:xfrm>
          <a:effectLst>
            <a:outerShdw blurRad="444500" dist="254000" dir="8100000" algn="tr" rotWithShape="0">
              <a:prstClr val="black">
                <a:alpha val="24000"/>
              </a:prstClr>
            </a:outerShdw>
          </a:effectLst>
        </p:grpSpPr>
        <p:sp>
          <p:nvSpPr>
            <p:cNvPr id="21" name="同心圆 2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2" name="椭圆 21"/>
            <p:cNvSpPr/>
            <p:nvPr/>
          </p:nvSpPr>
          <p:spPr>
            <a:xfrm>
              <a:off x="392109" y="760409"/>
              <a:ext cx="3825870" cy="382587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3" name="组合 22"/>
          <p:cNvGrpSpPr/>
          <p:nvPr/>
        </p:nvGrpSpPr>
        <p:grpSpPr>
          <a:xfrm>
            <a:off x="796889" y="851674"/>
            <a:ext cx="357190" cy="359864"/>
            <a:chOff x="304800" y="673100"/>
            <a:chExt cx="4000500" cy="4000500"/>
          </a:xfrm>
          <a:effectLst>
            <a:outerShdw blurRad="444500" dist="254000" dir="8100000" algn="tr" rotWithShape="0">
              <a:prstClr val="black">
                <a:alpha val="24000"/>
              </a:prstClr>
            </a:outerShdw>
          </a:effectLst>
        </p:grpSpPr>
        <p:sp>
          <p:nvSpPr>
            <p:cNvPr id="24" name="同心圆 2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5" name="椭圆 24"/>
            <p:cNvSpPr/>
            <p:nvPr/>
          </p:nvSpPr>
          <p:spPr>
            <a:xfrm>
              <a:off x="392109" y="760409"/>
              <a:ext cx="3825870" cy="3825870"/>
            </a:xfrm>
            <a:prstGeom prst="ellipse">
              <a:avLst/>
            </a:prstGeom>
            <a:ln/>
          </p:spPr>
          <p:style>
            <a:lnRef idx="3">
              <a:schemeClr val="lt1"/>
            </a:lnRef>
            <a:fillRef idx="1">
              <a:schemeClr val="accent1"/>
            </a:fillRef>
            <a:effectRef idx="1">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4" name="组合 25"/>
          <p:cNvGrpSpPr/>
          <p:nvPr/>
        </p:nvGrpSpPr>
        <p:grpSpPr>
          <a:xfrm>
            <a:off x="-203243" y="-230052"/>
            <a:ext cx="1357322" cy="1367477"/>
            <a:chOff x="304800" y="673100"/>
            <a:chExt cx="4000500" cy="4000500"/>
          </a:xfrm>
          <a:effectLst>
            <a:outerShdw blurRad="444500" dist="254000" dir="8100000" algn="tr" rotWithShape="0">
              <a:prstClr val="black">
                <a:alpha val="24000"/>
              </a:prstClr>
            </a:outerShdw>
          </a:effectLst>
        </p:grpSpPr>
        <p:sp>
          <p:nvSpPr>
            <p:cNvPr id="27" name="同心圆 2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8" name="椭圆 27"/>
            <p:cNvSpPr/>
            <p:nvPr/>
          </p:nvSpPr>
          <p:spPr>
            <a:xfrm>
              <a:off x="392100" y="760400"/>
              <a:ext cx="3825879" cy="3825879"/>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cxnSp>
        <p:nvCxnSpPr>
          <p:cNvPr id="29" name="直接连接符 28"/>
          <p:cNvCxnSpPr/>
          <p:nvPr/>
        </p:nvCxnSpPr>
        <p:spPr>
          <a:xfrm>
            <a:off x="1797021" y="827749"/>
            <a:ext cx="8286808" cy="23924"/>
          </a:xfrm>
          <a:prstGeom prst="line">
            <a:avLst/>
          </a:prstGeom>
          <a:ln/>
        </p:spPr>
        <p:style>
          <a:lnRef idx="3">
            <a:schemeClr val="accent5"/>
          </a:lnRef>
          <a:fillRef idx="0">
            <a:schemeClr val="accent5"/>
          </a:fillRef>
          <a:effectRef idx="2">
            <a:schemeClr val="accent5"/>
          </a:effectRef>
          <a:fontRef idx="minor">
            <a:schemeClr val="tx1"/>
          </a:fontRef>
        </p:style>
      </p:cxnSp>
      <p:sp>
        <p:nvSpPr>
          <p:cNvPr id="41" name="标题 8"/>
          <p:cNvSpPr txBox="1">
            <a:spLocks/>
          </p:cNvSpPr>
          <p:nvPr/>
        </p:nvSpPr>
        <p:spPr>
          <a:xfrm>
            <a:off x="1939897" y="280169"/>
            <a:ext cx="4643470" cy="1000132"/>
          </a:xfrm>
          <a:prstGeom prst="rect">
            <a:avLst/>
          </a:prstGeom>
        </p:spPr>
        <p:txBody>
          <a:bodyPr/>
          <a:lstStyle/>
          <a:p>
            <a:pPr marL="0" marR="0" lvl="0" indent="0" algn="l" defTabSz="1110905" rtl="0" eaLnBrk="1" fontAlgn="auto" latinLnBrk="0" hangingPunct="1">
              <a:lnSpc>
                <a:spcPct val="100000"/>
              </a:lnSpc>
              <a:spcBef>
                <a:spcPct val="0"/>
              </a:spcBef>
              <a:spcAft>
                <a:spcPts val="0"/>
              </a:spcAft>
              <a:buClrTx/>
              <a:buSzTx/>
              <a:buFontTx/>
              <a:buNone/>
              <a:tabLst/>
              <a:defRPr/>
            </a:pPr>
            <a:r>
              <a:rPr kumimoji="0" lang="zh-CN" altLang="en-US" sz="3200" b="0" i="0" u="none" strike="noStrike" kern="1200" cap="none" spc="0" normalizeH="0" baseline="0" noProof="0" dirty="0" smtClean="0">
                <a:ln>
                  <a:noFill/>
                </a:ln>
                <a:solidFill>
                  <a:srgbClr val="0070C0"/>
                </a:solidFill>
                <a:effectLst/>
                <a:uLnTx/>
                <a:uFillTx/>
                <a:latin typeface="方正粗倩简体" pitchFamily="65" charset="-122"/>
                <a:ea typeface="方正粗倩简体" pitchFamily="65" charset="-122"/>
                <a:cs typeface="+mj-cs"/>
              </a:rPr>
              <a:t>与去年相比</a:t>
            </a:r>
            <a:endParaRPr kumimoji="0" lang="zh-CN" altLang="en-US" sz="3200" b="0" i="0" u="none" strike="noStrike" kern="1200" cap="none" spc="0" normalizeH="0" baseline="0" noProof="0" dirty="0">
              <a:ln>
                <a:noFill/>
              </a:ln>
              <a:solidFill>
                <a:srgbClr val="0070C0"/>
              </a:solidFill>
              <a:effectLst/>
              <a:uLnTx/>
              <a:uFillTx/>
              <a:latin typeface="方正粗倩简体" pitchFamily="65" charset="-122"/>
              <a:ea typeface="方正粗倩简体" pitchFamily="65" charset="-122"/>
              <a:cs typeface="+mj-cs"/>
            </a:endParaRPr>
          </a:p>
        </p:txBody>
      </p:sp>
      <p:sp>
        <p:nvSpPr>
          <p:cNvPr id="42" name="圆角矩形 41"/>
          <p:cNvSpPr/>
          <p:nvPr/>
        </p:nvSpPr>
        <p:spPr>
          <a:xfrm>
            <a:off x="2868305" y="2360610"/>
            <a:ext cx="2412535" cy="428628"/>
          </a:xfrm>
          <a:prstGeom prst="roundRect">
            <a:avLst/>
          </a:prstGeom>
          <a:solidFill>
            <a:schemeClr val="accent1"/>
          </a:solidFill>
          <a:ln>
            <a:noFill/>
          </a:ln>
          <a:effectLst>
            <a:outerShdw blurRad="152400" dist="152400" dir="5400000" sx="94000" sy="94000" algn="t"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1109" tIns="30555" rIns="61109" bIns="30555" rtlCol="0" anchor="ctr"/>
          <a:lstStyle/>
          <a:p>
            <a:pPr algn="ctr"/>
            <a:endParaRPr lang="zh-CN" altLang="en-US"/>
          </a:p>
        </p:txBody>
      </p:sp>
      <p:sp>
        <p:nvSpPr>
          <p:cNvPr id="46" name="圆角矩形 45"/>
          <p:cNvSpPr/>
          <p:nvPr/>
        </p:nvSpPr>
        <p:spPr>
          <a:xfrm>
            <a:off x="6508866" y="2351871"/>
            <a:ext cx="2572678" cy="428628"/>
          </a:xfrm>
          <a:prstGeom prst="roundRect">
            <a:avLst/>
          </a:prstGeom>
          <a:solidFill>
            <a:srgbClr val="0070C0"/>
          </a:solidFill>
          <a:ln>
            <a:noFill/>
          </a:ln>
          <a:effectLst>
            <a:outerShdw blurRad="152400" dist="152400" dir="5400000" sx="94000" sy="94000" algn="t"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1109" tIns="30555" rIns="61109" bIns="30555" rtlCol="0" anchor="ctr"/>
          <a:lstStyle/>
          <a:p>
            <a:pPr algn="ctr"/>
            <a:endParaRPr lang="zh-CN" altLang="en-US"/>
          </a:p>
        </p:txBody>
      </p:sp>
      <p:cxnSp>
        <p:nvCxnSpPr>
          <p:cNvPr id="47" name="直接连接符 46"/>
          <p:cNvCxnSpPr/>
          <p:nvPr/>
        </p:nvCxnSpPr>
        <p:spPr bwMode="auto">
          <a:xfrm rot="5400000">
            <a:off x="4994699" y="2509626"/>
            <a:ext cx="2030023" cy="1588"/>
          </a:xfrm>
          <a:prstGeom prst="line">
            <a:avLst/>
          </a:prstGeom>
          <a:solidFill>
            <a:schemeClr val="accent1"/>
          </a:solidFill>
          <a:ln w="9525" cap="flat" cmpd="sng" algn="ctr">
            <a:solidFill>
              <a:schemeClr val="tx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1" name="直接连接符 50"/>
          <p:cNvCxnSpPr/>
          <p:nvPr/>
        </p:nvCxnSpPr>
        <p:spPr bwMode="auto">
          <a:xfrm rot="5400000">
            <a:off x="4903215" y="5459424"/>
            <a:ext cx="2213784" cy="794"/>
          </a:xfrm>
          <a:prstGeom prst="line">
            <a:avLst/>
          </a:prstGeom>
          <a:solidFill>
            <a:schemeClr val="accent1"/>
          </a:solidFill>
          <a:ln w="9525" cap="flat" cmpd="sng" algn="ctr">
            <a:solidFill>
              <a:schemeClr val="tx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52" name="椭圆 51"/>
          <p:cNvSpPr/>
          <p:nvPr/>
        </p:nvSpPr>
        <p:spPr bwMode="auto">
          <a:xfrm>
            <a:off x="5581082" y="3566317"/>
            <a:ext cx="819114" cy="819351"/>
          </a:xfrm>
          <a:prstGeom prst="ellipse">
            <a:avLst/>
          </a:prstGeom>
          <a:solidFill>
            <a:schemeClr val="accent2"/>
          </a:solidFill>
          <a:ln w="9525" cap="flat" cmpd="sng" algn="ctr">
            <a:solidFill>
              <a:srgbClr val="F8F8F8"/>
            </a:solidFill>
            <a:prstDash val="solid"/>
            <a:round/>
            <a:headEnd type="none" w="med" len="med"/>
            <a:tailEnd type="none" w="med" len="med"/>
          </a:ln>
          <a:effectLst/>
          <a:extLst/>
        </p:spPr>
        <p:txBody>
          <a:bodyPr vert="horz" wrap="square" lIns="91438" tIns="45719" rIns="91438" bIns="45719" numCol="1" rtlCol="0" anchor="t" anchorCtr="0" compatLnSpc="1">
            <a:prstTxWarp prst="textNoShape">
              <a:avLst/>
            </a:prstTxWarp>
          </a:bodyPr>
          <a:lstStyle/>
          <a:p>
            <a:pPr defTabSz="914379"/>
            <a:endParaRPr lang="zh-CN" altLang="en-US" sz="1200"/>
          </a:p>
        </p:txBody>
      </p:sp>
      <p:sp>
        <p:nvSpPr>
          <p:cNvPr id="56" name="TextBox 55"/>
          <p:cNvSpPr txBox="1"/>
          <p:nvPr/>
        </p:nvSpPr>
        <p:spPr>
          <a:xfrm>
            <a:off x="2723562" y="2370509"/>
            <a:ext cx="2496468" cy="338552"/>
          </a:xfrm>
          <a:prstGeom prst="rect">
            <a:avLst/>
          </a:prstGeom>
          <a:noFill/>
        </p:spPr>
        <p:txBody>
          <a:bodyPr wrap="square" lIns="91438" tIns="45719" rIns="91438" bIns="45719" rtlCol="0">
            <a:spAutoFit/>
          </a:bodyPr>
          <a:lstStyle/>
          <a:p>
            <a:pPr algn="r"/>
            <a:r>
              <a:rPr lang="en-US" altLang="zh-CN" sz="1600" b="1" dirty="0">
                <a:solidFill>
                  <a:schemeClr val="bg1"/>
                </a:solidFill>
                <a:latin typeface="+mn-ea"/>
                <a:ea typeface="+mn-ea"/>
              </a:rPr>
              <a:t>2014</a:t>
            </a:r>
            <a:r>
              <a:rPr lang="zh-CN" altLang="en-US" sz="1600" b="1" dirty="0">
                <a:solidFill>
                  <a:schemeClr val="bg1"/>
                </a:solidFill>
                <a:latin typeface="+mn-ea"/>
                <a:ea typeface="+mn-ea"/>
              </a:rPr>
              <a:t>年上半年情况</a:t>
            </a:r>
          </a:p>
        </p:txBody>
      </p:sp>
      <p:sp>
        <p:nvSpPr>
          <p:cNvPr id="57" name="TextBox 56"/>
          <p:cNvSpPr txBox="1"/>
          <p:nvPr/>
        </p:nvSpPr>
        <p:spPr>
          <a:xfrm>
            <a:off x="6581214" y="2370509"/>
            <a:ext cx="2714644" cy="338552"/>
          </a:xfrm>
          <a:prstGeom prst="rect">
            <a:avLst/>
          </a:prstGeom>
          <a:noFill/>
        </p:spPr>
        <p:txBody>
          <a:bodyPr wrap="square" lIns="91438" tIns="45719" rIns="91438" bIns="45719" rtlCol="0">
            <a:spAutoFit/>
          </a:bodyPr>
          <a:lstStyle/>
          <a:p>
            <a:r>
              <a:rPr lang="en-US" altLang="zh-CN" sz="1600" b="1" dirty="0">
                <a:solidFill>
                  <a:schemeClr val="bg1"/>
                </a:solidFill>
                <a:latin typeface="+mn-ea"/>
                <a:ea typeface="+mn-ea"/>
              </a:rPr>
              <a:t>2015</a:t>
            </a:r>
            <a:r>
              <a:rPr lang="zh-CN" altLang="en-US" sz="1600" b="1" dirty="0">
                <a:solidFill>
                  <a:schemeClr val="bg1"/>
                </a:solidFill>
                <a:latin typeface="+mn-ea"/>
                <a:ea typeface="+mn-ea"/>
              </a:rPr>
              <a:t>年上半年情况</a:t>
            </a:r>
          </a:p>
        </p:txBody>
      </p:sp>
      <p:sp>
        <p:nvSpPr>
          <p:cNvPr id="58" name="TextBox 57"/>
          <p:cNvSpPr txBox="1"/>
          <p:nvPr/>
        </p:nvSpPr>
        <p:spPr>
          <a:xfrm>
            <a:off x="2473995" y="3637755"/>
            <a:ext cx="2728459" cy="600162"/>
          </a:xfrm>
          <a:prstGeom prst="rect">
            <a:avLst/>
          </a:prstGeom>
          <a:noFill/>
        </p:spPr>
        <p:txBody>
          <a:bodyPr wrap="square" lIns="91438" tIns="45719" rIns="91438" bIns="45719" rtlCol="0">
            <a:spAutoFit/>
          </a:bodyPr>
          <a:lstStyle/>
          <a:p>
            <a:pPr algn="r"/>
            <a:r>
              <a:rPr lang="zh-CN" altLang="en-US" sz="1100" dirty="0">
                <a:solidFill>
                  <a:srgbClr val="0070C0"/>
                </a:solidFill>
                <a:latin typeface="+mj-ea"/>
                <a:ea typeface="+mj-ea"/>
              </a:rPr>
              <a:t>这里输入简要文字说明这里输入简要文字说明这里输入简要文字说明</a:t>
            </a:r>
          </a:p>
          <a:p>
            <a:pPr algn="r"/>
            <a:r>
              <a:rPr lang="zh-CN" altLang="en-US" sz="1100" dirty="0">
                <a:solidFill>
                  <a:srgbClr val="0070C0"/>
                </a:solidFill>
                <a:latin typeface="+mj-ea"/>
                <a:ea typeface="+mj-ea"/>
              </a:rPr>
              <a:t>这里输入简要文字说明</a:t>
            </a:r>
          </a:p>
        </p:txBody>
      </p:sp>
      <p:sp>
        <p:nvSpPr>
          <p:cNvPr id="59" name="TextBox 58"/>
          <p:cNvSpPr txBox="1"/>
          <p:nvPr/>
        </p:nvSpPr>
        <p:spPr>
          <a:xfrm>
            <a:off x="6724090" y="3637755"/>
            <a:ext cx="2728459" cy="600162"/>
          </a:xfrm>
          <a:prstGeom prst="rect">
            <a:avLst/>
          </a:prstGeom>
          <a:noFill/>
        </p:spPr>
        <p:txBody>
          <a:bodyPr wrap="square" lIns="91438" tIns="45719" rIns="91438" bIns="45719" rtlCol="0">
            <a:spAutoFit/>
          </a:bodyPr>
          <a:lstStyle/>
          <a:p>
            <a:r>
              <a:rPr lang="zh-CN" altLang="en-US" sz="1100" dirty="0">
                <a:solidFill>
                  <a:srgbClr val="0070C0"/>
                </a:solidFill>
                <a:latin typeface="+mj-ea"/>
                <a:ea typeface="+mj-ea"/>
              </a:rPr>
              <a:t>这里输入简要文字说明这里输入简要文字说明这里输入简要文字说明</a:t>
            </a:r>
          </a:p>
          <a:p>
            <a:r>
              <a:rPr lang="zh-CN" altLang="en-US" sz="1100" dirty="0">
                <a:solidFill>
                  <a:srgbClr val="0070C0"/>
                </a:solidFill>
                <a:latin typeface="+mj-ea"/>
                <a:ea typeface="+mj-ea"/>
              </a:rPr>
              <a:t>这里输入简要文字说明</a:t>
            </a:r>
          </a:p>
        </p:txBody>
      </p:sp>
      <p:sp>
        <p:nvSpPr>
          <p:cNvPr id="60" name="矩形 59"/>
          <p:cNvSpPr/>
          <p:nvPr/>
        </p:nvSpPr>
        <p:spPr bwMode="auto">
          <a:xfrm>
            <a:off x="3478648" y="4790320"/>
            <a:ext cx="1612294" cy="264737"/>
          </a:xfrm>
          <a:prstGeom prst="rect">
            <a:avLst/>
          </a:prstGeom>
          <a:solidFill>
            <a:schemeClr val="accent1"/>
          </a:solidFill>
          <a:ln w="34925">
            <a:solidFill>
              <a:schemeClr val="bg1"/>
            </a:solidFill>
          </a:ln>
          <a:effectLst>
            <a:outerShdw blurRad="63500" dist="38100" dir="16500000" algn="tl" rotWithShape="0">
              <a:prstClr val="black">
                <a:alpha val="22000"/>
              </a:prstClr>
            </a:outerShdw>
          </a:effectLst>
          <a:extLst/>
        </p:spPr>
        <p:style>
          <a:lnRef idx="1">
            <a:schemeClr val="accent5"/>
          </a:lnRef>
          <a:fillRef idx="3">
            <a:schemeClr val="accent5"/>
          </a:fillRef>
          <a:effectRef idx="2">
            <a:schemeClr val="accent5"/>
          </a:effectRef>
          <a:fontRef idx="minor">
            <a:schemeClr val="lt1"/>
          </a:fontRef>
        </p:style>
        <p:txBody>
          <a:bodyPr lIns="92354" tIns="46177" rIns="92354" bIns="46177" spcCol="0" rtlCol="0" anchor="ctr"/>
          <a:lstStyle/>
          <a:p>
            <a:pPr algn="r"/>
            <a:r>
              <a:rPr lang="zh-CN" altLang="en-US" sz="1300" dirty="0"/>
              <a:t>计划完成：</a:t>
            </a:r>
            <a:r>
              <a:rPr lang="en-US" altLang="zh-CN" sz="1300" dirty="0"/>
              <a:t>60%</a:t>
            </a:r>
            <a:endParaRPr lang="zh-CN" altLang="en-US" sz="1300" dirty="0"/>
          </a:p>
        </p:txBody>
      </p:sp>
      <p:sp>
        <p:nvSpPr>
          <p:cNvPr id="61" name="矩形 60"/>
          <p:cNvSpPr/>
          <p:nvPr/>
        </p:nvSpPr>
        <p:spPr bwMode="auto">
          <a:xfrm>
            <a:off x="2826291" y="5123777"/>
            <a:ext cx="2264651" cy="264737"/>
          </a:xfrm>
          <a:prstGeom prst="rect">
            <a:avLst/>
          </a:prstGeom>
          <a:solidFill>
            <a:schemeClr val="accent2"/>
          </a:solidFill>
          <a:ln w="34925">
            <a:solidFill>
              <a:schemeClr val="bg1"/>
            </a:solidFill>
          </a:ln>
          <a:effectLst>
            <a:outerShdw blurRad="63500" dist="38100" dir="16500000" algn="tl" rotWithShape="0">
              <a:prstClr val="black">
                <a:alpha val="22000"/>
              </a:prstClr>
            </a:outerShdw>
          </a:effectLst>
          <a:extLst/>
        </p:spPr>
        <p:style>
          <a:lnRef idx="1">
            <a:schemeClr val="accent5"/>
          </a:lnRef>
          <a:fillRef idx="3">
            <a:schemeClr val="accent5"/>
          </a:fillRef>
          <a:effectRef idx="2">
            <a:schemeClr val="accent5"/>
          </a:effectRef>
          <a:fontRef idx="minor">
            <a:schemeClr val="lt1"/>
          </a:fontRef>
        </p:style>
        <p:txBody>
          <a:bodyPr lIns="92354" tIns="46177" rIns="92354" bIns="46177" spcCol="0" rtlCol="0" anchor="ctr"/>
          <a:lstStyle/>
          <a:p>
            <a:pPr algn="r"/>
            <a:r>
              <a:rPr lang="zh-CN" altLang="en-US" sz="1300" dirty="0"/>
              <a:t>实际完成数：</a:t>
            </a:r>
            <a:r>
              <a:rPr lang="en-US" altLang="zh-CN" sz="1300" dirty="0"/>
              <a:t>555</a:t>
            </a:r>
            <a:r>
              <a:rPr lang="zh-CN" altLang="en-US" sz="1300" dirty="0"/>
              <a:t>万</a:t>
            </a:r>
          </a:p>
        </p:txBody>
      </p:sp>
      <p:sp>
        <p:nvSpPr>
          <p:cNvPr id="62" name="矩形 61"/>
          <p:cNvSpPr/>
          <p:nvPr/>
        </p:nvSpPr>
        <p:spPr bwMode="auto">
          <a:xfrm>
            <a:off x="3150315" y="5495342"/>
            <a:ext cx="1940630" cy="264737"/>
          </a:xfrm>
          <a:prstGeom prst="rect">
            <a:avLst/>
          </a:prstGeom>
          <a:solidFill>
            <a:schemeClr val="accent1"/>
          </a:solidFill>
          <a:ln w="34925">
            <a:solidFill>
              <a:schemeClr val="bg1"/>
            </a:solidFill>
          </a:ln>
          <a:effectLst>
            <a:outerShdw blurRad="63500" dist="38100" dir="16500000" algn="tl" rotWithShape="0">
              <a:prstClr val="black">
                <a:alpha val="22000"/>
              </a:prstClr>
            </a:outerShdw>
          </a:effectLst>
          <a:extLst/>
        </p:spPr>
        <p:style>
          <a:lnRef idx="1">
            <a:schemeClr val="accent5"/>
          </a:lnRef>
          <a:fillRef idx="3">
            <a:schemeClr val="accent5"/>
          </a:fillRef>
          <a:effectRef idx="2">
            <a:schemeClr val="accent5"/>
          </a:effectRef>
          <a:fontRef idx="minor">
            <a:schemeClr val="lt1"/>
          </a:fontRef>
        </p:style>
        <p:txBody>
          <a:bodyPr lIns="92354" tIns="46177" rIns="92354" bIns="46177" spcCol="0" rtlCol="0" anchor="ctr"/>
          <a:lstStyle/>
          <a:p>
            <a:pPr algn="r"/>
            <a:r>
              <a:rPr lang="zh-CN" altLang="en-US" sz="1300" dirty="0"/>
              <a:t>回款数：</a:t>
            </a:r>
            <a:r>
              <a:rPr lang="en-US" altLang="zh-CN" sz="1300" dirty="0"/>
              <a:t>400</a:t>
            </a:r>
            <a:r>
              <a:rPr lang="zh-CN" altLang="en-US" sz="1300" dirty="0"/>
              <a:t>万</a:t>
            </a:r>
          </a:p>
        </p:txBody>
      </p:sp>
      <p:sp>
        <p:nvSpPr>
          <p:cNvPr id="63" name="矩形 62"/>
          <p:cNvSpPr/>
          <p:nvPr/>
        </p:nvSpPr>
        <p:spPr bwMode="auto">
          <a:xfrm>
            <a:off x="3528340" y="5865346"/>
            <a:ext cx="1562604" cy="264737"/>
          </a:xfrm>
          <a:prstGeom prst="rect">
            <a:avLst/>
          </a:prstGeom>
          <a:solidFill>
            <a:schemeClr val="accent2"/>
          </a:solidFill>
          <a:ln w="34925">
            <a:solidFill>
              <a:schemeClr val="bg1"/>
            </a:solidFill>
          </a:ln>
          <a:effectLst>
            <a:outerShdw blurRad="63500" dist="38100" dir="16500000" algn="tl" rotWithShape="0">
              <a:prstClr val="black">
                <a:alpha val="22000"/>
              </a:prstClr>
            </a:outerShdw>
          </a:effectLst>
          <a:extLst/>
        </p:spPr>
        <p:style>
          <a:lnRef idx="1">
            <a:schemeClr val="accent5"/>
          </a:lnRef>
          <a:fillRef idx="3">
            <a:schemeClr val="accent5"/>
          </a:fillRef>
          <a:effectRef idx="2">
            <a:schemeClr val="accent5"/>
          </a:effectRef>
          <a:fontRef idx="minor">
            <a:schemeClr val="lt1"/>
          </a:fontRef>
        </p:style>
        <p:txBody>
          <a:bodyPr lIns="92354" tIns="46177" rIns="92354" bIns="46177" spcCol="0" rtlCol="0" anchor="ctr"/>
          <a:lstStyle/>
          <a:p>
            <a:pPr algn="r"/>
            <a:r>
              <a:rPr lang="zh-CN" altLang="en-US" sz="1300" dirty="0"/>
              <a:t>您的文字</a:t>
            </a:r>
          </a:p>
        </p:txBody>
      </p:sp>
      <p:sp>
        <p:nvSpPr>
          <p:cNvPr id="64" name="矩形 63"/>
          <p:cNvSpPr/>
          <p:nvPr/>
        </p:nvSpPr>
        <p:spPr bwMode="auto">
          <a:xfrm>
            <a:off x="6960454" y="4790320"/>
            <a:ext cx="1752237" cy="264737"/>
          </a:xfrm>
          <a:prstGeom prst="rect">
            <a:avLst/>
          </a:prstGeom>
          <a:solidFill>
            <a:schemeClr val="accent1"/>
          </a:solidFill>
          <a:ln w="34925">
            <a:solidFill>
              <a:schemeClr val="bg1"/>
            </a:solidFill>
          </a:ln>
          <a:effectLst>
            <a:outerShdw blurRad="63500" dist="38100" dir="16500000" algn="tl" rotWithShape="0">
              <a:prstClr val="black">
                <a:alpha val="22000"/>
              </a:prstClr>
            </a:outerShdw>
          </a:effectLst>
          <a:extLst/>
        </p:spPr>
        <p:style>
          <a:lnRef idx="1">
            <a:schemeClr val="accent5"/>
          </a:lnRef>
          <a:fillRef idx="3">
            <a:schemeClr val="accent5"/>
          </a:fillRef>
          <a:effectRef idx="2">
            <a:schemeClr val="accent5"/>
          </a:effectRef>
          <a:fontRef idx="minor">
            <a:schemeClr val="lt1"/>
          </a:fontRef>
        </p:style>
        <p:txBody>
          <a:bodyPr lIns="92354" tIns="46177" rIns="92354" bIns="46177" spcCol="0" rtlCol="0" anchor="ctr"/>
          <a:lstStyle/>
          <a:p>
            <a:r>
              <a:rPr lang="zh-CN" altLang="en-US" sz="1300" dirty="0"/>
              <a:t>计划完成：</a:t>
            </a:r>
            <a:r>
              <a:rPr lang="en-US" altLang="zh-CN" sz="1300" dirty="0"/>
              <a:t>80%</a:t>
            </a:r>
            <a:endParaRPr lang="zh-CN" altLang="en-US" sz="1300" dirty="0"/>
          </a:p>
        </p:txBody>
      </p:sp>
      <p:sp>
        <p:nvSpPr>
          <p:cNvPr id="65" name="矩形 64"/>
          <p:cNvSpPr/>
          <p:nvPr/>
        </p:nvSpPr>
        <p:spPr bwMode="auto">
          <a:xfrm>
            <a:off x="6969487" y="5123777"/>
            <a:ext cx="2614276" cy="264737"/>
          </a:xfrm>
          <a:prstGeom prst="rect">
            <a:avLst/>
          </a:prstGeom>
          <a:solidFill>
            <a:schemeClr val="accent2"/>
          </a:solidFill>
          <a:ln w="34925">
            <a:solidFill>
              <a:schemeClr val="bg1"/>
            </a:solidFill>
          </a:ln>
          <a:effectLst>
            <a:outerShdw blurRad="63500" dist="38100" dir="16500000" algn="tl" rotWithShape="0">
              <a:prstClr val="black">
                <a:alpha val="22000"/>
              </a:prstClr>
            </a:outerShdw>
          </a:effectLst>
          <a:extLst/>
        </p:spPr>
        <p:style>
          <a:lnRef idx="1">
            <a:schemeClr val="accent5"/>
          </a:lnRef>
          <a:fillRef idx="3">
            <a:schemeClr val="accent5"/>
          </a:fillRef>
          <a:effectRef idx="2">
            <a:schemeClr val="accent5"/>
          </a:effectRef>
          <a:fontRef idx="minor">
            <a:schemeClr val="lt1"/>
          </a:fontRef>
        </p:style>
        <p:txBody>
          <a:bodyPr lIns="92354" tIns="46177" rIns="92354" bIns="46177" spcCol="0" rtlCol="0" anchor="ctr"/>
          <a:lstStyle/>
          <a:p>
            <a:r>
              <a:rPr lang="zh-CN" altLang="en-US" sz="1300" dirty="0"/>
              <a:t>实际完成数：</a:t>
            </a:r>
            <a:r>
              <a:rPr lang="en-US" altLang="zh-CN" sz="1300" dirty="0"/>
              <a:t>800</a:t>
            </a:r>
            <a:r>
              <a:rPr lang="zh-CN" altLang="en-US" sz="1300" dirty="0"/>
              <a:t>万</a:t>
            </a:r>
          </a:p>
        </p:txBody>
      </p:sp>
      <p:sp>
        <p:nvSpPr>
          <p:cNvPr id="66" name="矩形 65"/>
          <p:cNvSpPr/>
          <p:nvPr/>
        </p:nvSpPr>
        <p:spPr bwMode="auto">
          <a:xfrm>
            <a:off x="6969488" y="5495342"/>
            <a:ext cx="1365178" cy="264737"/>
          </a:xfrm>
          <a:prstGeom prst="rect">
            <a:avLst/>
          </a:prstGeom>
          <a:solidFill>
            <a:schemeClr val="accent1"/>
          </a:solidFill>
          <a:ln w="34925">
            <a:solidFill>
              <a:schemeClr val="bg1"/>
            </a:solidFill>
          </a:ln>
          <a:effectLst>
            <a:outerShdw blurRad="63500" dist="38100" dir="16500000" algn="tl" rotWithShape="0">
              <a:prstClr val="black">
                <a:alpha val="22000"/>
              </a:prstClr>
            </a:outerShdw>
          </a:effectLst>
          <a:extLst/>
        </p:spPr>
        <p:style>
          <a:lnRef idx="1">
            <a:schemeClr val="accent5"/>
          </a:lnRef>
          <a:fillRef idx="3">
            <a:schemeClr val="accent5"/>
          </a:fillRef>
          <a:effectRef idx="2">
            <a:schemeClr val="accent5"/>
          </a:effectRef>
          <a:fontRef idx="minor">
            <a:schemeClr val="lt1"/>
          </a:fontRef>
        </p:style>
        <p:txBody>
          <a:bodyPr lIns="92354" tIns="46177" rIns="92354" bIns="46177" spcCol="0" rtlCol="0" anchor="ctr"/>
          <a:lstStyle/>
          <a:p>
            <a:r>
              <a:rPr lang="zh-CN" altLang="en-US" sz="1300" dirty="0"/>
              <a:t>回款数：</a:t>
            </a:r>
            <a:r>
              <a:rPr lang="en-US" altLang="zh-CN" sz="1300" dirty="0"/>
              <a:t>500</a:t>
            </a:r>
            <a:r>
              <a:rPr lang="zh-CN" altLang="en-US" sz="1300" dirty="0"/>
              <a:t>万</a:t>
            </a:r>
          </a:p>
        </p:txBody>
      </p:sp>
      <p:sp>
        <p:nvSpPr>
          <p:cNvPr id="67" name="矩形 66"/>
          <p:cNvSpPr/>
          <p:nvPr/>
        </p:nvSpPr>
        <p:spPr bwMode="auto">
          <a:xfrm>
            <a:off x="6960453" y="5865346"/>
            <a:ext cx="1860245" cy="264737"/>
          </a:xfrm>
          <a:prstGeom prst="rect">
            <a:avLst/>
          </a:prstGeom>
          <a:solidFill>
            <a:schemeClr val="accent2"/>
          </a:solidFill>
          <a:ln w="34925">
            <a:solidFill>
              <a:schemeClr val="bg1"/>
            </a:solidFill>
          </a:ln>
          <a:effectLst>
            <a:outerShdw blurRad="63500" dist="38100" dir="16500000" algn="tl" rotWithShape="0">
              <a:prstClr val="black">
                <a:alpha val="22000"/>
              </a:prstClr>
            </a:outerShdw>
          </a:effectLst>
          <a:extLst/>
        </p:spPr>
        <p:style>
          <a:lnRef idx="1">
            <a:schemeClr val="accent5"/>
          </a:lnRef>
          <a:fillRef idx="3">
            <a:schemeClr val="accent5"/>
          </a:fillRef>
          <a:effectRef idx="2">
            <a:schemeClr val="accent5"/>
          </a:effectRef>
          <a:fontRef idx="minor">
            <a:schemeClr val="lt1"/>
          </a:fontRef>
        </p:style>
        <p:txBody>
          <a:bodyPr lIns="92354" tIns="46177" rIns="92354" bIns="46177" spcCol="0" rtlCol="0" anchor="ctr"/>
          <a:lstStyle/>
          <a:p>
            <a:r>
              <a:rPr lang="zh-CN" altLang="en-US" sz="1300" dirty="0"/>
              <a:t>您的文字</a:t>
            </a:r>
          </a:p>
        </p:txBody>
      </p:sp>
      <p:sp>
        <p:nvSpPr>
          <p:cNvPr id="68" name="TextBox 67"/>
          <p:cNvSpPr txBox="1"/>
          <p:nvPr/>
        </p:nvSpPr>
        <p:spPr>
          <a:xfrm>
            <a:off x="5795396" y="4566449"/>
            <a:ext cx="499030" cy="462455"/>
          </a:xfrm>
          <a:prstGeom prst="rect">
            <a:avLst/>
          </a:prstGeom>
          <a:noFill/>
        </p:spPr>
        <p:txBody>
          <a:bodyPr wrap="none" lIns="91438" tIns="45719" rIns="91438" bIns="45719" rtlCol="0">
            <a:spAutoFit/>
          </a:bodyPr>
          <a:lstStyle/>
          <a:p>
            <a:r>
              <a:rPr lang="en-US" altLang="zh-CN" sz="2400" dirty="0">
                <a:solidFill>
                  <a:srgbClr val="F8F8F8"/>
                </a:solidFill>
              </a:rPr>
              <a:t>VS</a:t>
            </a:r>
            <a:endParaRPr lang="zh-CN" altLang="en-US" sz="2400" dirty="0">
              <a:solidFill>
                <a:srgbClr val="F8F8F8"/>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left)">
                                      <p:cBhvr>
                                        <p:cTn id="7" dur="300"/>
                                        <p:tgtEl>
                                          <p:spTgt spid="29"/>
                                        </p:tgtEl>
                                      </p:cBhvr>
                                    </p:animEffect>
                                  </p:childTnLst>
                                </p:cTn>
                              </p:par>
                            </p:childTnLst>
                          </p:cTn>
                        </p:par>
                        <p:par>
                          <p:cTn id="8" fill="hold">
                            <p:stCondLst>
                              <p:cond delay="300"/>
                            </p:stCondLst>
                            <p:childTnLst>
                              <p:par>
                                <p:cTn id="9" presetID="22" presetClass="entr" presetSubtype="1" fill="hold" nodeType="afterEffect">
                                  <p:stCondLst>
                                    <p:cond delay="0"/>
                                  </p:stCondLst>
                                  <p:childTnLst>
                                    <p:set>
                                      <p:cBhvr>
                                        <p:cTn id="10" dur="1" fill="hold">
                                          <p:stCondLst>
                                            <p:cond delay="0"/>
                                          </p:stCondLst>
                                        </p:cTn>
                                        <p:tgtEl>
                                          <p:spTgt spid="47"/>
                                        </p:tgtEl>
                                        <p:attrNameLst>
                                          <p:attrName>style.visibility</p:attrName>
                                        </p:attrNameLst>
                                      </p:cBhvr>
                                      <p:to>
                                        <p:strVal val="visible"/>
                                      </p:to>
                                    </p:set>
                                    <p:animEffect transition="in" filter="wipe(up)">
                                      <p:cBhvr>
                                        <p:cTn id="11" dur="500"/>
                                        <p:tgtEl>
                                          <p:spTgt spid="47"/>
                                        </p:tgtEl>
                                      </p:cBhvr>
                                    </p:animEffect>
                                  </p:childTnLst>
                                </p:cTn>
                              </p:par>
                              <p:par>
                                <p:cTn id="12" presetID="22" presetClass="entr" presetSubtype="4" fill="hold" nodeType="withEffect">
                                  <p:stCondLst>
                                    <p:cond delay="0"/>
                                  </p:stCondLst>
                                  <p:childTnLst>
                                    <p:set>
                                      <p:cBhvr>
                                        <p:cTn id="13" dur="1" fill="hold">
                                          <p:stCondLst>
                                            <p:cond delay="0"/>
                                          </p:stCondLst>
                                        </p:cTn>
                                        <p:tgtEl>
                                          <p:spTgt spid="51"/>
                                        </p:tgtEl>
                                        <p:attrNameLst>
                                          <p:attrName>style.visibility</p:attrName>
                                        </p:attrNameLst>
                                      </p:cBhvr>
                                      <p:to>
                                        <p:strVal val="visible"/>
                                      </p:to>
                                    </p:set>
                                    <p:animEffect transition="in" filter="wipe(down)">
                                      <p:cBhvr>
                                        <p:cTn id="14" dur="500"/>
                                        <p:tgtEl>
                                          <p:spTgt spid="51"/>
                                        </p:tgtEl>
                                      </p:cBhvr>
                                    </p:animEffect>
                                  </p:childTnLst>
                                </p:cTn>
                              </p:par>
                            </p:childTnLst>
                          </p:cTn>
                        </p:par>
                        <p:par>
                          <p:cTn id="15" fill="hold">
                            <p:stCondLst>
                              <p:cond delay="800"/>
                            </p:stCondLst>
                            <p:childTnLst>
                              <p:par>
                                <p:cTn id="16" presetID="53" presetClass="entr" presetSubtype="16" fill="hold" grpId="0" nodeType="afterEffect">
                                  <p:stCondLst>
                                    <p:cond delay="0"/>
                                  </p:stCondLst>
                                  <p:childTnLst>
                                    <p:set>
                                      <p:cBhvr>
                                        <p:cTn id="17" dur="1" fill="hold">
                                          <p:stCondLst>
                                            <p:cond delay="0"/>
                                          </p:stCondLst>
                                        </p:cTn>
                                        <p:tgtEl>
                                          <p:spTgt spid="52"/>
                                        </p:tgtEl>
                                        <p:attrNameLst>
                                          <p:attrName>style.visibility</p:attrName>
                                        </p:attrNameLst>
                                      </p:cBhvr>
                                      <p:to>
                                        <p:strVal val="visible"/>
                                      </p:to>
                                    </p:set>
                                    <p:anim calcmode="lin" valueType="num">
                                      <p:cBhvr>
                                        <p:cTn id="18" dur="500" fill="hold"/>
                                        <p:tgtEl>
                                          <p:spTgt spid="52"/>
                                        </p:tgtEl>
                                        <p:attrNameLst>
                                          <p:attrName>ppt_w</p:attrName>
                                        </p:attrNameLst>
                                      </p:cBhvr>
                                      <p:tavLst>
                                        <p:tav tm="0">
                                          <p:val>
                                            <p:fltVal val="0"/>
                                          </p:val>
                                        </p:tav>
                                        <p:tav tm="100000">
                                          <p:val>
                                            <p:strVal val="#ppt_w"/>
                                          </p:val>
                                        </p:tav>
                                      </p:tavLst>
                                    </p:anim>
                                    <p:anim calcmode="lin" valueType="num">
                                      <p:cBhvr>
                                        <p:cTn id="19" dur="500" fill="hold"/>
                                        <p:tgtEl>
                                          <p:spTgt spid="52"/>
                                        </p:tgtEl>
                                        <p:attrNameLst>
                                          <p:attrName>ppt_h</p:attrName>
                                        </p:attrNameLst>
                                      </p:cBhvr>
                                      <p:tavLst>
                                        <p:tav tm="0">
                                          <p:val>
                                            <p:fltVal val="0"/>
                                          </p:val>
                                        </p:tav>
                                        <p:tav tm="100000">
                                          <p:val>
                                            <p:strVal val="#ppt_h"/>
                                          </p:val>
                                        </p:tav>
                                      </p:tavLst>
                                    </p:anim>
                                    <p:animEffect transition="in" filter="fade">
                                      <p:cBhvr>
                                        <p:cTn id="20" dur="500"/>
                                        <p:tgtEl>
                                          <p:spTgt spid="52"/>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68"/>
                                        </p:tgtEl>
                                        <p:attrNameLst>
                                          <p:attrName>style.visibility</p:attrName>
                                        </p:attrNameLst>
                                      </p:cBhvr>
                                      <p:to>
                                        <p:strVal val="visible"/>
                                      </p:to>
                                    </p:set>
                                    <p:anim calcmode="lin" valueType="num">
                                      <p:cBhvr>
                                        <p:cTn id="23" dur="500" fill="hold"/>
                                        <p:tgtEl>
                                          <p:spTgt spid="68"/>
                                        </p:tgtEl>
                                        <p:attrNameLst>
                                          <p:attrName>ppt_w</p:attrName>
                                        </p:attrNameLst>
                                      </p:cBhvr>
                                      <p:tavLst>
                                        <p:tav tm="0">
                                          <p:val>
                                            <p:fltVal val="0"/>
                                          </p:val>
                                        </p:tav>
                                        <p:tav tm="100000">
                                          <p:val>
                                            <p:strVal val="#ppt_w"/>
                                          </p:val>
                                        </p:tav>
                                      </p:tavLst>
                                    </p:anim>
                                    <p:anim calcmode="lin" valueType="num">
                                      <p:cBhvr>
                                        <p:cTn id="24" dur="500" fill="hold"/>
                                        <p:tgtEl>
                                          <p:spTgt spid="68"/>
                                        </p:tgtEl>
                                        <p:attrNameLst>
                                          <p:attrName>ppt_h</p:attrName>
                                        </p:attrNameLst>
                                      </p:cBhvr>
                                      <p:tavLst>
                                        <p:tav tm="0">
                                          <p:val>
                                            <p:fltVal val="0"/>
                                          </p:val>
                                        </p:tav>
                                        <p:tav tm="100000">
                                          <p:val>
                                            <p:strVal val="#ppt_h"/>
                                          </p:val>
                                        </p:tav>
                                      </p:tavLst>
                                    </p:anim>
                                    <p:animEffect transition="in" filter="fade">
                                      <p:cBhvr>
                                        <p:cTn id="25" dur="500"/>
                                        <p:tgtEl>
                                          <p:spTgt spid="68"/>
                                        </p:tgtEl>
                                      </p:cBhvr>
                                    </p:animEffect>
                                  </p:childTnLst>
                                </p:cTn>
                              </p:par>
                            </p:childTnLst>
                          </p:cTn>
                        </p:par>
                        <p:par>
                          <p:cTn id="26" fill="hold">
                            <p:stCondLst>
                              <p:cond delay="1300"/>
                            </p:stCondLst>
                            <p:childTnLst>
                              <p:par>
                                <p:cTn id="27" presetID="42" presetClass="entr" presetSubtype="0" fill="hold" grpId="0" nodeType="afterEffect">
                                  <p:stCondLst>
                                    <p:cond delay="0"/>
                                  </p:stCondLst>
                                  <p:childTnLst>
                                    <p:set>
                                      <p:cBhvr>
                                        <p:cTn id="28" dur="1" fill="hold">
                                          <p:stCondLst>
                                            <p:cond delay="0"/>
                                          </p:stCondLst>
                                        </p:cTn>
                                        <p:tgtEl>
                                          <p:spTgt spid="42"/>
                                        </p:tgtEl>
                                        <p:attrNameLst>
                                          <p:attrName>style.visibility</p:attrName>
                                        </p:attrNameLst>
                                      </p:cBhvr>
                                      <p:to>
                                        <p:strVal val="visible"/>
                                      </p:to>
                                    </p:set>
                                    <p:animEffect transition="in" filter="fade">
                                      <p:cBhvr>
                                        <p:cTn id="29" dur="1000"/>
                                        <p:tgtEl>
                                          <p:spTgt spid="42"/>
                                        </p:tgtEl>
                                      </p:cBhvr>
                                    </p:animEffect>
                                    <p:anim calcmode="lin" valueType="num">
                                      <p:cBhvr>
                                        <p:cTn id="30" dur="1000" fill="hold"/>
                                        <p:tgtEl>
                                          <p:spTgt spid="42"/>
                                        </p:tgtEl>
                                        <p:attrNameLst>
                                          <p:attrName>ppt_x</p:attrName>
                                        </p:attrNameLst>
                                      </p:cBhvr>
                                      <p:tavLst>
                                        <p:tav tm="0">
                                          <p:val>
                                            <p:strVal val="#ppt_x"/>
                                          </p:val>
                                        </p:tav>
                                        <p:tav tm="100000">
                                          <p:val>
                                            <p:strVal val="#ppt_x"/>
                                          </p:val>
                                        </p:tav>
                                      </p:tavLst>
                                    </p:anim>
                                    <p:anim calcmode="lin" valueType="num">
                                      <p:cBhvr>
                                        <p:cTn id="31" dur="1000" fill="hold"/>
                                        <p:tgtEl>
                                          <p:spTgt spid="42"/>
                                        </p:tgtEl>
                                        <p:attrNameLst>
                                          <p:attrName>ppt_y</p:attrName>
                                        </p:attrNameLst>
                                      </p:cBhvr>
                                      <p:tavLst>
                                        <p:tav tm="0">
                                          <p:val>
                                            <p:strVal val="#ppt_y+.1"/>
                                          </p:val>
                                        </p:tav>
                                        <p:tav tm="100000">
                                          <p:val>
                                            <p:strVal val="#ppt_y"/>
                                          </p:val>
                                        </p:tav>
                                      </p:tavLst>
                                    </p:anim>
                                  </p:childTnLst>
                                </p:cTn>
                              </p:par>
                            </p:childTnLst>
                          </p:cTn>
                        </p:par>
                        <p:par>
                          <p:cTn id="32" fill="hold">
                            <p:stCondLst>
                              <p:cond delay="2300"/>
                            </p:stCondLst>
                            <p:childTnLst>
                              <p:par>
                                <p:cTn id="33" presetID="42" presetClass="entr" presetSubtype="0" fill="hold" grpId="0" nodeType="afterEffect">
                                  <p:stCondLst>
                                    <p:cond delay="0"/>
                                  </p:stCondLst>
                                  <p:childTnLst>
                                    <p:set>
                                      <p:cBhvr>
                                        <p:cTn id="34" dur="1" fill="hold">
                                          <p:stCondLst>
                                            <p:cond delay="0"/>
                                          </p:stCondLst>
                                        </p:cTn>
                                        <p:tgtEl>
                                          <p:spTgt spid="46"/>
                                        </p:tgtEl>
                                        <p:attrNameLst>
                                          <p:attrName>style.visibility</p:attrName>
                                        </p:attrNameLst>
                                      </p:cBhvr>
                                      <p:to>
                                        <p:strVal val="visible"/>
                                      </p:to>
                                    </p:set>
                                    <p:animEffect transition="in" filter="fade">
                                      <p:cBhvr>
                                        <p:cTn id="35" dur="1000"/>
                                        <p:tgtEl>
                                          <p:spTgt spid="46"/>
                                        </p:tgtEl>
                                      </p:cBhvr>
                                    </p:animEffect>
                                    <p:anim calcmode="lin" valueType="num">
                                      <p:cBhvr>
                                        <p:cTn id="36" dur="1000" fill="hold"/>
                                        <p:tgtEl>
                                          <p:spTgt spid="46"/>
                                        </p:tgtEl>
                                        <p:attrNameLst>
                                          <p:attrName>ppt_x</p:attrName>
                                        </p:attrNameLst>
                                      </p:cBhvr>
                                      <p:tavLst>
                                        <p:tav tm="0">
                                          <p:val>
                                            <p:strVal val="#ppt_x"/>
                                          </p:val>
                                        </p:tav>
                                        <p:tav tm="100000">
                                          <p:val>
                                            <p:strVal val="#ppt_x"/>
                                          </p:val>
                                        </p:tav>
                                      </p:tavLst>
                                    </p:anim>
                                    <p:anim calcmode="lin" valueType="num">
                                      <p:cBhvr>
                                        <p:cTn id="37" dur="1000" fill="hold"/>
                                        <p:tgtEl>
                                          <p:spTgt spid="46"/>
                                        </p:tgtEl>
                                        <p:attrNameLst>
                                          <p:attrName>ppt_y</p:attrName>
                                        </p:attrNameLst>
                                      </p:cBhvr>
                                      <p:tavLst>
                                        <p:tav tm="0">
                                          <p:val>
                                            <p:strVal val="#ppt_y+.1"/>
                                          </p:val>
                                        </p:tav>
                                        <p:tav tm="100000">
                                          <p:val>
                                            <p:strVal val="#ppt_y"/>
                                          </p:val>
                                        </p:tav>
                                      </p:tavLst>
                                    </p:anim>
                                  </p:childTnLst>
                                </p:cTn>
                              </p:par>
                            </p:childTnLst>
                          </p:cTn>
                        </p:par>
                        <p:par>
                          <p:cTn id="38" fill="hold">
                            <p:stCondLst>
                              <p:cond delay="3300"/>
                            </p:stCondLst>
                            <p:childTnLst>
                              <p:par>
                                <p:cTn id="39" presetID="2" presetClass="entr" presetSubtype="1" accel="68000" fill="hold" grpId="0" nodeType="afterEffect">
                                  <p:stCondLst>
                                    <p:cond delay="0"/>
                                  </p:stCondLst>
                                  <p:iterate type="lt">
                                    <p:tmPct val="10000"/>
                                  </p:iterate>
                                  <p:childTnLst>
                                    <p:set>
                                      <p:cBhvr>
                                        <p:cTn id="40" dur="1" fill="hold">
                                          <p:stCondLst>
                                            <p:cond delay="0"/>
                                          </p:stCondLst>
                                        </p:cTn>
                                        <p:tgtEl>
                                          <p:spTgt spid="56"/>
                                        </p:tgtEl>
                                        <p:attrNameLst>
                                          <p:attrName>style.visibility</p:attrName>
                                        </p:attrNameLst>
                                      </p:cBhvr>
                                      <p:to>
                                        <p:strVal val="visible"/>
                                      </p:to>
                                    </p:set>
                                    <p:anim calcmode="lin" valueType="num">
                                      <p:cBhvr additive="base">
                                        <p:cTn id="41" dur="500" fill="hold"/>
                                        <p:tgtEl>
                                          <p:spTgt spid="56"/>
                                        </p:tgtEl>
                                        <p:attrNameLst>
                                          <p:attrName>ppt_x</p:attrName>
                                        </p:attrNameLst>
                                      </p:cBhvr>
                                      <p:tavLst>
                                        <p:tav tm="0">
                                          <p:val>
                                            <p:strVal val="#ppt_x"/>
                                          </p:val>
                                        </p:tav>
                                        <p:tav tm="100000">
                                          <p:val>
                                            <p:strVal val="#ppt_x"/>
                                          </p:val>
                                        </p:tav>
                                      </p:tavLst>
                                    </p:anim>
                                    <p:anim calcmode="lin" valueType="num">
                                      <p:cBhvr additive="base">
                                        <p:cTn id="42" dur="500" fill="hold"/>
                                        <p:tgtEl>
                                          <p:spTgt spid="56"/>
                                        </p:tgtEl>
                                        <p:attrNameLst>
                                          <p:attrName>ppt_y</p:attrName>
                                        </p:attrNameLst>
                                      </p:cBhvr>
                                      <p:tavLst>
                                        <p:tav tm="0">
                                          <p:val>
                                            <p:strVal val="0-#ppt_h/2"/>
                                          </p:val>
                                        </p:tav>
                                        <p:tav tm="100000">
                                          <p:val>
                                            <p:strVal val="#ppt_y"/>
                                          </p:val>
                                        </p:tav>
                                      </p:tavLst>
                                    </p:anim>
                                  </p:childTnLst>
                                </p:cTn>
                              </p:par>
                              <p:par>
                                <p:cTn id="43" presetID="2" presetClass="entr" presetSubtype="1" accel="68000" fill="hold" grpId="0" nodeType="withEffect">
                                  <p:stCondLst>
                                    <p:cond delay="0"/>
                                  </p:stCondLst>
                                  <p:iterate type="lt">
                                    <p:tmPct val="10000"/>
                                  </p:iterate>
                                  <p:childTnLst>
                                    <p:set>
                                      <p:cBhvr>
                                        <p:cTn id="44" dur="1" fill="hold">
                                          <p:stCondLst>
                                            <p:cond delay="0"/>
                                          </p:stCondLst>
                                        </p:cTn>
                                        <p:tgtEl>
                                          <p:spTgt spid="57"/>
                                        </p:tgtEl>
                                        <p:attrNameLst>
                                          <p:attrName>style.visibility</p:attrName>
                                        </p:attrNameLst>
                                      </p:cBhvr>
                                      <p:to>
                                        <p:strVal val="visible"/>
                                      </p:to>
                                    </p:set>
                                    <p:anim calcmode="lin" valueType="num">
                                      <p:cBhvr additive="base">
                                        <p:cTn id="45" dur="500" fill="hold"/>
                                        <p:tgtEl>
                                          <p:spTgt spid="57"/>
                                        </p:tgtEl>
                                        <p:attrNameLst>
                                          <p:attrName>ppt_x</p:attrName>
                                        </p:attrNameLst>
                                      </p:cBhvr>
                                      <p:tavLst>
                                        <p:tav tm="0">
                                          <p:val>
                                            <p:strVal val="#ppt_x"/>
                                          </p:val>
                                        </p:tav>
                                        <p:tav tm="100000">
                                          <p:val>
                                            <p:strVal val="#ppt_x"/>
                                          </p:val>
                                        </p:tav>
                                      </p:tavLst>
                                    </p:anim>
                                    <p:anim calcmode="lin" valueType="num">
                                      <p:cBhvr additive="base">
                                        <p:cTn id="46" dur="500" fill="hold"/>
                                        <p:tgtEl>
                                          <p:spTgt spid="57"/>
                                        </p:tgtEl>
                                        <p:attrNameLst>
                                          <p:attrName>ppt_y</p:attrName>
                                        </p:attrNameLst>
                                      </p:cBhvr>
                                      <p:tavLst>
                                        <p:tav tm="0">
                                          <p:val>
                                            <p:strVal val="0-#ppt_h/2"/>
                                          </p:val>
                                        </p:tav>
                                        <p:tav tm="100000">
                                          <p:val>
                                            <p:strVal val="#ppt_y"/>
                                          </p:val>
                                        </p:tav>
                                      </p:tavLst>
                                    </p:anim>
                                  </p:childTnLst>
                                </p:cTn>
                              </p:par>
                            </p:childTnLst>
                          </p:cTn>
                        </p:par>
                        <p:par>
                          <p:cTn id="47" fill="hold">
                            <p:stCondLst>
                              <p:cond delay="4250"/>
                            </p:stCondLst>
                            <p:childTnLst>
                              <p:par>
                                <p:cTn id="48" presetID="22" presetClass="entr" presetSubtype="1" fill="hold" grpId="0" nodeType="afterEffect">
                                  <p:stCondLst>
                                    <p:cond delay="0"/>
                                  </p:stCondLst>
                                  <p:childTnLst>
                                    <p:set>
                                      <p:cBhvr>
                                        <p:cTn id="49" dur="1" fill="hold">
                                          <p:stCondLst>
                                            <p:cond delay="0"/>
                                          </p:stCondLst>
                                        </p:cTn>
                                        <p:tgtEl>
                                          <p:spTgt spid="58"/>
                                        </p:tgtEl>
                                        <p:attrNameLst>
                                          <p:attrName>style.visibility</p:attrName>
                                        </p:attrNameLst>
                                      </p:cBhvr>
                                      <p:to>
                                        <p:strVal val="visible"/>
                                      </p:to>
                                    </p:set>
                                    <p:animEffect transition="in" filter="wipe(up)">
                                      <p:cBhvr>
                                        <p:cTn id="50" dur="500"/>
                                        <p:tgtEl>
                                          <p:spTgt spid="58"/>
                                        </p:tgtEl>
                                      </p:cBhvr>
                                    </p:animEffect>
                                  </p:childTnLst>
                                </p:cTn>
                              </p:par>
                              <p:par>
                                <p:cTn id="51" presetID="22" presetClass="entr" presetSubtype="1" fill="hold" grpId="0" nodeType="withEffect">
                                  <p:stCondLst>
                                    <p:cond delay="0"/>
                                  </p:stCondLst>
                                  <p:childTnLst>
                                    <p:set>
                                      <p:cBhvr>
                                        <p:cTn id="52" dur="1" fill="hold">
                                          <p:stCondLst>
                                            <p:cond delay="0"/>
                                          </p:stCondLst>
                                        </p:cTn>
                                        <p:tgtEl>
                                          <p:spTgt spid="59"/>
                                        </p:tgtEl>
                                        <p:attrNameLst>
                                          <p:attrName>style.visibility</p:attrName>
                                        </p:attrNameLst>
                                      </p:cBhvr>
                                      <p:to>
                                        <p:strVal val="visible"/>
                                      </p:to>
                                    </p:set>
                                    <p:animEffect transition="in" filter="wipe(up)">
                                      <p:cBhvr>
                                        <p:cTn id="53" dur="500"/>
                                        <p:tgtEl>
                                          <p:spTgt spid="59"/>
                                        </p:tgtEl>
                                      </p:cBhvr>
                                    </p:animEffect>
                                  </p:childTnLst>
                                </p:cTn>
                              </p:par>
                            </p:childTnLst>
                          </p:cTn>
                        </p:par>
                        <p:par>
                          <p:cTn id="54" fill="hold">
                            <p:stCondLst>
                              <p:cond delay="4750"/>
                            </p:stCondLst>
                            <p:childTnLst>
                              <p:par>
                                <p:cTn id="55" presetID="22" presetClass="entr" presetSubtype="2" fill="hold" grpId="0" nodeType="afterEffect">
                                  <p:stCondLst>
                                    <p:cond delay="0"/>
                                  </p:stCondLst>
                                  <p:childTnLst>
                                    <p:set>
                                      <p:cBhvr>
                                        <p:cTn id="56" dur="1" fill="hold">
                                          <p:stCondLst>
                                            <p:cond delay="0"/>
                                          </p:stCondLst>
                                        </p:cTn>
                                        <p:tgtEl>
                                          <p:spTgt spid="60"/>
                                        </p:tgtEl>
                                        <p:attrNameLst>
                                          <p:attrName>style.visibility</p:attrName>
                                        </p:attrNameLst>
                                      </p:cBhvr>
                                      <p:to>
                                        <p:strVal val="visible"/>
                                      </p:to>
                                    </p:set>
                                    <p:animEffect transition="in" filter="wipe(right)">
                                      <p:cBhvr>
                                        <p:cTn id="57" dur="500"/>
                                        <p:tgtEl>
                                          <p:spTgt spid="60"/>
                                        </p:tgtEl>
                                      </p:cBhvr>
                                    </p:animEffect>
                                  </p:childTnLst>
                                </p:cTn>
                              </p:par>
                              <p:par>
                                <p:cTn id="58" presetID="22" presetClass="entr" presetSubtype="8" fill="hold" grpId="0" nodeType="withEffect">
                                  <p:stCondLst>
                                    <p:cond delay="0"/>
                                  </p:stCondLst>
                                  <p:childTnLst>
                                    <p:set>
                                      <p:cBhvr>
                                        <p:cTn id="59" dur="1" fill="hold">
                                          <p:stCondLst>
                                            <p:cond delay="0"/>
                                          </p:stCondLst>
                                        </p:cTn>
                                        <p:tgtEl>
                                          <p:spTgt spid="64"/>
                                        </p:tgtEl>
                                        <p:attrNameLst>
                                          <p:attrName>style.visibility</p:attrName>
                                        </p:attrNameLst>
                                      </p:cBhvr>
                                      <p:to>
                                        <p:strVal val="visible"/>
                                      </p:to>
                                    </p:set>
                                    <p:animEffect transition="in" filter="wipe(left)">
                                      <p:cBhvr>
                                        <p:cTn id="60" dur="500"/>
                                        <p:tgtEl>
                                          <p:spTgt spid="64"/>
                                        </p:tgtEl>
                                      </p:cBhvr>
                                    </p:animEffect>
                                  </p:childTnLst>
                                </p:cTn>
                              </p:par>
                            </p:childTnLst>
                          </p:cTn>
                        </p:par>
                        <p:par>
                          <p:cTn id="61" fill="hold">
                            <p:stCondLst>
                              <p:cond delay="5250"/>
                            </p:stCondLst>
                            <p:childTnLst>
                              <p:par>
                                <p:cTn id="62" presetID="22" presetClass="entr" presetSubtype="2" fill="hold" grpId="0" nodeType="afterEffect">
                                  <p:stCondLst>
                                    <p:cond delay="0"/>
                                  </p:stCondLst>
                                  <p:childTnLst>
                                    <p:set>
                                      <p:cBhvr>
                                        <p:cTn id="63" dur="1" fill="hold">
                                          <p:stCondLst>
                                            <p:cond delay="0"/>
                                          </p:stCondLst>
                                        </p:cTn>
                                        <p:tgtEl>
                                          <p:spTgt spid="61"/>
                                        </p:tgtEl>
                                        <p:attrNameLst>
                                          <p:attrName>style.visibility</p:attrName>
                                        </p:attrNameLst>
                                      </p:cBhvr>
                                      <p:to>
                                        <p:strVal val="visible"/>
                                      </p:to>
                                    </p:set>
                                    <p:animEffect transition="in" filter="wipe(right)">
                                      <p:cBhvr>
                                        <p:cTn id="64" dur="500"/>
                                        <p:tgtEl>
                                          <p:spTgt spid="61"/>
                                        </p:tgtEl>
                                      </p:cBhvr>
                                    </p:animEffect>
                                  </p:childTnLst>
                                </p:cTn>
                              </p:par>
                              <p:par>
                                <p:cTn id="65" presetID="22" presetClass="entr" presetSubtype="8" fill="hold" grpId="0" nodeType="withEffect">
                                  <p:stCondLst>
                                    <p:cond delay="0"/>
                                  </p:stCondLst>
                                  <p:childTnLst>
                                    <p:set>
                                      <p:cBhvr>
                                        <p:cTn id="66" dur="1" fill="hold">
                                          <p:stCondLst>
                                            <p:cond delay="0"/>
                                          </p:stCondLst>
                                        </p:cTn>
                                        <p:tgtEl>
                                          <p:spTgt spid="65"/>
                                        </p:tgtEl>
                                        <p:attrNameLst>
                                          <p:attrName>style.visibility</p:attrName>
                                        </p:attrNameLst>
                                      </p:cBhvr>
                                      <p:to>
                                        <p:strVal val="visible"/>
                                      </p:to>
                                    </p:set>
                                    <p:animEffect transition="in" filter="wipe(left)">
                                      <p:cBhvr>
                                        <p:cTn id="67" dur="500"/>
                                        <p:tgtEl>
                                          <p:spTgt spid="65"/>
                                        </p:tgtEl>
                                      </p:cBhvr>
                                    </p:animEffect>
                                  </p:childTnLst>
                                </p:cTn>
                              </p:par>
                            </p:childTnLst>
                          </p:cTn>
                        </p:par>
                        <p:par>
                          <p:cTn id="68" fill="hold">
                            <p:stCondLst>
                              <p:cond delay="5750"/>
                            </p:stCondLst>
                            <p:childTnLst>
                              <p:par>
                                <p:cTn id="69" presetID="22" presetClass="entr" presetSubtype="2" fill="hold" grpId="0" nodeType="afterEffect">
                                  <p:stCondLst>
                                    <p:cond delay="0"/>
                                  </p:stCondLst>
                                  <p:childTnLst>
                                    <p:set>
                                      <p:cBhvr>
                                        <p:cTn id="70" dur="1" fill="hold">
                                          <p:stCondLst>
                                            <p:cond delay="0"/>
                                          </p:stCondLst>
                                        </p:cTn>
                                        <p:tgtEl>
                                          <p:spTgt spid="62"/>
                                        </p:tgtEl>
                                        <p:attrNameLst>
                                          <p:attrName>style.visibility</p:attrName>
                                        </p:attrNameLst>
                                      </p:cBhvr>
                                      <p:to>
                                        <p:strVal val="visible"/>
                                      </p:to>
                                    </p:set>
                                    <p:animEffect transition="in" filter="wipe(right)">
                                      <p:cBhvr>
                                        <p:cTn id="71" dur="500"/>
                                        <p:tgtEl>
                                          <p:spTgt spid="62"/>
                                        </p:tgtEl>
                                      </p:cBhvr>
                                    </p:animEffect>
                                  </p:childTnLst>
                                </p:cTn>
                              </p:par>
                              <p:par>
                                <p:cTn id="72" presetID="22" presetClass="entr" presetSubtype="8" fill="hold" grpId="0" nodeType="withEffect">
                                  <p:stCondLst>
                                    <p:cond delay="0"/>
                                  </p:stCondLst>
                                  <p:childTnLst>
                                    <p:set>
                                      <p:cBhvr>
                                        <p:cTn id="73" dur="1" fill="hold">
                                          <p:stCondLst>
                                            <p:cond delay="0"/>
                                          </p:stCondLst>
                                        </p:cTn>
                                        <p:tgtEl>
                                          <p:spTgt spid="66"/>
                                        </p:tgtEl>
                                        <p:attrNameLst>
                                          <p:attrName>style.visibility</p:attrName>
                                        </p:attrNameLst>
                                      </p:cBhvr>
                                      <p:to>
                                        <p:strVal val="visible"/>
                                      </p:to>
                                    </p:set>
                                    <p:animEffect transition="in" filter="wipe(left)">
                                      <p:cBhvr>
                                        <p:cTn id="74" dur="500"/>
                                        <p:tgtEl>
                                          <p:spTgt spid="66"/>
                                        </p:tgtEl>
                                      </p:cBhvr>
                                    </p:animEffect>
                                  </p:childTnLst>
                                </p:cTn>
                              </p:par>
                            </p:childTnLst>
                          </p:cTn>
                        </p:par>
                        <p:par>
                          <p:cTn id="75" fill="hold">
                            <p:stCondLst>
                              <p:cond delay="6250"/>
                            </p:stCondLst>
                            <p:childTnLst>
                              <p:par>
                                <p:cTn id="76" presetID="22" presetClass="entr" presetSubtype="2" fill="hold" grpId="0" nodeType="afterEffect">
                                  <p:stCondLst>
                                    <p:cond delay="0"/>
                                  </p:stCondLst>
                                  <p:childTnLst>
                                    <p:set>
                                      <p:cBhvr>
                                        <p:cTn id="77" dur="1" fill="hold">
                                          <p:stCondLst>
                                            <p:cond delay="0"/>
                                          </p:stCondLst>
                                        </p:cTn>
                                        <p:tgtEl>
                                          <p:spTgt spid="63"/>
                                        </p:tgtEl>
                                        <p:attrNameLst>
                                          <p:attrName>style.visibility</p:attrName>
                                        </p:attrNameLst>
                                      </p:cBhvr>
                                      <p:to>
                                        <p:strVal val="visible"/>
                                      </p:to>
                                    </p:set>
                                    <p:animEffect transition="in" filter="wipe(right)">
                                      <p:cBhvr>
                                        <p:cTn id="78" dur="500"/>
                                        <p:tgtEl>
                                          <p:spTgt spid="63"/>
                                        </p:tgtEl>
                                      </p:cBhvr>
                                    </p:animEffect>
                                  </p:childTnLst>
                                </p:cTn>
                              </p:par>
                              <p:par>
                                <p:cTn id="79" presetID="22" presetClass="entr" presetSubtype="8" fill="hold" grpId="0" nodeType="withEffect">
                                  <p:stCondLst>
                                    <p:cond delay="0"/>
                                  </p:stCondLst>
                                  <p:childTnLst>
                                    <p:set>
                                      <p:cBhvr>
                                        <p:cTn id="80" dur="1" fill="hold">
                                          <p:stCondLst>
                                            <p:cond delay="0"/>
                                          </p:stCondLst>
                                        </p:cTn>
                                        <p:tgtEl>
                                          <p:spTgt spid="67"/>
                                        </p:tgtEl>
                                        <p:attrNameLst>
                                          <p:attrName>style.visibility</p:attrName>
                                        </p:attrNameLst>
                                      </p:cBhvr>
                                      <p:to>
                                        <p:strVal val="visible"/>
                                      </p:to>
                                    </p:set>
                                    <p:animEffect transition="in" filter="wipe(left)">
                                      <p:cBhvr>
                                        <p:cTn id="81" dur="50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P spid="46" grpId="0" animBg="1"/>
      <p:bldP spid="52" grpId="0" animBg="1"/>
      <p:bldP spid="56" grpId="0"/>
      <p:bldP spid="57" grpId="0"/>
      <p:bldP spid="58" grpId="0"/>
      <p:bldP spid="59" grpId="0"/>
      <p:bldP spid="60" grpId="0" animBg="1"/>
      <p:bldP spid="61" grpId="0" animBg="1"/>
      <p:bldP spid="62" grpId="0" animBg="1"/>
      <p:bldP spid="63" grpId="0" animBg="1"/>
      <p:bldP spid="64" grpId="0" animBg="1"/>
      <p:bldP spid="65" grpId="0" animBg="1"/>
      <p:bldP spid="66" grpId="0" animBg="1"/>
      <p:bldP spid="67" grpId="0" animBg="1"/>
      <p:bldP spid="6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9"/>
          <p:cNvGrpSpPr/>
          <p:nvPr/>
        </p:nvGrpSpPr>
        <p:grpSpPr>
          <a:xfrm>
            <a:off x="1011203" y="208731"/>
            <a:ext cx="553964" cy="558108"/>
            <a:chOff x="304800" y="673100"/>
            <a:chExt cx="4000500" cy="4000500"/>
          </a:xfrm>
          <a:effectLst>
            <a:outerShdw blurRad="444500" dist="254000" dir="8100000" algn="tr" rotWithShape="0">
              <a:prstClr val="black">
                <a:alpha val="24000"/>
              </a:prstClr>
            </a:outerShdw>
          </a:effectLst>
        </p:grpSpPr>
        <p:sp>
          <p:nvSpPr>
            <p:cNvPr id="21" name="同心圆 2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2" name="椭圆 21"/>
            <p:cNvSpPr/>
            <p:nvPr/>
          </p:nvSpPr>
          <p:spPr>
            <a:xfrm>
              <a:off x="392109" y="760409"/>
              <a:ext cx="3825870" cy="382587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3" name="组合 22"/>
          <p:cNvGrpSpPr/>
          <p:nvPr/>
        </p:nvGrpSpPr>
        <p:grpSpPr>
          <a:xfrm>
            <a:off x="796889" y="851674"/>
            <a:ext cx="357190" cy="359864"/>
            <a:chOff x="304800" y="673100"/>
            <a:chExt cx="4000500" cy="4000500"/>
          </a:xfrm>
          <a:effectLst>
            <a:outerShdw blurRad="444500" dist="254000" dir="8100000" algn="tr" rotWithShape="0">
              <a:prstClr val="black">
                <a:alpha val="24000"/>
              </a:prstClr>
            </a:outerShdw>
          </a:effectLst>
        </p:grpSpPr>
        <p:sp>
          <p:nvSpPr>
            <p:cNvPr id="24" name="同心圆 2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5" name="椭圆 24"/>
            <p:cNvSpPr/>
            <p:nvPr/>
          </p:nvSpPr>
          <p:spPr>
            <a:xfrm>
              <a:off x="392109" y="760409"/>
              <a:ext cx="3825870" cy="3825870"/>
            </a:xfrm>
            <a:prstGeom prst="ellipse">
              <a:avLst/>
            </a:prstGeom>
            <a:ln/>
          </p:spPr>
          <p:style>
            <a:lnRef idx="3">
              <a:schemeClr val="lt1"/>
            </a:lnRef>
            <a:fillRef idx="1">
              <a:schemeClr val="accent1"/>
            </a:fillRef>
            <a:effectRef idx="1">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4" name="组合 25"/>
          <p:cNvGrpSpPr/>
          <p:nvPr/>
        </p:nvGrpSpPr>
        <p:grpSpPr>
          <a:xfrm>
            <a:off x="-203243" y="-230052"/>
            <a:ext cx="1357322" cy="1367477"/>
            <a:chOff x="304800" y="673100"/>
            <a:chExt cx="4000500" cy="4000500"/>
          </a:xfrm>
          <a:effectLst>
            <a:outerShdw blurRad="444500" dist="254000" dir="8100000" algn="tr" rotWithShape="0">
              <a:prstClr val="black">
                <a:alpha val="24000"/>
              </a:prstClr>
            </a:outerShdw>
          </a:effectLst>
        </p:grpSpPr>
        <p:sp>
          <p:nvSpPr>
            <p:cNvPr id="27" name="同心圆 2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8" name="椭圆 27"/>
            <p:cNvSpPr/>
            <p:nvPr/>
          </p:nvSpPr>
          <p:spPr>
            <a:xfrm>
              <a:off x="392100" y="760400"/>
              <a:ext cx="3825879" cy="3825879"/>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cxnSp>
        <p:nvCxnSpPr>
          <p:cNvPr id="29" name="直接连接符 28"/>
          <p:cNvCxnSpPr/>
          <p:nvPr/>
        </p:nvCxnSpPr>
        <p:spPr>
          <a:xfrm>
            <a:off x="1797021" y="827749"/>
            <a:ext cx="8286808" cy="23924"/>
          </a:xfrm>
          <a:prstGeom prst="line">
            <a:avLst/>
          </a:prstGeom>
          <a:ln/>
        </p:spPr>
        <p:style>
          <a:lnRef idx="3">
            <a:schemeClr val="accent5"/>
          </a:lnRef>
          <a:fillRef idx="0">
            <a:schemeClr val="accent5"/>
          </a:fillRef>
          <a:effectRef idx="2">
            <a:schemeClr val="accent5"/>
          </a:effectRef>
          <a:fontRef idx="minor">
            <a:schemeClr val="tx1"/>
          </a:fontRef>
        </p:style>
      </p:cxnSp>
      <p:cxnSp>
        <p:nvCxnSpPr>
          <p:cNvPr id="46" name="直接连接符 45"/>
          <p:cNvCxnSpPr/>
          <p:nvPr/>
        </p:nvCxnSpPr>
        <p:spPr>
          <a:xfrm>
            <a:off x="0" y="3939467"/>
            <a:ext cx="1835696" cy="0"/>
          </a:xfrm>
          <a:prstGeom prst="line">
            <a:avLst/>
          </a:prstGeom>
          <a:ln/>
        </p:spPr>
        <p:style>
          <a:lnRef idx="3">
            <a:schemeClr val="accent1"/>
          </a:lnRef>
          <a:fillRef idx="0">
            <a:schemeClr val="accent1"/>
          </a:fillRef>
          <a:effectRef idx="2">
            <a:schemeClr val="accent1"/>
          </a:effectRef>
          <a:fontRef idx="minor">
            <a:schemeClr val="tx1"/>
          </a:fontRef>
        </p:style>
      </p:cxnSp>
      <p:cxnSp>
        <p:nvCxnSpPr>
          <p:cNvPr id="47" name="直接连接符 46"/>
          <p:cNvCxnSpPr/>
          <p:nvPr/>
        </p:nvCxnSpPr>
        <p:spPr>
          <a:xfrm flipV="1">
            <a:off x="1835696" y="3363403"/>
            <a:ext cx="360040" cy="576064"/>
          </a:xfrm>
          <a:prstGeom prst="line">
            <a:avLst/>
          </a:prstGeom>
          <a:ln/>
        </p:spPr>
        <p:style>
          <a:lnRef idx="3">
            <a:schemeClr val="accent1"/>
          </a:lnRef>
          <a:fillRef idx="0">
            <a:schemeClr val="accent1"/>
          </a:fillRef>
          <a:effectRef idx="2">
            <a:schemeClr val="accent1"/>
          </a:effectRef>
          <a:fontRef idx="minor">
            <a:schemeClr val="tx1"/>
          </a:fontRef>
        </p:style>
      </p:cxnSp>
      <p:cxnSp>
        <p:nvCxnSpPr>
          <p:cNvPr id="48" name="直接连接符 47"/>
          <p:cNvCxnSpPr/>
          <p:nvPr/>
        </p:nvCxnSpPr>
        <p:spPr>
          <a:xfrm>
            <a:off x="2195736" y="3363403"/>
            <a:ext cx="576064" cy="1944216"/>
          </a:xfrm>
          <a:prstGeom prst="line">
            <a:avLst/>
          </a:prstGeom>
          <a:ln/>
        </p:spPr>
        <p:style>
          <a:lnRef idx="3">
            <a:schemeClr val="accent1"/>
          </a:lnRef>
          <a:fillRef idx="0">
            <a:schemeClr val="accent1"/>
          </a:fillRef>
          <a:effectRef idx="2">
            <a:schemeClr val="accent1"/>
          </a:effectRef>
          <a:fontRef idx="minor">
            <a:schemeClr val="tx1"/>
          </a:fontRef>
        </p:style>
      </p:cxnSp>
      <p:cxnSp>
        <p:nvCxnSpPr>
          <p:cNvPr id="49" name="直接连接符 48"/>
          <p:cNvCxnSpPr/>
          <p:nvPr/>
        </p:nvCxnSpPr>
        <p:spPr>
          <a:xfrm flipV="1">
            <a:off x="2771800" y="1923243"/>
            <a:ext cx="1008112" cy="3384376"/>
          </a:xfrm>
          <a:prstGeom prst="line">
            <a:avLst/>
          </a:prstGeom>
          <a:ln/>
        </p:spPr>
        <p:style>
          <a:lnRef idx="3">
            <a:schemeClr val="accent1"/>
          </a:lnRef>
          <a:fillRef idx="0">
            <a:schemeClr val="accent1"/>
          </a:fillRef>
          <a:effectRef idx="2">
            <a:schemeClr val="accent1"/>
          </a:effectRef>
          <a:fontRef idx="minor">
            <a:schemeClr val="tx1"/>
          </a:fontRef>
        </p:style>
      </p:cxnSp>
      <p:cxnSp>
        <p:nvCxnSpPr>
          <p:cNvPr id="50" name="直接连接符 49"/>
          <p:cNvCxnSpPr/>
          <p:nvPr/>
        </p:nvCxnSpPr>
        <p:spPr>
          <a:xfrm>
            <a:off x="3779912" y="1923243"/>
            <a:ext cx="360040" cy="2016224"/>
          </a:xfrm>
          <a:prstGeom prst="line">
            <a:avLst/>
          </a:prstGeom>
          <a:ln/>
        </p:spPr>
        <p:style>
          <a:lnRef idx="3">
            <a:schemeClr val="accent1"/>
          </a:lnRef>
          <a:fillRef idx="0">
            <a:schemeClr val="accent1"/>
          </a:fillRef>
          <a:effectRef idx="2">
            <a:schemeClr val="accent1"/>
          </a:effectRef>
          <a:fontRef idx="minor">
            <a:schemeClr val="tx1"/>
          </a:fontRef>
        </p:style>
      </p:cxnSp>
      <p:cxnSp>
        <p:nvCxnSpPr>
          <p:cNvPr id="51" name="直接连接符 50"/>
          <p:cNvCxnSpPr/>
          <p:nvPr/>
        </p:nvCxnSpPr>
        <p:spPr>
          <a:xfrm flipV="1">
            <a:off x="4139952" y="3923507"/>
            <a:ext cx="3443547" cy="15960"/>
          </a:xfrm>
          <a:prstGeom prst="line">
            <a:avLst/>
          </a:prstGeom>
          <a:ln/>
        </p:spPr>
        <p:style>
          <a:lnRef idx="3">
            <a:schemeClr val="accent1"/>
          </a:lnRef>
          <a:fillRef idx="0">
            <a:schemeClr val="accent1"/>
          </a:fillRef>
          <a:effectRef idx="2">
            <a:schemeClr val="accent1"/>
          </a:effectRef>
          <a:fontRef idx="minor">
            <a:schemeClr val="tx1"/>
          </a:fontRef>
        </p:style>
      </p:cxnSp>
      <p:sp>
        <p:nvSpPr>
          <p:cNvPr id="52" name="弧形 51"/>
          <p:cNvSpPr/>
          <p:nvPr/>
        </p:nvSpPr>
        <p:spPr>
          <a:xfrm rot="8100000" flipV="1">
            <a:off x="2415379" y="4879190"/>
            <a:ext cx="712842" cy="712842"/>
          </a:xfrm>
          <a:prstGeom prst="arc">
            <a:avLst>
              <a:gd name="adj1" fmla="val 15715657"/>
              <a:gd name="adj2" fmla="val 11206376"/>
            </a:avLst>
          </a:prstGeom>
          <a:ln/>
        </p:spPr>
        <p:style>
          <a:lnRef idx="3">
            <a:schemeClr val="accent1"/>
          </a:lnRef>
          <a:fillRef idx="0">
            <a:schemeClr val="accent1"/>
          </a:fillRef>
          <a:effectRef idx="2">
            <a:schemeClr val="accent1"/>
          </a:effectRef>
          <a:fontRef idx="minor">
            <a:schemeClr val="tx1"/>
          </a:fontRef>
        </p:style>
        <p:txBody>
          <a:bodyPr rtlCol="0" anchor="ctr"/>
          <a:lstStyle/>
          <a:p>
            <a:pPr algn="ctr"/>
            <a:endParaRPr lang="zh-CN" altLang="en-US"/>
          </a:p>
        </p:txBody>
      </p:sp>
      <p:sp>
        <p:nvSpPr>
          <p:cNvPr id="53" name="椭圆 52"/>
          <p:cNvSpPr/>
          <p:nvPr/>
        </p:nvSpPr>
        <p:spPr>
          <a:xfrm>
            <a:off x="2699792" y="5163603"/>
            <a:ext cx="144016" cy="144016"/>
          </a:xfrm>
          <a:prstGeom prst="ellipse">
            <a:avLst/>
          </a:prstGeom>
          <a:solidFill>
            <a:srgbClr val="0070C0"/>
          </a:solidFill>
          <a:ln>
            <a:solidFill>
              <a:srgbClr val="0070C0"/>
            </a:solidFill>
          </a:ln>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050"/>
          </a:p>
        </p:txBody>
      </p:sp>
      <p:cxnSp>
        <p:nvCxnSpPr>
          <p:cNvPr id="54" name="直接连接符 53"/>
          <p:cNvCxnSpPr/>
          <p:nvPr/>
        </p:nvCxnSpPr>
        <p:spPr>
          <a:xfrm flipV="1">
            <a:off x="7558704" y="3617629"/>
            <a:ext cx="0" cy="303836"/>
          </a:xfrm>
          <a:prstGeom prst="line">
            <a:avLst/>
          </a:prstGeom>
          <a:ln/>
        </p:spPr>
        <p:style>
          <a:lnRef idx="3">
            <a:schemeClr val="accent1"/>
          </a:lnRef>
          <a:fillRef idx="0">
            <a:schemeClr val="accent1"/>
          </a:fillRef>
          <a:effectRef idx="2">
            <a:schemeClr val="accent1"/>
          </a:effectRef>
          <a:fontRef idx="minor">
            <a:schemeClr val="tx1"/>
          </a:fontRef>
        </p:style>
      </p:cxnSp>
      <p:cxnSp>
        <p:nvCxnSpPr>
          <p:cNvPr id="55" name="直接连接符 54"/>
          <p:cNvCxnSpPr/>
          <p:nvPr/>
        </p:nvCxnSpPr>
        <p:spPr>
          <a:xfrm>
            <a:off x="8797945" y="3617629"/>
            <a:ext cx="0" cy="324036"/>
          </a:xfrm>
          <a:prstGeom prst="line">
            <a:avLst/>
          </a:prstGeom>
          <a:ln/>
        </p:spPr>
        <p:style>
          <a:lnRef idx="3">
            <a:schemeClr val="accent1"/>
          </a:lnRef>
          <a:fillRef idx="0">
            <a:schemeClr val="accent1"/>
          </a:fillRef>
          <a:effectRef idx="2">
            <a:schemeClr val="accent1"/>
          </a:effectRef>
          <a:fontRef idx="minor">
            <a:schemeClr val="tx1"/>
          </a:fontRef>
        </p:style>
      </p:cxnSp>
      <p:cxnSp>
        <p:nvCxnSpPr>
          <p:cNvPr id="56" name="直接连接符 55"/>
          <p:cNvCxnSpPr/>
          <p:nvPr/>
        </p:nvCxnSpPr>
        <p:spPr>
          <a:xfrm flipV="1">
            <a:off x="8797945" y="3923507"/>
            <a:ext cx="3082905" cy="18158"/>
          </a:xfrm>
          <a:prstGeom prst="line">
            <a:avLst/>
          </a:prstGeom>
          <a:ln/>
        </p:spPr>
        <p:style>
          <a:lnRef idx="3">
            <a:schemeClr val="accent1"/>
          </a:lnRef>
          <a:fillRef idx="0">
            <a:schemeClr val="accent1"/>
          </a:fillRef>
          <a:effectRef idx="2">
            <a:schemeClr val="accent1"/>
          </a:effectRef>
          <a:fontRef idx="minor">
            <a:schemeClr val="tx1"/>
          </a:fontRef>
        </p:style>
      </p:cxnSp>
      <p:grpSp>
        <p:nvGrpSpPr>
          <p:cNvPr id="62" name="组合 61"/>
          <p:cNvGrpSpPr/>
          <p:nvPr/>
        </p:nvGrpSpPr>
        <p:grpSpPr>
          <a:xfrm>
            <a:off x="7540617" y="1995251"/>
            <a:ext cx="1221554" cy="186955"/>
            <a:chOff x="6084168" y="627534"/>
            <a:chExt cx="1221554" cy="186955"/>
          </a:xfrm>
        </p:grpSpPr>
        <p:cxnSp>
          <p:nvCxnSpPr>
            <p:cNvPr id="63" name="直接连接符 62"/>
            <p:cNvCxnSpPr/>
            <p:nvPr/>
          </p:nvCxnSpPr>
          <p:spPr>
            <a:xfrm flipH="1">
              <a:off x="6264188" y="627534"/>
              <a:ext cx="861514" cy="0"/>
            </a:xfrm>
            <a:prstGeom prst="line">
              <a:avLst/>
            </a:prstGeom>
            <a:ln/>
          </p:spPr>
          <p:style>
            <a:lnRef idx="3">
              <a:schemeClr val="accent1"/>
            </a:lnRef>
            <a:fillRef idx="0">
              <a:schemeClr val="accent1"/>
            </a:fillRef>
            <a:effectRef idx="2">
              <a:schemeClr val="accent1"/>
            </a:effectRef>
            <a:fontRef idx="minor">
              <a:schemeClr val="tx1"/>
            </a:fontRef>
          </p:style>
        </p:cxnSp>
        <p:cxnSp>
          <p:nvCxnSpPr>
            <p:cNvPr id="64" name="直接连接符 63"/>
            <p:cNvCxnSpPr>
              <a:cxnSpLocks noChangeAspect="1"/>
            </p:cNvCxnSpPr>
            <p:nvPr/>
          </p:nvCxnSpPr>
          <p:spPr>
            <a:xfrm flipH="1">
              <a:off x="6084168" y="627534"/>
              <a:ext cx="180020" cy="180020"/>
            </a:xfrm>
            <a:prstGeom prst="line">
              <a:avLst/>
            </a:prstGeom>
            <a:ln/>
          </p:spPr>
          <p:style>
            <a:lnRef idx="3">
              <a:schemeClr val="accent1"/>
            </a:lnRef>
            <a:fillRef idx="0">
              <a:schemeClr val="accent1"/>
            </a:fillRef>
            <a:effectRef idx="2">
              <a:schemeClr val="accent1"/>
            </a:effectRef>
            <a:fontRef idx="minor">
              <a:schemeClr val="tx1"/>
            </a:fontRef>
          </p:style>
        </p:cxnSp>
        <p:cxnSp>
          <p:nvCxnSpPr>
            <p:cNvPr id="65" name="直接连接符 64"/>
            <p:cNvCxnSpPr>
              <a:cxnSpLocks noChangeAspect="1"/>
            </p:cNvCxnSpPr>
            <p:nvPr/>
          </p:nvCxnSpPr>
          <p:spPr>
            <a:xfrm>
              <a:off x="7125702" y="634469"/>
              <a:ext cx="180020" cy="180020"/>
            </a:xfrm>
            <a:prstGeom prst="line">
              <a:avLst/>
            </a:prstGeom>
            <a:ln/>
          </p:spPr>
          <p:style>
            <a:lnRef idx="3">
              <a:schemeClr val="accent1"/>
            </a:lnRef>
            <a:fillRef idx="0">
              <a:schemeClr val="accent1"/>
            </a:fillRef>
            <a:effectRef idx="2">
              <a:schemeClr val="accent1"/>
            </a:effectRef>
            <a:fontRef idx="minor">
              <a:schemeClr val="tx1"/>
            </a:fontRef>
          </p:style>
        </p:cxnSp>
      </p:grpSp>
      <p:grpSp>
        <p:nvGrpSpPr>
          <p:cNvPr id="66" name="组合 65"/>
          <p:cNvGrpSpPr/>
          <p:nvPr/>
        </p:nvGrpSpPr>
        <p:grpSpPr>
          <a:xfrm>
            <a:off x="8044673" y="2182206"/>
            <a:ext cx="736676" cy="1433225"/>
            <a:chOff x="6588224" y="814489"/>
            <a:chExt cx="736676" cy="1433225"/>
          </a:xfrm>
        </p:grpSpPr>
        <p:cxnSp>
          <p:nvCxnSpPr>
            <p:cNvPr id="67" name="直接连接符 66"/>
            <p:cNvCxnSpPr/>
            <p:nvPr/>
          </p:nvCxnSpPr>
          <p:spPr>
            <a:xfrm flipV="1">
              <a:off x="6588224" y="1491630"/>
              <a:ext cx="736676" cy="756084"/>
            </a:xfrm>
            <a:prstGeom prst="line">
              <a:avLst/>
            </a:prstGeom>
            <a:ln/>
          </p:spPr>
          <p:style>
            <a:lnRef idx="3">
              <a:schemeClr val="accent1"/>
            </a:lnRef>
            <a:fillRef idx="0">
              <a:schemeClr val="accent1"/>
            </a:fillRef>
            <a:effectRef idx="2">
              <a:schemeClr val="accent1"/>
            </a:effectRef>
            <a:fontRef idx="minor">
              <a:schemeClr val="tx1"/>
            </a:fontRef>
          </p:style>
        </p:cxnSp>
        <p:cxnSp>
          <p:nvCxnSpPr>
            <p:cNvPr id="68" name="直接连接符 67"/>
            <p:cNvCxnSpPr/>
            <p:nvPr/>
          </p:nvCxnSpPr>
          <p:spPr>
            <a:xfrm>
              <a:off x="7324900" y="814489"/>
              <a:ext cx="0" cy="677141"/>
            </a:xfrm>
            <a:prstGeom prst="line">
              <a:avLst/>
            </a:prstGeom>
            <a:ln/>
          </p:spPr>
          <p:style>
            <a:lnRef idx="3">
              <a:schemeClr val="accent1"/>
            </a:lnRef>
            <a:fillRef idx="0">
              <a:schemeClr val="accent1"/>
            </a:fillRef>
            <a:effectRef idx="2">
              <a:schemeClr val="accent1"/>
            </a:effectRef>
            <a:fontRef idx="minor">
              <a:schemeClr val="tx1"/>
            </a:fontRef>
          </p:style>
        </p:cxnSp>
      </p:grpSp>
      <p:cxnSp>
        <p:nvCxnSpPr>
          <p:cNvPr id="69" name="直接连接符 68"/>
          <p:cNvCxnSpPr/>
          <p:nvPr/>
        </p:nvCxnSpPr>
        <p:spPr>
          <a:xfrm flipH="1">
            <a:off x="7900657" y="2283283"/>
            <a:ext cx="501475" cy="0"/>
          </a:xfrm>
          <a:prstGeom prst="line">
            <a:avLst/>
          </a:prstGeom>
          <a:ln/>
        </p:spPr>
        <p:style>
          <a:lnRef idx="3">
            <a:schemeClr val="accent1"/>
          </a:lnRef>
          <a:fillRef idx="0">
            <a:schemeClr val="accent1"/>
          </a:fillRef>
          <a:effectRef idx="2">
            <a:schemeClr val="accent1"/>
          </a:effectRef>
          <a:fontRef idx="minor">
            <a:schemeClr val="tx1"/>
          </a:fontRef>
        </p:style>
      </p:cxnSp>
      <p:grpSp>
        <p:nvGrpSpPr>
          <p:cNvPr id="70" name="组合 69"/>
          <p:cNvGrpSpPr/>
          <p:nvPr/>
        </p:nvGrpSpPr>
        <p:grpSpPr>
          <a:xfrm>
            <a:off x="7558704" y="2283283"/>
            <a:ext cx="918017" cy="1350065"/>
            <a:chOff x="6102255" y="915566"/>
            <a:chExt cx="918017" cy="1350065"/>
          </a:xfrm>
        </p:grpSpPr>
        <p:cxnSp>
          <p:nvCxnSpPr>
            <p:cNvPr id="71" name="直接连接符 70"/>
            <p:cNvCxnSpPr/>
            <p:nvPr/>
          </p:nvCxnSpPr>
          <p:spPr>
            <a:xfrm flipV="1">
              <a:off x="7020272" y="987574"/>
              <a:ext cx="0" cy="360040"/>
            </a:xfrm>
            <a:prstGeom prst="line">
              <a:avLst/>
            </a:prstGeom>
            <a:ln/>
          </p:spPr>
          <p:style>
            <a:lnRef idx="3">
              <a:schemeClr val="accent1"/>
            </a:lnRef>
            <a:fillRef idx="0">
              <a:schemeClr val="accent1"/>
            </a:fillRef>
            <a:effectRef idx="2">
              <a:schemeClr val="accent1"/>
            </a:effectRef>
            <a:fontRef idx="minor">
              <a:schemeClr val="tx1"/>
            </a:fontRef>
          </p:style>
        </p:cxnSp>
        <p:cxnSp>
          <p:nvCxnSpPr>
            <p:cNvPr id="72" name="直接连接符 71"/>
            <p:cNvCxnSpPr/>
            <p:nvPr/>
          </p:nvCxnSpPr>
          <p:spPr>
            <a:xfrm>
              <a:off x="6945682" y="915566"/>
              <a:ext cx="74590" cy="72008"/>
            </a:xfrm>
            <a:prstGeom prst="line">
              <a:avLst/>
            </a:prstGeom>
            <a:ln/>
          </p:spPr>
          <p:style>
            <a:lnRef idx="3">
              <a:schemeClr val="accent1"/>
            </a:lnRef>
            <a:fillRef idx="0">
              <a:schemeClr val="accent1"/>
            </a:fillRef>
            <a:effectRef idx="2">
              <a:schemeClr val="accent1"/>
            </a:effectRef>
            <a:fontRef idx="minor">
              <a:schemeClr val="tx1"/>
            </a:fontRef>
          </p:style>
        </p:cxnSp>
        <p:cxnSp>
          <p:nvCxnSpPr>
            <p:cNvPr id="73" name="直接连接符 72"/>
            <p:cNvCxnSpPr/>
            <p:nvPr/>
          </p:nvCxnSpPr>
          <p:spPr>
            <a:xfrm flipV="1">
              <a:off x="6102255" y="1347616"/>
              <a:ext cx="918017" cy="918015"/>
            </a:xfrm>
            <a:prstGeom prst="line">
              <a:avLst/>
            </a:prstGeom>
            <a:ln/>
          </p:spPr>
          <p:style>
            <a:lnRef idx="3">
              <a:schemeClr val="accent1"/>
            </a:lnRef>
            <a:fillRef idx="0">
              <a:schemeClr val="accent1"/>
            </a:fillRef>
            <a:effectRef idx="2">
              <a:schemeClr val="accent1"/>
            </a:effectRef>
            <a:fontRef idx="minor">
              <a:schemeClr val="tx1"/>
            </a:fontRef>
          </p:style>
        </p:cxnSp>
      </p:grpSp>
      <p:cxnSp>
        <p:nvCxnSpPr>
          <p:cNvPr id="74" name="直接连接符 73"/>
          <p:cNvCxnSpPr/>
          <p:nvPr/>
        </p:nvCxnSpPr>
        <p:spPr>
          <a:xfrm>
            <a:off x="7540617" y="2175271"/>
            <a:ext cx="0" cy="360040"/>
          </a:xfrm>
          <a:prstGeom prst="line">
            <a:avLst/>
          </a:prstGeom>
          <a:ln/>
        </p:spPr>
        <p:style>
          <a:lnRef idx="3">
            <a:schemeClr val="accent1"/>
          </a:lnRef>
          <a:fillRef idx="0">
            <a:schemeClr val="accent1"/>
          </a:fillRef>
          <a:effectRef idx="2">
            <a:schemeClr val="accent1"/>
          </a:effectRef>
          <a:fontRef idx="minor">
            <a:schemeClr val="tx1"/>
          </a:fontRef>
        </p:style>
      </p:cxnSp>
      <p:cxnSp>
        <p:nvCxnSpPr>
          <p:cNvPr id="75" name="直接连接符 74"/>
          <p:cNvCxnSpPr/>
          <p:nvPr/>
        </p:nvCxnSpPr>
        <p:spPr>
          <a:xfrm>
            <a:off x="7540617" y="2544157"/>
            <a:ext cx="360040" cy="0"/>
          </a:xfrm>
          <a:prstGeom prst="line">
            <a:avLst/>
          </a:prstGeom>
          <a:ln/>
        </p:spPr>
        <p:style>
          <a:lnRef idx="3">
            <a:schemeClr val="accent1"/>
          </a:lnRef>
          <a:fillRef idx="0">
            <a:schemeClr val="accent1"/>
          </a:fillRef>
          <a:effectRef idx="2">
            <a:schemeClr val="accent1"/>
          </a:effectRef>
          <a:fontRef idx="minor">
            <a:schemeClr val="tx1"/>
          </a:fontRef>
        </p:style>
      </p:cxnSp>
      <p:cxnSp>
        <p:nvCxnSpPr>
          <p:cNvPr id="76" name="直接连接符 75"/>
          <p:cNvCxnSpPr/>
          <p:nvPr/>
        </p:nvCxnSpPr>
        <p:spPr>
          <a:xfrm>
            <a:off x="7900657" y="2283283"/>
            <a:ext cx="0" cy="252028"/>
          </a:xfrm>
          <a:prstGeom prst="line">
            <a:avLst/>
          </a:prstGeom>
          <a:ln/>
        </p:spPr>
        <p:style>
          <a:lnRef idx="3">
            <a:schemeClr val="accent1"/>
          </a:lnRef>
          <a:fillRef idx="0">
            <a:schemeClr val="accent1"/>
          </a:fillRef>
          <a:effectRef idx="2">
            <a:schemeClr val="accent1"/>
          </a:effectRef>
          <a:fontRef idx="minor">
            <a:schemeClr val="tx1"/>
          </a:fontRef>
        </p:style>
      </p:cxnSp>
      <p:cxnSp>
        <p:nvCxnSpPr>
          <p:cNvPr id="77" name="直接连接符 76"/>
          <p:cNvCxnSpPr/>
          <p:nvPr/>
        </p:nvCxnSpPr>
        <p:spPr>
          <a:xfrm>
            <a:off x="8044673" y="3615431"/>
            <a:ext cx="753272" cy="0"/>
          </a:xfrm>
          <a:prstGeom prst="line">
            <a:avLst/>
          </a:prstGeom>
          <a:ln/>
        </p:spPr>
        <p:style>
          <a:lnRef idx="3">
            <a:schemeClr val="accent1"/>
          </a:lnRef>
          <a:fillRef idx="0">
            <a:schemeClr val="accent1"/>
          </a:fillRef>
          <a:effectRef idx="2">
            <a:schemeClr val="accent1"/>
          </a:effectRef>
          <a:fontRef idx="minor">
            <a:schemeClr val="tx1"/>
          </a:fontRef>
        </p:style>
      </p:cxnSp>
      <p:sp>
        <p:nvSpPr>
          <p:cNvPr id="81" name="TextBox 80"/>
          <p:cNvSpPr txBox="1"/>
          <p:nvPr/>
        </p:nvSpPr>
        <p:spPr>
          <a:xfrm>
            <a:off x="8226441" y="4423573"/>
            <a:ext cx="2707793" cy="707886"/>
          </a:xfrm>
          <a:prstGeom prst="rect">
            <a:avLst/>
          </a:prstGeom>
          <a:noFill/>
        </p:spPr>
        <p:txBody>
          <a:bodyPr wrap="none" rtlCol="0">
            <a:spAutoFit/>
          </a:bodyPr>
          <a:lstStyle/>
          <a:p>
            <a:r>
              <a:rPr lang="zh-CN" altLang="en-US" sz="4000" dirty="0" smtClean="0">
                <a:solidFill>
                  <a:srgbClr val="0070C0"/>
                </a:solidFill>
                <a:latin typeface="方正粗倩简体" pitchFamily="65" charset="-122"/>
                <a:ea typeface="方正粗倩简体" pitchFamily="65" charset="-122"/>
              </a:rPr>
              <a:t>完 成 情 况</a:t>
            </a:r>
            <a:endParaRPr lang="zh-CN" altLang="en-US" sz="4000" dirty="0">
              <a:solidFill>
                <a:srgbClr val="0070C0"/>
              </a:solidFill>
              <a:latin typeface="方正粗倩简体" pitchFamily="65" charset="-122"/>
              <a:ea typeface="方正粗倩简体" pitchFamily="65" charset="-122"/>
            </a:endParaRPr>
          </a:p>
        </p:txBody>
      </p:sp>
      <p:sp>
        <p:nvSpPr>
          <p:cNvPr id="82" name="矩形 81"/>
          <p:cNvSpPr/>
          <p:nvPr/>
        </p:nvSpPr>
        <p:spPr>
          <a:xfrm>
            <a:off x="0" y="5852333"/>
            <a:ext cx="11880850" cy="170893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TextBox 42"/>
          <p:cNvSpPr txBox="1"/>
          <p:nvPr/>
        </p:nvSpPr>
        <p:spPr>
          <a:xfrm>
            <a:off x="1511269" y="6138085"/>
            <a:ext cx="9144064" cy="1477328"/>
          </a:xfrm>
          <a:prstGeom prst="rect">
            <a:avLst/>
          </a:prstGeom>
          <a:noFill/>
        </p:spPr>
        <p:txBody>
          <a:bodyPr wrap="square" rtlCol="0">
            <a:spAutoFit/>
          </a:bodyPr>
          <a:lstStyle/>
          <a:p>
            <a:pPr>
              <a:lnSpc>
                <a:spcPct val="150000"/>
              </a:lnSpc>
            </a:pPr>
            <a:r>
              <a:rPr lang="zh-CN" altLang="en-US" sz="1200" dirty="0" smtClean="0">
                <a:solidFill>
                  <a:schemeClr val="bg1"/>
                </a:solidFill>
              </a:rPr>
              <a:t>        添加文字添加文字添加文字添加文字添加文字添加文字添加文字添加文字添加文字添加文字添加文字添加文字添加文字添加文字添加文字添加文字添加文字添加文字添加文字添加文字添加文字添加文字添加文字添加文字添加文字添加文字添加文添加文字添加文字添加文字添加文字添加文字添加文字</a:t>
            </a:r>
          </a:p>
          <a:p>
            <a:pPr>
              <a:lnSpc>
                <a:spcPct val="150000"/>
              </a:lnSpc>
            </a:pPr>
            <a:endParaRPr lang="zh-CN" altLang="en-US" sz="1200" dirty="0" smtClean="0">
              <a:solidFill>
                <a:schemeClr val="bg1"/>
              </a:solidFill>
            </a:endParaRPr>
          </a:p>
          <a:p>
            <a:pPr>
              <a:lnSpc>
                <a:spcPct val="150000"/>
              </a:lnSpc>
            </a:pPr>
            <a:endParaRPr lang="zh-CN" altLang="en-US" sz="1200"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left)">
                                      <p:cBhvr>
                                        <p:cTn id="7" dur="300"/>
                                        <p:tgtEl>
                                          <p:spTgt spid="29"/>
                                        </p:tgtEl>
                                      </p:cBhvr>
                                    </p:animEffect>
                                  </p:childTnLst>
                                </p:cTn>
                              </p:par>
                              <p:par>
                                <p:cTn id="8" presetID="22" presetClass="entr" presetSubtype="8" fill="hold" nodeType="withEffect">
                                  <p:stCondLst>
                                    <p:cond delay="0"/>
                                  </p:stCondLst>
                                  <p:childTnLst>
                                    <p:set>
                                      <p:cBhvr>
                                        <p:cTn id="9" dur="1" fill="hold">
                                          <p:stCondLst>
                                            <p:cond delay="0"/>
                                          </p:stCondLst>
                                        </p:cTn>
                                        <p:tgtEl>
                                          <p:spTgt spid="46"/>
                                        </p:tgtEl>
                                        <p:attrNameLst>
                                          <p:attrName>style.visibility</p:attrName>
                                        </p:attrNameLst>
                                      </p:cBhvr>
                                      <p:to>
                                        <p:strVal val="visible"/>
                                      </p:to>
                                    </p:set>
                                    <p:animEffect transition="in" filter="wipe(left)">
                                      <p:cBhvr>
                                        <p:cTn id="10" dur="200"/>
                                        <p:tgtEl>
                                          <p:spTgt spid="46"/>
                                        </p:tgtEl>
                                      </p:cBhvr>
                                    </p:animEffect>
                                  </p:childTnLst>
                                </p:cTn>
                              </p:par>
                            </p:childTnLst>
                          </p:cTn>
                        </p:par>
                        <p:par>
                          <p:cTn id="11" fill="hold">
                            <p:stCondLst>
                              <p:cond delay="300"/>
                            </p:stCondLst>
                            <p:childTnLst>
                              <p:par>
                                <p:cTn id="12" presetID="22" presetClass="entr" presetSubtype="4" fill="hold" nodeType="afterEffect">
                                  <p:stCondLst>
                                    <p:cond delay="0"/>
                                  </p:stCondLst>
                                  <p:childTnLst>
                                    <p:set>
                                      <p:cBhvr>
                                        <p:cTn id="13" dur="1" fill="hold">
                                          <p:stCondLst>
                                            <p:cond delay="0"/>
                                          </p:stCondLst>
                                        </p:cTn>
                                        <p:tgtEl>
                                          <p:spTgt spid="47"/>
                                        </p:tgtEl>
                                        <p:attrNameLst>
                                          <p:attrName>style.visibility</p:attrName>
                                        </p:attrNameLst>
                                      </p:cBhvr>
                                      <p:to>
                                        <p:strVal val="visible"/>
                                      </p:to>
                                    </p:set>
                                    <p:animEffect transition="in" filter="wipe(down)">
                                      <p:cBhvr>
                                        <p:cTn id="14" dur="10"/>
                                        <p:tgtEl>
                                          <p:spTgt spid="47"/>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52"/>
                                        </p:tgtEl>
                                        <p:attrNameLst>
                                          <p:attrName>style.visibility</p:attrName>
                                        </p:attrNameLst>
                                      </p:cBhvr>
                                      <p:to>
                                        <p:strVal val="visible"/>
                                      </p:to>
                                    </p:set>
                                    <p:anim calcmode="lin" valueType="num">
                                      <p:cBhvr>
                                        <p:cTn id="17" dur="500" fill="hold"/>
                                        <p:tgtEl>
                                          <p:spTgt spid="52"/>
                                        </p:tgtEl>
                                        <p:attrNameLst>
                                          <p:attrName>ppt_w</p:attrName>
                                        </p:attrNameLst>
                                      </p:cBhvr>
                                      <p:tavLst>
                                        <p:tav tm="0">
                                          <p:val>
                                            <p:fltVal val="0"/>
                                          </p:val>
                                        </p:tav>
                                        <p:tav tm="100000">
                                          <p:val>
                                            <p:strVal val="#ppt_w"/>
                                          </p:val>
                                        </p:tav>
                                      </p:tavLst>
                                    </p:anim>
                                    <p:anim calcmode="lin" valueType="num">
                                      <p:cBhvr>
                                        <p:cTn id="18" dur="500" fill="hold"/>
                                        <p:tgtEl>
                                          <p:spTgt spid="52"/>
                                        </p:tgtEl>
                                        <p:attrNameLst>
                                          <p:attrName>ppt_h</p:attrName>
                                        </p:attrNameLst>
                                      </p:cBhvr>
                                      <p:tavLst>
                                        <p:tav tm="0">
                                          <p:val>
                                            <p:fltVal val="0"/>
                                          </p:val>
                                        </p:tav>
                                        <p:tav tm="100000">
                                          <p:val>
                                            <p:strVal val="#ppt_h"/>
                                          </p:val>
                                        </p:tav>
                                      </p:tavLst>
                                    </p:anim>
                                    <p:animEffect transition="in" filter="fade">
                                      <p:cBhvr>
                                        <p:cTn id="19" dur="500"/>
                                        <p:tgtEl>
                                          <p:spTgt spid="52"/>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53"/>
                                        </p:tgtEl>
                                        <p:attrNameLst>
                                          <p:attrName>style.visibility</p:attrName>
                                        </p:attrNameLst>
                                      </p:cBhvr>
                                      <p:to>
                                        <p:strVal val="visible"/>
                                      </p:to>
                                    </p:set>
                                    <p:anim calcmode="lin" valueType="num">
                                      <p:cBhvr>
                                        <p:cTn id="22" dur="500" fill="hold"/>
                                        <p:tgtEl>
                                          <p:spTgt spid="53"/>
                                        </p:tgtEl>
                                        <p:attrNameLst>
                                          <p:attrName>ppt_w</p:attrName>
                                        </p:attrNameLst>
                                      </p:cBhvr>
                                      <p:tavLst>
                                        <p:tav tm="0">
                                          <p:val>
                                            <p:fltVal val="0"/>
                                          </p:val>
                                        </p:tav>
                                        <p:tav tm="100000">
                                          <p:val>
                                            <p:strVal val="#ppt_w"/>
                                          </p:val>
                                        </p:tav>
                                      </p:tavLst>
                                    </p:anim>
                                    <p:anim calcmode="lin" valueType="num">
                                      <p:cBhvr>
                                        <p:cTn id="23" dur="500" fill="hold"/>
                                        <p:tgtEl>
                                          <p:spTgt spid="53"/>
                                        </p:tgtEl>
                                        <p:attrNameLst>
                                          <p:attrName>ppt_h</p:attrName>
                                        </p:attrNameLst>
                                      </p:cBhvr>
                                      <p:tavLst>
                                        <p:tav tm="0">
                                          <p:val>
                                            <p:fltVal val="0"/>
                                          </p:val>
                                        </p:tav>
                                        <p:tav tm="100000">
                                          <p:val>
                                            <p:strVal val="#ppt_h"/>
                                          </p:val>
                                        </p:tav>
                                      </p:tavLst>
                                    </p:anim>
                                    <p:animEffect transition="in" filter="fade">
                                      <p:cBhvr>
                                        <p:cTn id="24" dur="500"/>
                                        <p:tgtEl>
                                          <p:spTgt spid="53"/>
                                        </p:tgtEl>
                                      </p:cBhvr>
                                    </p:animEffect>
                                  </p:childTnLst>
                                </p:cTn>
                              </p:par>
                              <p:par>
                                <p:cTn id="25" presetID="22" presetClass="entr" presetSubtype="1" fill="hold" nodeType="withEffect">
                                  <p:stCondLst>
                                    <p:cond delay="0"/>
                                  </p:stCondLst>
                                  <p:childTnLst>
                                    <p:set>
                                      <p:cBhvr>
                                        <p:cTn id="26" dur="1" fill="hold">
                                          <p:stCondLst>
                                            <p:cond delay="0"/>
                                          </p:stCondLst>
                                        </p:cTn>
                                        <p:tgtEl>
                                          <p:spTgt spid="48"/>
                                        </p:tgtEl>
                                        <p:attrNameLst>
                                          <p:attrName>style.visibility</p:attrName>
                                        </p:attrNameLst>
                                      </p:cBhvr>
                                      <p:to>
                                        <p:strVal val="visible"/>
                                      </p:to>
                                    </p:set>
                                    <p:animEffect transition="in" filter="wipe(up)">
                                      <p:cBhvr>
                                        <p:cTn id="27" dur="250"/>
                                        <p:tgtEl>
                                          <p:spTgt spid="48"/>
                                        </p:tgtEl>
                                      </p:cBhvr>
                                    </p:animEffect>
                                  </p:childTnLst>
                                </p:cTn>
                              </p:par>
                            </p:childTnLst>
                          </p:cTn>
                        </p:par>
                        <p:par>
                          <p:cTn id="28" fill="hold">
                            <p:stCondLst>
                              <p:cond delay="800"/>
                            </p:stCondLst>
                            <p:childTnLst>
                              <p:par>
                                <p:cTn id="29" presetID="22" presetClass="entr" presetSubtype="4" fill="hold" nodeType="afterEffect">
                                  <p:stCondLst>
                                    <p:cond delay="0"/>
                                  </p:stCondLst>
                                  <p:childTnLst>
                                    <p:set>
                                      <p:cBhvr>
                                        <p:cTn id="30" dur="1" fill="hold">
                                          <p:stCondLst>
                                            <p:cond delay="0"/>
                                          </p:stCondLst>
                                        </p:cTn>
                                        <p:tgtEl>
                                          <p:spTgt spid="49"/>
                                        </p:tgtEl>
                                        <p:attrNameLst>
                                          <p:attrName>style.visibility</p:attrName>
                                        </p:attrNameLst>
                                      </p:cBhvr>
                                      <p:to>
                                        <p:strVal val="visible"/>
                                      </p:to>
                                    </p:set>
                                    <p:animEffect transition="in" filter="wipe(down)">
                                      <p:cBhvr>
                                        <p:cTn id="31" dur="250"/>
                                        <p:tgtEl>
                                          <p:spTgt spid="49"/>
                                        </p:tgtEl>
                                      </p:cBhvr>
                                    </p:animEffect>
                                  </p:childTnLst>
                                </p:cTn>
                              </p:par>
                            </p:childTnLst>
                          </p:cTn>
                        </p:par>
                        <p:par>
                          <p:cTn id="32" fill="hold">
                            <p:stCondLst>
                              <p:cond delay="1050"/>
                            </p:stCondLst>
                            <p:childTnLst>
                              <p:par>
                                <p:cTn id="33" presetID="22" presetClass="entr" presetSubtype="1" fill="hold" nodeType="afterEffect">
                                  <p:stCondLst>
                                    <p:cond delay="0"/>
                                  </p:stCondLst>
                                  <p:childTnLst>
                                    <p:set>
                                      <p:cBhvr>
                                        <p:cTn id="34" dur="1" fill="hold">
                                          <p:stCondLst>
                                            <p:cond delay="0"/>
                                          </p:stCondLst>
                                        </p:cTn>
                                        <p:tgtEl>
                                          <p:spTgt spid="50"/>
                                        </p:tgtEl>
                                        <p:attrNameLst>
                                          <p:attrName>style.visibility</p:attrName>
                                        </p:attrNameLst>
                                      </p:cBhvr>
                                      <p:to>
                                        <p:strVal val="visible"/>
                                      </p:to>
                                    </p:set>
                                    <p:animEffect transition="in" filter="wipe(up)">
                                      <p:cBhvr>
                                        <p:cTn id="35" dur="200"/>
                                        <p:tgtEl>
                                          <p:spTgt spid="50"/>
                                        </p:tgtEl>
                                      </p:cBhvr>
                                    </p:animEffect>
                                  </p:childTnLst>
                                </p:cTn>
                              </p:par>
                            </p:childTnLst>
                          </p:cTn>
                        </p:par>
                        <p:par>
                          <p:cTn id="36" fill="hold">
                            <p:stCondLst>
                              <p:cond delay="1250"/>
                            </p:stCondLst>
                            <p:childTnLst>
                              <p:par>
                                <p:cTn id="37" presetID="22" presetClass="entr" presetSubtype="8" fill="hold" nodeType="afterEffect">
                                  <p:stCondLst>
                                    <p:cond delay="0"/>
                                  </p:stCondLst>
                                  <p:childTnLst>
                                    <p:set>
                                      <p:cBhvr>
                                        <p:cTn id="38" dur="1" fill="hold">
                                          <p:stCondLst>
                                            <p:cond delay="0"/>
                                          </p:stCondLst>
                                        </p:cTn>
                                        <p:tgtEl>
                                          <p:spTgt spid="51"/>
                                        </p:tgtEl>
                                        <p:attrNameLst>
                                          <p:attrName>style.visibility</p:attrName>
                                        </p:attrNameLst>
                                      </p:cBhvr>
                                      <p:to>
                                        <p:strVal val="visible"/>
                                      </p:to>
                                    </p:set>
                                    <p:animEffect transition="in" filter="wipe(left)">
                                      <p:cBhvr>
                                        <p:cTn id="39" dur="250"/>
                                        <p:tgtEl>
                                          <p:spTgt spid="51"/>
                                        </p:tgtEl>
                                      </p:cBhvr>
                                    </p:animEffect>
                                  </p:childTnLst>
                                </p:cTn>
                              </p:par>
                            </p:childTnLst>
                          </p:cTn>
                        </p:par>
                        <p:par>
                          <p:cTn id="40" fill="hold">
                            <p:stCondLst>
                              <p:cond delay="1500"/>
                            </p:stCondLst>
                            <p:childTnLst>
                              <p:par>
                                <p:cTn id="41" presetID="22" presetClass="entr" presetSubtype="4" fill="hold" nodeType="afterEffect">
                                  <p:stCondLst>
                                    <p:cond delay="0"/>
                                  </p:stCondLst>
                                  <p:childTnLst>
                                    <p:set>
                                      <p:cBhvr>
                                        <p:cTn id="42" dur="1" fill="hold">
                                          <p:stCondLst>
                                            <p:cond delay="0"/>
                                          </p:stCondLst>
                                        </p:cTn>
                                        <p:tgtEl>
                                          <p:spTgt spid="54"/>
                                        </p:tgtEl>
                                        <p:attrNameLst>
                                          <p:attrName>style.visibility</p:attrName>
                                        </p:attrNameLst>
                                      </p:cBhvr>
                                      <p:to>
                                        <p:strVal val="visible"/>
                                      </p:to>
                                    </p:set>
                                    <p:animEffect transition="in" filter="wipe(down)">
                                      <p:cBhvr>
                                        <p:cTn id="43" dur="10"/>
                                        <p:tgtEl>
                                          <p:spTgt spid="54"/>
                                        </p:tgtEl>
                                      </p:cBhvr>
                                    </p:animEffect>
                                  </p:childTnLst>
                                </p:cTn>
                              </p:par>
                            </p:childTnLst>
                          </p:cTn>
                        </p:par>
                        <p:par>
                          <p:cTn id="44" fill="hold">
                            <p:stCondLst>
                              <p:cond delay="1510"/>
                            </p:stCondLst>
                            <p:childTnLst>
                              <p:par>
                                <p:cTn id="45" presetID="22" presetClass="entr" presetSubtype="4" fill="hold" nodeType="afterEffect">
                                  <p:stCondLst>
                                    <p:cond delay="0"/>
                                  </p:stCondLst>
                                  <p:childTnLst>
                                    <p:set>
                                      <p:cBhvr>
                                        <p:cTn id="46" dur="1" fill="hold">
                                          <p:stCondLst>
                                            <p:cond delay="0"/>
                                          </p:stCondLst>
                                        </p:cTn>
                                        <p:tgtEl>
                                          <p:spTgt spid="70"/>
                                        </p:tgtEl>
                                        <p:attrNameLst>
                                          <p:attrName>style.visibility</p:attrName>
                                        </p:attrNameLst>
                                      </p:cBhvr>
                                      <p:to>
                                        <p:strVal val="visible"/>
                                      </p:to>
                                    </p:set>
                                    <p:animEffect transition="in" filter="wipe(down)">
                                      <p:cBhvr>
                                        <p:cTn id="47" dur="250"/>
                                        <p:tgtEl>
                                          <p:spTgt spid="70"/>
                                        </p:tgtEl>
                                      </p:cBhvr>
                                    </p:animEffect>
                                  </p:childTnLst>
                                </p:cTn>
                              </p:par>
                            </p:childTnLst>
                          </p:cTn>
                        </p:par>
                        <p:par>
                          <p:cTn id="48" fill="hold">
                            <p:stCondLst>
                              <p:cond delay="1760"/>
                            </p:stCondLst>
                            <p:childTnLst>
                              <p:par>
                                <p:cTn id="49" presetID="22" presetClass="entr" presetSubtype="2" fill="hold" nodeType="afterEffect">
                                  <p:stCondLst>
                                    <p:cond delay="0"/>
                                  </p:stCondLst>
                                  <p:childTnLst>
                                    <p:set>
                                      <p:cBhvr>
                                        <p:cTn id="50" dur="1" fill="hold">
                                          <p:stCondLst>
                                            <p:cond delay="0"/>
                                          </p:stCondLst>
                                        </p:cTn>
                                        <p:tgtEl>
                                          <p:spTgt spid="69"/>
                                        </p:tgtEl>
                                        <p:attrNameLst>
                                          <p:attrName>style.visibility</p:attrName>
                                        </p:attrNameLst>
                                      </p:cBhvr>
                                      <p:to>
                                        <p:strVal val="visible"/>
                                      </p:to>
                                    </p:set>
                                    <p:animEffect transition="in" filter="wipe(right)">
                                      <p:cBhvr>
                                        <p:cTn id="51" dur="20"/>
                                        <p:tgtEl>
                                          <p:spTgt spid="69"/>
                                        </p:tgtEl>
                                      </p:cBhvr>
                                    </p:animEffect>
                                  </p:childTnLst>
                                </p:cTn>
                              </p:par>
                            </p:childTnLst>
                          </p:cTn>
                        </p:par>
                        <p:par>
                          <p:cTn id="52" fill="hold">
                            <p:stCondLst>
                              <p:cond delay="1780"/>
                            </p:stCondLst>
                            <p:childTnLst>
                              <p:par>
                                <p:cTn id="53" presetID="22" presetClass="entr" presetSubtype="1" fill="hold" nodeType="afterEffect">
                                  <p:stCondLst>
                                    <p:cond delay="0"/>
                                  </p:stCondLst>
                                  <p:childTnLst>
                                    <p:set>
                                      <p:cBhvr>
                                        <p:cTn id="54" dur="1" fill="hold">
                                          <p:stCondLst>
                                            <p:cond delay="0"/>
                                          </p:stCondLst>
                                        </p:cTn>
                                        <p:tgtEl>
                                          <p:spTgt spid="76"/>
                                        </p:tgtEl>
                                        <p:attrNameLst>
                                          <p:attrName>style.visibility</p:attrName>
                                        </p:attrNameLst>
                                      </p:cBhvr>
                                      <p:to>
                                        <p:strVal val="visible"/>
                                      </p:to>
                                    </p:set>
                                    <p:animEffect transition="in" filter="wipe(up)">
                                      <p:cBhvr>
                                        <p:cTn id="55" dur="10"/>
                                        <p:tgtEl>
                                          <p:spTgt spid="76"/>
                                        </p:tgtEl>
                                      </p:cBhvr>
                                    </p:animEffect>
                                  </p:childTnLst>
                                </p:cTn>
                              </p:par>
                            </p:childTnLst>
                          </p:cTn>
                        </p:par>
                        <p:par>
                          <p:cTn id="56" fill="hold">
                            <p:stCondLst>
                              <p:cond delay="1790"/>
                            </p:stCondLst>
                            <p:childTnLst>
                              <p:par>
                                <p:cTn id="57" presetID="22" presetClass="entr" presetSubtype="2" fill="hold" nodeType="afterEffect">
                                  <p:stCondLst>
                                    <p:cond delay="0"/>
                                  </p:stCondLst>
                                  <p:childTnLst>
                                    <p:set>
                                      <p:cBhvr>
                                        <p:cTn id="58" dur="1" fill="hold">
                                          <p:stCondLst>
                                            <p:cond delay="0"/>
                                          </p:stCondLst>
                                        </p:cTn>
                                        <p:tgtEl>
                                          <p:spTgt spid="75"/>
                                        </p:tgtEl>
                                        <p:attrNameLst>
                                          <p:attrName>style.visibility</p:attrName>
                                        </p:attrNameLst>
                                      </p:cBhvr>
                                      <p:to>
                                        <p:strVal val="visible"/>
                                      </p:to>
                                    </p:set>
                                    <p:animEffect transition="in" filter="wipe(right)">
                                      <p:cBhvr>
                                        <p:cTn id="59" dur="10"/>
                                        <p:tgtEl>
                                          <p:spTgt spid="75"/>
                                        </p:tgtEl>
                                      </p:cBhvr>
                                    </p:animEffect>
                                  </p:childTnLst>
                                </p:cTn>
                              </p:par>
                            </p:childTnLst>
                          </p:cTn>
                        </p:par>
                        <p:par>
                          <p:cTn id="60" fill="hold">
                            <p:stCondLst>
                              <p:cond delay="1800"/>
                            </p:stCondLst>
                            <p:childTnLst>
                              <p:par>
                                <p:cTn id="61" presetID="22" presetClass="entr" presetSubtype="4" fill="hold" nodeType="afterEffect">
                                  <p:stCondLst>
                                    <p:cond delay="0"/>
                                  </p:stCondLst>
                                  <p:childTnLst>
                                    <p:set>
                                      <p:cBhvr>
                                        <p:cTn id="62" dur="1" fill="hold">
                                          <p:stCondLst>
                                            <p:cond delay="0"/>
                                          </p:stCondLst>
                                        </p:cTn>
                                        <p:tgtEl>
                                          <p:spTgt spid="74"/>
                                        </p:tgtEl>
                                        <p:attrNameLst>
                                          <p:attrName>style.visibility</p:attrName>
                                        </p:attrNameLst>
                                      </p:cBhvr>
                                      <p:to>
                                        <p:strVal val="visible"/>
                                      </p:to>
                                    </p:set>
                                    <p:animEffect transition="in" filter="wipe(down)">
                                      <p:cBhvr>
                                        <p:cTn id="63" dur="10"/>
                                        <p:tgtEl>
                                          <p:spTgt spid="74"/>
                                        </p:tgtEl>
                                      </p:cBhvr>
                                    </p:animEffect>
                                  </p:childTnLst>
                                </p:cTn>
                              </p:par>
                            </p:childTnLst>
                          </p:cTn>
                        </p:par>
                        <p:par>
                          <p:cTn id="64" fill="hold">
                            <p:stCondLst>
                              <p:cond delay="1810"/>
                            </p:stCondLst>
                            <p:childTnLst>
                              <p:par>
                                <p:cTn id="65" presetID="22" presetClass="entr" presetSubtype="8" fill="hold" nodeType="afterEffect">
                                  <p:stCondLst>
                                    <p:cond delay="0"/>
                                  </p:stCondLst>
                                  <p:childTnLst>
                                    <p:set>
                                      <p:cBhvr>
                                        <p:cTn id="66" dur="1" fill="hold">
                                          <p:stCondLst>
                                            <p:cond delay="0"/>
                                          </p:stCondLst>
                                        </p:cTn>
                                        <p:tgtEl>
                                          <p:spTgt spid="62"/>
                                        </p:tgtEl>
                                        <p:attrNameLst>
                                          <p:attrName>style.visibility</p:attrName>
                                        </p:attrNameLst>
                                      </p:cBhvr>
                                      <p:to>
                                        <p:strVal val="visible"/>
                                      </p:to>
                                    </p:set>
                                    <p:animEffect transition="in" filter="wipe(left)">
                                      <p:cBhvr>
                                        <p:cTn id="67" dur="250"/>
                                        <p:tgtEl>
                                          <p:spTgt spid="62"/>
                                        </p:tgtEl>
                                      </p:cBhvr>
                                    </p:animEffect>
                                  </p:childTnLst>
                                </p:cTn>
                              </p:par>
                            </p:childTnLst>
                          </p:cTn>
                        </p:par>
                        <p:par>
                          <p:cTn id="68" fill="hold">
                            <p:stCondLst>
                              <p:cond delay="2060"/>
                            </p:stCondLst>
                            <p:childTnLst>
                              <p:par>
                                <p:cTn id="69" presetID="22" presetClass="entr" presetSubtype="1" fill="hold" nodeType="afterEffect">
                                  <p:stCondLst>
                                    <p:cond delay="0"/>
                                  </p:stCondLst>
                                  <p:childTnLst>
                                    <p:set>
                                      <p:cBhvr>
                                        <p:cTn id="70" dur="1" fill="hold">
                                          <p:stCondLst>
                                            <p:cond delay="0"/>
                                          </p:stCondLst>
                                        </p:cTn>
                                        <p:tgtEl>
                                          <p:spTgt spid="66"/>
                                        </p:tgtEl>
                                        <p:attrNameLst>
                                          <p:attrName>style.visibility</p:attrName>
                                        </p:attrNameLst>
                                      </p:cBhvr>
                                      <p:to>
                                        <p:strVal val="visible"/>
                                      </p:to>
                                    </p:set>
                                    <p:animEffect transition="in" filter="wipe(up)">
                                      <p:cBhvr>
                                        <p:cTn id="71" dur="250"/>
                                        <p:tgtEl>
                                          <p:spTgt spid="66"/>
                                        </p:tgtEl>
                                      </p:cBhvr>
                                    </p:animEffect>
                                  </p:childTnLst>
                                </p:cTn>
                              </p:par>
                            </p:childTnLst>
                          </p:cTn>
                        </p:par>
                        <p:par>
                          <p:cTn id="72" fill="hold">
                            <p:stCondLst>
                              <p:cond delay="2310"/>
                            </p:stCondLst>
                            <p:childTnLst>
                              <p:par>
                                <p:cTn id="73" presetID="22" presetClass="entr" presetSubtype="1" fill="hold" nodeType="afterEffect">
                                  <p:stCondLst>
                                    <p:cond delay="0"/>
                                  </p:stCondLst>
                                  <p:childTnLst>
                                    <p:set>
                                      <p:cBhvr>
                                        <p:cTn id="74" dur="1" fill="hold">
                                          <p:stCondLst>
                                            <p:cond delay="0"/>
                                          </p:stCondLst>
                                        </p:cTn>
                                        <p:tgtEl>
                                          <p:spTgt spid="77"/>
                                        </p:tgtEl>
                                        <p:attrNameLst>
                                          <p:attrName>style.visibility</p:attrName>
                                        </p:attrNameLst>
                                      </p:cBhvr>
                                      <p:to>
                                        <p:strVal val="visible"/>
                                      </p:to>
                                    </p:set>
                                    <p:animEffect transition="in" filter="wipe(up)">
                                      <p:cBhvr>
                                        <p:cTn id="75" dur="100"/>
                                        <p:tgtEl>
                                          <p:spTgt spid="77"/>
                                        </p:tgtEl>
                                      </p:cBhvr>
                                    </p:animEffect>
                                  </p:childTnLst>
                                </p:cTn>
                              </p:par>
                            </p:childTnLst>
                          </p:cTn>
                        </p:par>
                        <p:par>
                          <p:cTn id="76" fill="hold">
                            <p:stCondLst>
                              <p:cond delay="2410"/>
                            </p:stCondLst>
                            <p:childTnLst>
                              <p:par>
                                <p:cTn id="77" presetID="22" presetClass="entr" presetSubtype="1" fill="hold" nodeType="afterEffect">
                                  <p:stCondLst>
                                    <p:cond delay="0"/>
                                  </p:stCondLst>
                                  <p:childTnLst>
                                    <p:set>
                                      <p:cBhvr>
                                        <p:cTn id="78" dur="1" fill="hold">
                                          <p:stCondLst>
                                            <p:cond delay="0"/>
                                          </p:stCondLst>
                                        </p:cTn>
                                        <p:tgtEl>
                                          <p:spTgt spid="55"/>
                                        </p:tgtEl>
                                        <p:attrNameLst>
                                          <p:attrName>style.visibility</p:attrName>
                                        </p:attrNameLst>
                                      </p:cBhvr>
                                      <p:to>
                                        <p:strVal val="visible"/>
                                      </p:to>
                                    </p:set>
                                    <p:animEffect transition="in" filter="wipe(up)">
                                      <p:cBhvr>
                                        <p:cTn id="79" dur="10"/>
                                        <p:tgtEl>
                                          <p:spTgt spid="55"/>
                                        </p:tgtEl>
                                      </p:cBhvr>
                                    </p:animEffect>
                                  </p:childTnLst>
                                </p:cTn>
                              </p:par>
                            </p:childTnLst>
                          </p:cTn>
                        </p:par>
                        <p:par>
                          <p:cTn id="80" fill="hold">
                            <p:stCondLst>
                              <p:cond delay="2420"/>
                            </p:stCondLst>
                            <p:childTnLst>
                              <p:par>
                                <p:cTn id="81" presetID="22" presetClass="entr" presetSubtype="8" fill="hold" nodeType="afterEffect">
                                  <p:stCondLst>
                                    <p:cond delay="0"/>
                                  </p:stCondLst>
                                  <p:childTnLst>
                                    <p:set>
                                      <p:cBhvr>
                                        <p:cTn id="82" dur="1" fill="hold">
                                          <p:stCondLst>
                                            <p:cond delay="0"/>
                                          </p:stCondLst>
                                        </p:cTn>
                                        <p:tgtEl>
                                          <p:spTgt spid="56"/>
                                        </p:tgtEl>
                                        <p:attrNameLst>
                                          <p:attrName>style.visibility</p:attrName>
                                        </p:attrNameLst>
                                      </p:cBhvr>
                                      <p:to>
                                        <p:strVal val="visible"/>
                                      </p:to>
                                    </p:set>
                                    <p:animEffect transition="in" filter="wipe(left)">
                                      <p:cBhvr>
                                        <p:cTn id="83" dur="250"/>
                                        <p:tgtEl>
                                          <p:spTgt spid="56"/>
                                        </p:tgtEl>
                                      </p:cBhvr>
                                    </p:animEffect>
                                  </p:childTnLst>
                                </p:cTn>
                              </p:par>
                            </p:childTnLst>
                          </p:cTn>
                        </p:par>
                        <p:par>
                          <p:cTn id="84" fill="hold">
                            <p:stCondLst>
                              <p:cond delay="2670"/>
                            </p:stCondLst>
                            <p:childTnLst>
                              <p:par>
                                <p:cTn id="85" presetID="52" presetClass="entr" presetSubtype="0" fill="hold" grpId="0" nodeType="afterEffect">
                                  <p:stCondLst>
                                    <p:cond delay="0"/>
                                  </p:stCondLst>
                                  <p:childTnLst>
                                    <p:set>
                                      <p:cBhvr>
                                        <p:cTn id="86" dur="1" fill="hold">
                                          <p:stCondLst>
                                            <p:cond delay="0"/>
                                          </p:stCondLst>
                                        </p:cTn>
                                        <p:tgtEl>
                                          <p:spTgt spid="43"/>
                                        </p:tgtEl>
                                        <p:attrNameLst>
                                          <p:attrName>style.visibility</p:attrName>
                                        </p:attrNameLst>
                                      </p:cBhvr>
                                      <p:to>
                                        <p:strVal val="visible"/>
                                      </p:to>
                                    </p:set>
                                    <p:animScale>
                                      <p:cBhvr>
                                        <p:cTn id="87" dur="1000" decel="50000" fill="hold">
                                          <p:stCondLst>
                                            <p:cond delay="0"/>
                                          </p:stCondLst>
                                        </p:cTn>
                                        <p:tgtEl>
                                          <p:spTgt spid="4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8" dur="1000" decel="50000" fill="hold">
                                          <p:stCondLst>
                                            <p:cond delay="0"/>
                                          </p:stCondLst>
                                        </p:cTn>
                                        <p:tgtEl>
                                          <p:spTgt spid="43"/>
                                        </p:tgtEl>
                                        <p:attrNameLst>
                                          <p:attrName>ppt_x</p:attrName>
                                          <p:attrName>ppt_y</p:attrName>
                                        </p:attrNameLst>
                                      </p:cBhvr>
                                    </p:animMotion>
                                    <p:animEffect transition="in" filter="fade">
                                      <p:cBhvr>
                                        <p:cTn id="89" dur="10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animBg="1"/>
      <p:bldP spid="53" grpId="0" animBg="1"/>
      <p:bldP spid="43"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229</TotalTime>
  <Words>2907</Words>
  <Application>Microsoft Office PowerPoint</Application>
  <PresentationFormat>自定义</PresentationFormat>
  <Paragraphs>363</Paragraphs>
  <Slides>31</Slides>
  <Notes>31</Notes>
  <HiddenSlides>0</HiddenSlides>
  <MMClips>1</MMClips>
  <ScaleCrop>false</ScaleCrop>
  <HeadingPairs>
    <vt:vector size="4" baseType="variant">
      <vt:variant>
        <vt:lpstr>主题</vt:lpstr>
      </vt:variant>
      <vt:variant>
        <vt:i4>1</vt:i4>
      </vt:variant>
      <vt:variant>
        <vt:lpstr>幻灯片标题</vt:lpstr>
      </vt:variant>
      <vt:variant>
        <vt:i4>31</vt:i4>
      </vt:variant>
    </vt:vector>
  </HeadingPairs>
  <TitlesOfParts>
    <vt:vector size="32"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Windows 用户</dc:creator>
  <cp:lastModifiedBy>admin</cp:lastModifiedBy>
  <cp:revision>29</cp:revision>
  <dcterms:created xsi:type="dcterms:W3CDTF">2016-04-16T13:30:07Z</dcterms:created>
  <dcterms:modified xsi:type="dcterms:W3CDTF">2016-06-11T01:55:09Z</dcterms:modified>
</cp:coreProperties>
</file>