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7" r:id="rId3"/>
    <p:sldId id="258" r:id="rId4"/>
    <p:sldId id="263" r:id="rId5"/>
    <p:sldId id="264" r:id="rId6"/>
    <p:sldId id="262" r:id="rId7"/>
    <p:sldId id="270" r:id="rId8"/>
    <p:sldId id="268" r:id="rId9"/>
    <p:sldId id="267" r:id="rId10"/>
    <p:sldId id="269" r:id="rId11"/>
    <p:sldId id="266" r:id="rId12"/>
    <p:sldId id="271" r:id="rId13"/>
    <p:sldId id="265" r:id="rId14"/>
    <p:sldId id="259" r:id="rId15"/>
    <p:sldId id="272" r:id="rId16"/>
    <p:sldId id="274" r:id="rId17"/>
    <p:sldId id="273" r:id="rId18"/>
    <p:sldId id="275" r:id="rId19"/>
    <p:sldId id="276" r:id="rId20"/>
    <p:sldId id="277" r:id="rId21"/>
    <p:sldId id="278" r:id="rId22"/>
    <p:sldId id="260" r:id="rId23"/>
    <p:sldId id="279" r:id="rId24"/>
    <p:sldId id="280" r:id="rId25"/>
    <p:sldId id="281" r:id="rId26"/>
    <p:sldId id="282" r:id="rId27"/>
    <p:sldId id="283" r:id="rId28"/>
    <p:sldId id="284" r:id="rId29"/>
    <p:sldId id="261" r:id="rId30"/>
    <p:sldId id="287" r:id="rId31"/>
    <p:sldId id="285" r:id="rId32"/>
    <p:sldId id="286" r:id="rId33"/>
    <p:sldId id="288" r:id="rId34"/>
    <p:sldId id="289" r:id="rId35"/>
    <p:sldId id="290" r:id="rId36"/>
    <p:sldId id="291" r:id="rId37"/>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5" d="100"/>
          <a:sy n="125" d="100"/>
        </p:scale>
        <p:origin x="-588" y="-90"/>
      </p:cViewPr>
      <p:guideLst>
        <p:guide orient="horz" pos="180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b="1">
                <a:solidFill>
                  <a:srgbClr val="0070C0"/>
                </a:solidFill>
                <a:latin typeface="微软雅黑" pitchFamily="34" charset="-122"/>
                <a:ea typeface="微软雅黑" pitchFamily="34" charset="-122"/>
              </a:defRPr>
            </a:pPr>
            <a:r>
              <a:rPr lang="zh-CN" altLang="en-US" b="1" dirty="0" smtClean="0">
                <a:solidFill>
                  <a:srgbClr val="0070C0"/>
                </a:solidFill>
                <a:latin typeface="微软雅黑" pitchFamily="34" charset="-122"/>
                <a:ea typeface="微软雅黑" pitchFamily="34" charset="-122"/>
              </a:rPr>
              <a:t>此处图表标题信息</a:t>
            </a:r>
            <a:endParaRPr lang="zh-CN" altLang="en-US" b="1" dirty="0">
              <a:solidFill>
                <a:srgbClr val="0070C0"/>
              </a:solidFill>
              <a:latin typeface="微软雅黑" pitchFamily="34" charset="-122"/>
              <a:ea typeface="微软雅黑" pitchFamily="34" charset="-122"/>
            </a:endParaRPr>
          </a:p>
        </c:rich>
      </c:tx>
      <c:layout/>
      <c:overlay val="0"/>
    </c:title>
    <c:autoTitleDeleted val="0"/>
    <c:plotArea>
      <c:layout/>
      <c:lineChart>
        <c:grouping val="stacked"/>
        <c:varyColors val="0"/>
        <c:ser>
          <c:idx val="0"/>
          <c:order val="0"/>
          <c:tx>
            <c:strRef>
              <c:f>Sheet1!$B$1</c:f>
              <c:strCache>
                <c:ptCount val="1"/>
                <c:pt idx="0">
                  <c:v>系列 1</c:v>
                </c:pt>
              </c:strCache>
            </c:strRef>
          </c:tx>
          <c:spPr>
            <a:ln>
              <a:solidFill>
                <a:srgbClr val="FFC000"/>
              </a:solidFill>
            </a:ln>
          </c:spPr>
          <c:marker>
            <c:spPr>
              <a:solidFill>
                <a:srgbClr val="FFC000"/>
              </a:solidFill>
              <a:ln>
                <a:solidFill>
                  <a:srgbClr val="FFC000"/>
                </a:solidFill>
              </a:ln>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a:solidFill>
                <a:srgbClr val="E74C2E"/>
              </a:solidFill>
            </a:ln>
          </c:spPr>
          <c:marker>
            <c:spPr>
              <a:solidFill>
                <a:srgbClr val="E74C2E"/>
              </a:solidFill>
              <a:ln>
                <a:solidFill>
                  <a:srgbClr val="E74C2E"/>
                </a:solidFill>
              </a:ln>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系列 3</c:v>
                </c:pt>
              </c:strCache>
            </c:strRef>
          </c:tx>
          <c:spPr>
            <a:ln>
              <a:solidFill>
                <a:srgbClr val="0070C0"/>
              </a:solidFill>
            </a:ln>
          </c:spPr>
          <c:marker>
            <c:spPr>
              <a:solidFill>
                <a:srgbClr val="0070C0"/>
              </a:solidFill>
              <a:ln>
                <a:solidFill>
                  <a:srgbClr val="0070C0"/>
                </a:solidFill>
              </a:ln>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52998656"/>
        <c:axId val="86723968"/>
      </c:lineChart>
      <c:catAx>
        <c:axId val="52998656"/>
        <c:scaling>
          <c:orientation val="minMax"/>
        </c:scaling>
        <c:delete val="0"/>
        <c:axPos val="b"/>
        <c:majorTickMark val="none"/>
        <c:minorTickMark val="none"/>
        <c:tickLblPos val="nextTo"/>
        <c:txPr>
          <a:bodyPr/>
          <a:lstStyle/>
          <a:p>
            <a:pPr>
              <a:defRPr sz="1400" b="1">
                <a:latin typeface="微软雅黑" pitchFamily="34" charset="-122"/>
                <a:ea typeface="微软雅黑" pitchFamily="34" charset="-122"/>
              </a:defRPr>
            </a:pPr>
            <a:endParaRPr lang="zh-CN"/>
          </a:p>
        </c:txPr>
        <c:crossAx val="86723968"/>
        <c:crosses val="autoZero"/>
        <c:auto val="1"/>
        <c:lblAlgn val="ctr"/>
        <c:lblOffset val="100"/>
        <c:noMultiLvlLbl val="0"/>
      </c:catAx>
      <c:valAx>
        <c:axId val="86723968"/>
        <c:scaling>
          <c:orientation val="minMax"/>
        </c:scaling>
        <c:delete val="0"/>
        <c:axPos val="l"/>
        <c:majorGridlines/>
        <c:numFmt formatCode="General" sourceLinked="1"/>
        <c:majorTickMark val="none"/>
        <c:minorTickMark val="none"/>
        <c:tickLblPos val="nextTo"/>
        <c:spPr>
          <a:ln w="9525">
            <a:noFill/>
          </a:ln>
        </c:spPr>
        <c:txPr>
          <a:bodyPr/>
          <a:lstStyle/>
          <a:p>
            <a:pPr>
              <a:defRPr sz="1400"/>
            </a:pPr>
            <a:endParaRPr lang="zh-CN"/>
          </a:p>
        </c:txPr>
        <c:crossAx val="52998656"/>
        <c:crosses val="autoZero"/>
        <c:crossBetween val="between"/>
      </c:valAx>
    </c:plotArea>
    <c:plotVisOnly val="1"/>
    <c:dispBlanksAs val="zero"/>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0070C0"/>
              </a:solidFill>
              <a:ln w="19050">
                <a:solidFill>
                  <a:schemeClr val="lt1"/>
                </a:solidFill>
              </a:ln>
              <a:effectLst/>
            </c:spPr>
          </c:dPt>
          <c:dPt>
            <c:idx val="1"/>
            <c:bubble3D val="0"/>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dPt>
            <c:idx val="0"/>
            <c:bubble3D val="0"/>
            <c:spPr>
              <a:solidFill>
                <a:srgbClr val="0070C0"/>
              </a:solidFill>
              <a:ln w="19050">
                <a:solidFill>
                  <a:schemeClr val="lt1"/>
                </a:solidFill>
              </a:ln>
              <a:effectLst/>
            </c:spPr>
          </c:dPt>
          <c:dPt>
            <c:idx val="1"/>
            <c:bubble3D val="0"/>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CC99"/>
            </a:solidFill>
          </c:spPr>
          <c:dPt>
            <c:idx val="0"/>
            <c:bubble3D val="0"/>
            <c:spPr>
              <a:solidFill>
                <a:srgbClr val="0070C0"/>
              </a:solidFill>
              <a:ln w="19050">
                <a:solidFill>
                  <a:schemeClr val="lt1"/>
                </a:solidFill>
              </a:ln>
              <a:effectLst/>
            </c:spPr>
          </c:dPt>
          <c:dPt>
            <c:idx val="1"/>
            <c:bubble3D val="0"/>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Sheet1!$B$1</c:f>
              <c:strCache>
                <c:ptCount val="1"/>
                <c:pt idx="0">
                  <c:v>系列 1</c:v>
                </c:pt>
              </c:strCache>
            </c:strRef>
          </c:tx>
          <c:spPr>
            <a:solidFill>
              <a:srgbClr val="0070C0"/>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0070C0"/>
            </a:solidFill>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rgbClr val="FFC000"/>
            </a:solidFill>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shape val="pyramid"/>
        <c:axId val="98797056"/>
        <c:axId val="34558464"/>
        <c:axId val="0"/>
      </c:bar3DChart>
      <c:catAx>
        <c:axId val="98797056"/>
        <c:scaling>
          <c:orientation val="minMax"/>
        </c:scaling>
        <c:delete val="0"/>
        <c:axPos val="b"/>
        <c:majorTickMark val="out"/>
        <c:minorTickMark val="none"/>
        <c:tickLblPos val="nextTo"/>
        <c:txPr>
          <a:bodyPr/>
          <a:lstStyle/>
          <a:p>
            <a:pPr>
              <a:defRPr sz="1400">
                <a:latin typeface="微软雅黑" pitchFamily="34" charset="-122"/>
                <a:ea typeface="微软雅黑" pitchFamily="34" charset="-122"/>
              </a:defRPr>
            </a:pPr>
            <a:endParaRPr lang="zh-CN"/>
          </a:p>
        </c:txPr>
        <c:crossAx val="34558464"/>
        <c:crosses val="autoZero"/>
        <c:auto val="1"/>
        <c:lblAlgn val="ctr"/>
        <c:lblOffset val="100"/>
        <c:noMultiLvlLbl val="0"/>
      </c:catAx>
      <c:valAx>
        <c:axId val="34558464"/>
        <c:scaling>
          <c:orientation val="minMax"/>
        </c:scaling>
        <c:delete val="0"/>
        <c:axPos val="l"/>
        <c:majorGridlines/>
        <c:numFmt formatCode="General" sourceLinked="1"/>
        <c:majorTickMark val="out"/>
        <c:minorTickMark val="none"/>
        <c:tickLblPos val="nextTo"/>
        <c:txPr>
          <a:bodyPr/>
          <a:lstStyle/>
          <a:p>
            <a:pPr>
              <a:defRPr>
                <a:latin typeface="微软雅黑" pitchFamily="34" charset="-122"/>
                <a:ea typeface="微软雅黑" pitchFamily="34" charset="-122"/>
                <a:cs typeface="Arial Unicode MS" pitchFamily="34" charset="-122"/>
              </a:defRPr>
            </a:pPr>
            <a:endParaRPr lang="zh-CN"/>
          </a:p>
        </c:txPr>
        <c:crossAx val="98797056"/>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Sheet1!$B$1</c:f>
              <c:strCache>
                <c:ptCount val="1"/>
                <c:pt idx="0">
                  <c:v>系列 1</c:v>
                </c:pt>
              </c:strCache>
            </c:strRef>
          </c:tx>
          <c:spPr>
            <a:solidFill>
              <a:srgbClr val="0070C0"/>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FFC000"/>
            </a:solidFill>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rgbClr val="FFC000"/>
            </a:solidFill>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shape val="pyramid"/>
        <c:axId val="98851328"/>
        <c:axId val="34559616"/>
        <c:axId val="0"/>
      </c:bar3DChart>
      <c:catAx>
        <c:axId val="98851328"/>
        <c:scaling>
          <c:orientation val="minMax"/>
        </c:scaling>
        <c:delete val="0"/>
        <c:axPos val="b"/>
        <c:majorTickMark val="out"/>
        <c:minorTickMark val="none"/>
        <c:tickLblPos val="nextTo"/>
        <c:txPr>
          <a:bodyPr/>
          <a:lstStyle/>
          <a:p>
            <a:pPr>
              <a:defRPr sz="1400">
                <a:latin typeface="微软雅黑" pitchFamily="34" charset="-122"/>
                <a:ea typeface="微软雅黑" pitchFamily="34" charset="-122"/>
              </a:defRPr>
            </a:pPr>
            <a:endParaRPr lang="zh-CN"/>
          </a:p>
        </c:txPr>
        <c:crossAx val="34559616"/>
        <c:crosses val="autoZero"/>
        <c:auto val="1"/>
        <c:lblAlgn val="ctr"/>
        <c:lblOffset val="100"/>
        <c:noMultiLvlLbl val="0"/>
      </c:catAx>
      <c:valAx>
        <c:axId val="34559616"/>
        <c:scaling>
          <c:orientation val="minMax"/>
        </c:scaling>
        <c:delete val="0"/>
        <c:axPos val="l"/>
        <c:majorGridlines/>
        <c:numFmt formatCode="General" sourceLinked="1"/>
        <c:majorTickMark val="out"/>
        <c:minorTickMark val="none"/>
        <c:tickLblPos val="nextTo"/>
        <c:txPr>
          <a:bodyPr/>
          <a:lstStyle/>
          <a:p>
            <a:pPr>
              <a:defRPr>
                <a:latin typeface="微软雅黑" pitchFamily="34" charset="-122"/>
                <a:ea typeface="微软雅黑" pitchFamily="34" charset="-122"/>
                <a:cs typeface="Arial Unicode MS" pitchFamily="34" charset="-122"/>
              </a:defRPr>
            </a:pPr>
            <a:endParaRPr lang="zh-CN"/>
          </a:p>
        </c:txPr>
        <c:crossAx val="98851328"/>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6FA55C-4279-4EC1-8689-02EFF14BFE40}" type="datetimeFigureOut">
              <a:rPr lang="zh-CN" altLang="en-US" smtClean="0"/>
              <a:t>2016-08-07</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C540DA-B99A-44B3-B213-13E533A99611}" type="slidenum">
              <a:rPr lang="zh-CN" altLang="en-US" smtClean="0"/>
              <a:t>‹#›</a:t>
            </a:fld>
            <a:endParaRPr lang="zh-CN" altLang="en-US"/>
          </a:p>
        </p:txBody>
      </p:sp>
    </p:spTree>
    <p:extLst>
      <p:ext uri="{BB962C8B-B14F-4D97-AF65-F5344CB8AC3E}">
        <p14:creationId xmlns:p14="http://schemas.microsoft.com/office/powerpoint/2010/main" val="2642441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1</a:t>
            </a:fld>
            <a:endParaRPr lang="zh-CN" altLang="en-US"/>
          </a:p>
        </p:txBody>
      </p:sp>
    </p:spTree>
    <p:extLst>
      <p:ext uri="{BB962C8B-B14F-4D97-AF65-F5344CB8AC3E}">
        <p14:creationId xmlns:p14="http://schemas.microsoft.com/office/powerpoint/2010/main" val="355041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10</a:t>
            </a:fld>
            <a:endParaRPr lang="zh-CN" altLang="en-US"/>
          </a:p>
        </p:txBody>
      </p:sp>
    </p:spTree>
    <p:extLst>
      <p:ext uri="{BB962C8B-B14F-4D97-AF65-F5344CB8AC3E}">
        <p14:creationId xmlns:p14="http://schemas.microsoft.com/office/powerpoint/2010/main" val="42422410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11</a:t>
            </a:fld>
            <a:endParaRPr lang="zh-CN" altLang="en-US"/>
          </a:p>
        </p:txBody>
      </p:sp>
    </p:spTree>
    <p:extLst>
      <p:ext uri="{BB962C8B-B14F-4D97-AF65-F5344CB8AC3E}">
        <p14:creationId xmlns:p14="http://schemas.microsoft.com/office/powerpoint/2010/main" val="41197355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12</a:t>
            </a:fld>
            <a:endParaRPr lang="zh-CN" altLang="en-US"/>
          </a:p>
        </p:txBody>
      </p:sp>
    </p:spTree>
    <p:extLst>
      <p:ext uri="{BB962C8B-B14F-4D97-AF65-F5344CB8AC3E}">
        <p14:creationId xmlns:p14="http://schemas.microsoft.com/office/powerpoint/2010/main" val="34324876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13</a:t>
            </a:fld>
            <a:endParaRPr lang="zh-CN" altLang="en-US"/>
          </a:p>
        </p:txBody>
      </p:sp>
    </p:spTree>
    <p:extLst>
      <p:ext uri="{BB962C8B-B14F-4D97-AF65-F5344CB8AC3E}">
        <p14:creationId xmlns:p14="http://schemas.microsoft.com/office/powerpoint/2010/main" val="6023712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14</a:t>
            </a:fld>
            <a:endParaRPr lang="zh-CN" altLang="en-US"/>
          </a:p>
        </p:txBody>
      </p:sp>
    </p:spTree>
    <p:extLst>
      <p:ext uri="{BB962C8B-B14F-4D97-AF65-F5344CB8AC3E}">
        <p14:creationId xmlns:p14="http://schemas.microsoft.com/office/powerpoint/2010/main" val="17065748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15</a:t>
            </a:fld>
            <a:endParaRPr lang="zh-CN" altLang="en-US"/>
          </a:p>
        </p:txBody>
      </p:sp>
    </p:spTree>
    <p:extLst>
      <p:ext uri="{BB962C8B-B14F-4D97-AF65-F5344CB8AC3E}">
        <p14:creationId xmlns:p14="http://schemas.microsoft.com/office/powerpoint/2010/main" val="15498019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16</a:t>
            </a:fld>
            <a:endParaRPr lang="zh-CN" altLang="en-US"/>
          </a:p>
        </p:txBody>
      </p:sp>
    </p:spTree>
    <p:extLst>
      <p:ext uri="{BB962C8B-B14F-4D97-AF65-F5344CB8AC3E}">
        <p14:creationId xmlns:p14="http://schemas.microsoft.com/office/powerpoint/2010/main" val="33950877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17</a:t>
            </a:fld>
            <a:endParaRPr lang="zh-CN" altLang="en-US"/>
          </a:p>
        </p:txBody>
      </p:sp>
    </p:spTree>
    <p:extLst>
      <p:ext uri="{BB962C8B-B14F-4D97-AF65-F5344CB8AC3E}">
        <p14:creationId xmlns:p14="http://schemas.microsoft.com/office/powerpoint/2010/main" val="24635315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18</a:t>
            </a:fld>
            <a:endParaRPr lang="zh-CN" altLang="en-US"/>
          </a:p>
        </p:txBody>
      </p:sp>
    </p:spTree>
    <p:extLst>
      <p:ext uri="{BB962C8B-B14F-4D97-AF65-F5344CB8AC3E}">
        <p14:creationId xmlns:p14="http://schemas.microsoft.com/office/powerpoint/2010/main" val="18174667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19</a:t>
            </a:fld>
            <a:endParaRPr lang="zh-CN" altLang="en-US"/>
          </a:p>
        </p:txBody>
      </p:sp>
    </p:spTree>
    <p:extLst>
      <p:ext uri="{BB962C8B-B14F-4D97-AF65-F5344CB8AC3E}">
        <p14:creationId xmlns:p14="http://schemas.microsoft.com/office/powerpoint/2010/main" val="4058798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2</a:t>
            </a:fld>
            <a:endParaRPr lang="zh-CN" altLang="en-US"/>
          </a:p>
        </p:txBody>
      </p:sp>
    </p:spTree>
    <p:extLst>
      <p:ext uri="{BB962C8B-B14F-4D97-AF65-F5344CB8AC3E}">
        <p14:creationId xmlns:p14="http://schemas.microsoft.com/office/powerpoint/2010/main" val="36622066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20</a:t>
            </a:fld>
            <a:endParaRPr lang="zh-CN" altLang="en-US"/>
          </a:p>
        </p:txBody>
      </p:sp>
    </p:spTree>
    <p:extLst>
      <p:ext uri="{BB962C8B-B14F-4D97-AF65-F5344CB8AC3E}">
        <p14:creationId xmlns:p14="http://schemas.microsoft.com/office/powerpoint/2010/main" val="26899428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21</a:t>
            </a:fld>
            <a:endParaRPr lang="zh-CN" altLang="en-US"/>
          </a:p>
        </p:txBody>
      </p:sp>
    </p:spTree>
    <p:extLst>
      <p:ext uri="{BB962C8B-B14F-4D97-AF65-F5344CB8AC3E}">
        <p14:creationId xmlns:p14="http://schemas.microsoft.com/office/powerpoint/2010/main" val="3453316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22</a:t>
            </a:fld>
            <a:endParaRPr lang="zh-CN" altLang="en-US"/>
          </a:p>
        </p:txBody>
      </p:sp>
    </p:spTree>
    <p:extLst>
      <p:ext uri="{BB962C8B-B14F-4D97-AF65-F5344CB8AC3E}">
        <p14:creationId xmlns:p14="http://schemas.microsoft.com/office/powerpoint/2010/main" val="16592612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23</a:t>
            </a:fld>
            <a:endParaRPr lang="zh-CN" altLang="en-US"/>
          </a:p>
        </p:txBody>
      </p:sp>
    </p:spTree>
    <p:extLst>
      <p:ext uri="{BB962C8B-B14F-4D97-AF65-F5344CB8AC3E}">
        <p14:creationId xmlns:p14="http://schemas.microsoft.com/office/powerpoint/2010/main" val="6248477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24</a:t>
            </a:fld>
            <a:endParaRPr lang="zh-CN" altLang="en-US"/>
          </a:p>
        </p:txBody>
      </p:sp>
    </p:spTree>
    <p:extLst>
      <p:ext uri="{BB962C8B-B14F-4D97-AF65-F5344CB8AC3E}">
        <p14:creationId xmlns:p14="http://schemas.microsoft.com/office/powerpoint/2010/main" val="3284707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25</a:t>
            </a:fld>
            <a:endParaRPr lang="zh-CN" altLang="en-US"/>
          </a:p>
        </p:txBody>
      </p:sp>
    </p:spTree>
    <p:extLst>
      <p:ext uri="{BB962C8B-B14F-4D97-AF65-F5344CB8AC3E}">
        <p14:creationId xmlns:p14="http://schemas.microsoft.com/office/powerpoint/2010/main" val="1341643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26</a:t>
            </a:fld>
            <a:endParaRPr lang="zh-CN" altLang="en-US"/>
          </a:p>
        </p:txBody>
      </p:sp>
    </p:spTree>
    <p:extLst>
      <p:ext uri="{BB962C8B-B14F-4D97-AF65-F5344CB8AC3E}">
        <p14:creationId xmlns:p14="http://schemas.microsoft.com/office/powerpoint/2010/main" val="8493337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27</a:t>
            </a:fld>
            <a:endParaRPr lang="zh-CN" altLang="en-US"/>
          </a:p>
        </p:txBody>
      </p:sp>
    </p:spTree>
    <p:extLst>
      <p:ext uri="{BB962C8B-B14F-4D97-AF65-F5344CB8AC3E}">
        <p14:creationId xmlns:p14="http://schemas.microsoft.com/office/powerpoint/2010/main" val="7471997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28</a:t>
            </a:fld>
            <a:endParaRPr lang="zh-CN" altLang="en-US"/>
          </a:p>
        </p:txBody>
      </p:sp>
    </p:spTree>
    <p:extLst>
      <p:ext uri="{BB962C8B-B14F-4D97-AF65-F5344CB8AC3E}">
        <p14:creationId xmlns:p14="http://schemas.microsoft.com/office/powerpoint/2010/main" val="30020851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29</a:t>
            </a:fld>
            <a:endParaRPr lang="zh-CN" altLang="en-US"/>
          </a:p>
        </p:txBody>
      </p:sp>
    </p:spTree>
    <p:extLst>
      <p:ext uri="{BB962C8B-B14F-4D97-AF65-F5344CB8AC3E}">
        <p14:creationId xmlns:p14="http://schemas.microsoft.com/office/powerpoint/2010/main" val="29671199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3</a:t>
            </a:fld>
            <a:endParaRPr lang="zh-CN" altLang="en-US"/>
          </a:p>
        </p:txBody>
      </p:sp>
    </p:spTree>
    <p:extLst>
      <p:ext uri="{BB962C8B-B14F-4D97-AF65-F5344CB8AC3E}">
        <p14:creationId xmlns:p14="http://schemas.microsoft.com/office/powerpoint/2010/main" val="19285566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30</a:t>
            </a:fld>
            <a:endParaRPr lang="zh-CN" altLang="en-US"/>
          </a:p>
        </p:txBody>
      </p:sp>
    </p:spTree>
    <p:extLst>
      <p:ext uri="{BB962C8B-B14F-4D97-AF65-F5344CB8AC3E}">
        <p14:creationId xmlns:p14="http://schemas.microsoft.com/office/powerpoint/2010/main" val="15999987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31</a:t>
            </a:fld>
            <a:endParaRPr lang="zh-CN" altLang="en-US"/>
          </a:p>
        </p:txBody>
      </p:sp>
    </p:spTree>
    <p:extLst>
      <p:ext uri="{BB962C8B-B14F-4D97-AF65-F5344CB8AC3E}">
        <p14:creationId xmlns:p14="http://schemas.microsoft.com/office/powerpoint/2010/main" val="1941708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32</a:t>
            </a:fld>
            <a:endParaRPr lang="zh-CN" altLang="en-US"/>
          </a:p>
        </p:txBody>
      </p:sp>
    </p:spTree>
    <p:extLst>
      <p:ext uri="{BB962C8B-B14F-4D97-AF65-F5344CB8AC3E}">
        <p14:creationId xmlns:p14="http://schemas.microsoft.com/office/powerpoint/2010/main" val="40730304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33</a:t>
            </a:fld>
            <a:endParaRPr lang="zh-CN" altLang="en-US"/>
          </a:p>
        </p:txBody>
      </p:sp>
    </p:spTree>
    <p:extLst>
      <p:ext uri="{BB962C8B-B14F-4D97-AF65-F5344CB8AC3E}">
        <p14:creationId xmlns:p14="http://schemas.microsoft.com/office/powerpoint/2010/main" val="29515826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34</a:t>
            </a:fld>
            <a:endParaRPr lang="zh-CN" altLang="en-US"/>
          </a:p>
        </p:txBody>
      </p:sp>
    </p:spTree>
    <p:extLst>
      <p:ext uri="{BB962C8B-B14F-4D97-AF65-F5344CB8AC3E}">
        <p14:creationId xmlns:p14="http://schemas.microsoft.com/office/powerpoint/2010/main" val="6567163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35</a:t>
            </a:fld>
            <a:endParaRPr lang="zh-CN" altLang="en-US"/>
          </a:p>
        </p:txBody>
      </p:sp>
    </p:spTree>
    <p:extLst>
      <p:ext uri="{BB962C8B-B14F-4D97-AF65-F5344CB8AC3E}">
        <p14:creationId xmlns:p14="http://schemas.microsoft.com/office/powerpoint/2010/main" val="16517970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36</a:t>
            </a:fld>
            <a:endParaRPr lang="zh-CN" altLang="en-US"/>
          </a:p>
        </p:txBody>
      </p:sp>
    </p:spTree>
    <p:extLst>
      <p:ext uri="{BB962C8B-B14F-4D97-AF65-F5344CB8AC3E}">
        <p14:creationId xmlns:p14="http://schemas.microsoft.com/office/powerpoint/2010/main" val="19145427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4</a:t>
            </a:fld>
            <a:endParaRPr lang="zh-CN" altLang="en-US"/>
          </a:p>
        </p:txBody>
      </p:sp>
    </p:spTree>
    <p:extLst>
      <p:ext uri="{BB962C8B-B14F-4D97-AF65-F5344CB8AC3E}">
        <p14:creationId xmlns:p14="http://schemas.microsoft.com/office/powerpoint/2010/main" val="4185713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5</a:t>
            </a:fld>
            <a:endParaRPr lang="zh-CN" altLang="en-US"/>
          </a:p>
        </p:txBody>
      </p:sp>
    </p:spTree>
    <p:extLst>
      <p:ext uri="{BB962C8B-B14F-4D97-AF65-F5344CB8AC3E}">
        <p14:creationId xmlns:p14="http://schemas.microsoft.com/office/powerpoint/2010/main" val="1094987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6</a:t>
            </a:fld>
            <a:endParaRPr lang="zh-CN" altLang="en-US"/>
          </a:p>
        </p:txBody>
      </p:sp>
    </p:spTree>
    <p:extLst>
      <p:ext uri="{BB962C8B-B14F-4D97-AF65-F5344CB8AC3E}">
        <p14:creationId xmlns:p14="http://schemas.microsoft.com/office/powerpoint/2010/main" val="20938282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7</a:t>
            </a:fld>
            <a:endParaRPr lang="zh-CN" altLang="en-US"/>
          </a:p>
        </p:txBody>
      </p:sp>
    </p:spTree>
    <p:extLst>
      <p:ext uri="{BB962C8B-B14F-4D97-AF65-F5344CB8AC3E}">
        <p14:creationId xmlns:p14="http://schemas.microsoft.com/office/powerpoint/2010/main" val="17846706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8</a:t>
            </a:fld>
            <a:endParaRPr lang="zh-CN" altLang="en-US"/>
          </a:p>
        </p:txBody>
      </p:sp>
    </p:spTree>
    <p:extLst>
      <p:ext uri="{BB962C8B-B14F-4D97-AF65-F5344CB8AC3E}">
        <p14:creationId xmlns:p14="http://schemas.microsoft.com/office/powerpoint/2010/main" val="23615478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9</a:t>
            </a:fld>
            <a:endParaRPr lang="zh-CN" altLang="en-US"/>
          </a:p>
        </p:txBody>
      </p:sp>
    </p:spTree>
    <p:extLst>
      <p:ext uri="{BB962C8B-B14F-4D97-AF65-F5344CB8AC3E}">
        <p14:creationId xmlns:p14="http://schemas.microsoft.com/office/powerpoint/2010/main" val="42226463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2016-08-07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2016-08-07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2016-08-07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2016-08-07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2016-08-07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2016-08-07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2016-08-07</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microsoft.com/office/2007/relationships/hdphoto" Target="../media/hdphoto1.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14.jpeg"/><Relationship Id="rId13" Type="http://schemas.openxmlformats.org/officeDocument/2006/relationships/image" Target="../media/image19.jpeg"/><Relationship Id="rId18" Type="http://schemas.openxmlformats.org/officeDocument/2006/relationships/image" Target="../media/image24.jpeg"/><Relationship Id="rId3" Type="http://schemas.openxmlformats.org/officeDocument/2006/relationships/image" Target="../media/image9.jpeg"/><Relationship Id="rId21" Type="http://schemas.openxmlformats.org/officeDocument/2006/relationships/image" Target="../media/image27.jpeg"/><Relationship Id="rId7" Type="http://schemas.openxmlformats.org/officeDocument/2006/relationships/image" Target="../media/image13.jpeg"/><Relationship Id="rId12" Type="http://schemas.openxmlformats.org/officeDocument/2006/relationships/image" Target="../media/image18.jpeg"/><Relationship Id="rId17" Type="http://schemas.openxmlformats.org/officeDocument/2006/relationships/image" Target="../media/image23.jpeg"/><Relationship Id="rId2" Type="http://schemas.openxmlformats.org/officeDocument/2006/relationships/notesSlide" Target="../notesSlides/notesSlide17.xml"/><Relationship Id="rId16" Type="http://schemas.openxmlformats.org/officeDocument/2006/relationships/image" Target="../media/image22.jpeg"/><Relationship Id="rId20" Type="http://schemas.openxmlformats.org/officeDocument/2006/relationships/image" Target="../media/image26.jpeg"/><Relationship Id="rId1" Type="http://schemas.openxmlformats.org/officeDocument/2006/relationships/slideLayout" Target="../slideLayouts/slideLayout7.xml"/><Relationship Id="rId6" Type="http://schemas.openxmlformats.org/officeDocument/2006/relationships/image" Target="../media/image12.jpeg"/><Relationship Id="rId11" Type="http://schemas.openxmlformats.org/officeDocument/2006/relationships/image" Target="../media/image17.jpeg"/><Relationship Id="rId5" Type="http://schemas.openxmlformats.org/officeDocument/2006/relationships/image" Target="../media/image11.jpeg"/><Relationship Id="rId15" Type="http://schemas.openxmlformats.org/officeDocument/2006/relationships/image" Target="../media/image21.jpeg"/><Relationship Id="rId10" Type="http://schemas.openxmlformats.org/officeDocument/2006/relationships/image" Target="../media/image16.jpeg"/><Relationship Id="rId19" Type="http://schemas.openxmlformats.org/officeDocument/2006/relationships/image" Target="../media/image25.jpeg"/><Relationship Id="rId4" Type="http://schemas.openxmlformats.org/officeDocument/2006/relationships/image" Target="../media/image10.jpeg"/><Relationship Id="rId9" Type="http://schemas.openxmlformats.org/officeDocument/2006/relationships/image" Target="../media/image15.jpeg"/><Relationship Id="rId14" Type="http://schemas.openxmlformats.org/officeDocument/2006/relationships/image" Target="../media/image20.jpeg"/><Relationship Id="rId22" Type="http://schemas.openxmlformats.org/officeDocument/2006/relationships/image" Target="../media/image2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chart" Target="../charts/char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image" Target="../media/image37.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chart" Target="../charts/chart4.xml"/><Relationship Id="rId4" Type="http://schemas.openxmlformats.org/officeDocument/2006/relationships/chart" Target="../charts/char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屋塔房上的小猫 - 사랑해 爱你.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56592" y="5099099"/>
            <a:ext cx="609600" cy="609600"/>
          </a:xfrm>
          <a:prstGeom prst="rect">
            <a:avLst/>
          </a:prstGeom>
        </p:spPr>
      </p:pic>
      <p:pic>
        <p:nvPicPr>
          <p:cNvPr id="1026" name="Picture 2" descr="D:\素材下载制作\素材整理\整理制作\12.8\城市商务.jpg"/>
          <p:cNvPicPr>
            <a:picLocks noChangeAspect="1" noChangeArrowheads="1"/>
          </p:cNvPicPr>
          <p:nvPr/>
        </p:nvPicPr>
        <p:blipFill>
          <a:blip r:embed="rId6" cstate="print">
            <a:extLst>
              <a:ext uri="{BEBA8EAE-BF5A-486C-A8C5-ECC9F3942E4B}">
                <a14:imgProps xmlns:a14="http://schemas.microsoft.com/office/drawing/2010/main">
                  <a14:imgLayer r:embed="rId7">
                    <a14:imgEffect>
                      <a14:saturation sat="300000"/>
                    </a14:imgEffect>
                  </a14:imgLayer>
                </a14:imgProps>
              </a:ext>
              <a:ext uri="{28A0092B-C50C-407E-A947-70E740481C1C}">
                <a14:useLocalDpi xmlns:a14="http://schemas.microsoft.com/office/drawing/2010/main" val="0"/>
              </a:ext>
            </a:extLst>
          </a:blip>
          <a:srcRect/>
          <a:stretch>
            <a:fillRect/>
          </a:stretch>
        </p:blipFill>
        <p:spPr bwMode="auto">
          <a:xfrm>
            <a:off x="-1" y="0"/>
            <a:ext cx="9144001" cy="57150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971600" y="1705372"/>
            <a:ext cx="7344816" cy="707886"/>
          </a:xfrm>
          <a:prstGeom prst="rect">
            <a:avLst/>
          </a:prstGeom>
        </p:spPr>
        <p:txBody>
          <a:bodyPr wrap="square">
            <a:spAutoFit/>
          </a:bodyPr>
          <a:lstStyle/>
          <a:p>
            <a:pPr algn="ctr"/>
            <a:r>
              <a:rPr lang="zh-CN" altLang="en-US" sz="4000" b="1" dirty="0" smtClean="0">
                <a:solidFill>
                  <a:schemeClr val="bg1"/>
                </a:solidFill>
                <a:latin typeface="Adobe Gothic Std B" pitchFamily="34" charset="-128"/>
                <a:ea typeface="微软雅黑" pitchFamily="34" charset="-122"/>
              </a:rPr>
              <a:t>工作总结汇报动态</a:t>
            </a:r>
            <a:r>
              <a:rPr lang="en-US" altLang="zh-CN" sz="4000" b="1" dirty="0" smtClean="0">
                <a:solidFill>
                  <a:schemeClr val="bg1"/>
                </a:solidFill>
                <a:latin typeface="Adobe Gothic Std B" pitchFamily="34" charset="-128"/>
                <a:ea typeface="微软雅黑" pitchFamily="34" charset="-122"/>
              </a:rPr>
              <a:t>PPT</a:t>
            </a:r>
            <a:r>
              <a:rPr lang="zh-CN" altLang="en-US" sz="4000" b="1" dirty="0" smtClean="0">
                <a:solidFill>
                  <a:schemeClr val="bg1"/>
                </a:solidFill>
                <a:latin typeface="Adobe Gothic Std B" pitchFamily="34" charset="-128"/>
                <a:ea typeface="微软雅黑" pitchFamily="34" charset="-122"/>
              </a:rPr>
              <a:t>模板</a:t>
            </a:r>
            <a:endParaRPr lang="zh-CN" altLang="en-US" sz="4000" b="1" dirty="0">
              <a:solidFill>
                <a:schemeClr val="bg1"/>
              </a:solidFill>
              <a:latin typeface="Adobe Gothic Std B" pitchFamily="34" charset="-128"/>
              <a:ea typeface="微软雅黑" pitchFamily="34" charset="-122"/>
            </a:endParaRPr>
          </a:p>
        </p:txBody>
      </p:sp>
      <p:sp>
        <p:nvSpPr>
          <p:cNvPr id="4" name="圆角矩形 3"/>
          <p:cNvSpPr/>
          <p:nvPr/>
        </p:nvSpPr>
        <p:spPr>
          <a:xfrm>
            <a:off x="2333777" y="2621730"/>
            <a:ext cx="4620463" cy="37978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grpSp>
        <p:nvGrpSpPr>
          <p:cNvPr id="5" name="组合 15"/>
          <p:cNvGrpSpPr/>
          <p:nvPr/>
        </p:nvGrpSpPr>
        <p:grpSpPr>
          <a:xfrm>
            <a:off x="2400478" y="2641478"/>
            <a:ext cx="4487060" cy="307780"/>
            <a:chOff x="5076056" y="2135966"/>
            <a:chExt cx="3636304" cy="249425"/>
          </a:xfrm>
          <a:solidFill>
            <a:schemeClr val="bg1"/>
          </a:solidFill>
        </p:grpSpPr>
        <p:sp>
          <p:nvSpPr>
            <p:cNvPr id="6" name="TextBox 5"/>
            <p:cNvSpPr txBox="1"/>
            <p:nvPr/>
          </p:nvSpPr>
          <p:spPr>
            <a:xfrm>
              <a:off x="5976256" y="2135968"/>
              <a:ext cx="900000" cy="249423"/>
            </a:xfrm>
            <a:prstGeom prst="rect">
              <a:avLst/>
            </a:prstGeom>
            <a:noFill/>
          </p:spPr>
          <p:txBody>
            <a:bodyPr wrap="square" rtlCol="0">
              <a:spAutoFit/>
            </a:bodyPr>
            <a:lstStyle/>
            <a:p>
              <a:pPr algn="ctr"/>
              <a:r>
                <a:rPr lang="zh-CN" altLang="en-US" sz="1400" b="1" dirty="0">
                  <a:solidFill>
                    <a:schemeClr val="bg2">
                      <a:lumMod val="25000"/>
                    </a:schemeClr>
                  </a:solidFill>
                  <a:latin typeface="微软雅黑" pitchFamily="34" charset="-122"/>
                  <a:ea typeface="微软雅黑" pitchFamily="34" charset="-122"/>
                </a:rPr>
                <a:t>动态</a:t>
              </a:r>
              <a:r>
                <a:rPr lang="zh-CN" altLang="en-US" sz="1400" b="1" dirty="0" smtClean="0">
                  <a:solidFill>
                    <a:schemeClr val="bg2">
                      <a:lumMod val="25000"/>
                    </a:schemeClr>
                  </a:solidFill>
                  <a:latin typeface="微软雅黑" pitchFamily="34" charset="-122"/>
                  <a:ea typeface="微软雅黑" pitchFamily="34" charset="-122"/>
                </a:rPr>
                <a:t>商务</a:t>
              </a:r>
              <a:endParaRPr lang="zh-CN" altLang="en-US" sz="1400" b="1" dirty="0">
                <a:solidFill>
                  <a:schemeClr val="bg2">
                    <a:lumMod val="25000"/>
                  </a:schemeClr>
                </a:solidFill>
                <a:latin typeface="微软雅黑" pitchFamily="34" charset="-122"/>
                <a:ea typeface="微软雅黑" pitchFamily="34" charset="-122"/>
              </a:endParaRPr>
            </a:p>
          </p:txBody>
        </p:sp>
        <p:sp>
          <p:nvSpPr>
            <p:cNvPr id="7" name="TextBox 6"/>
            <p:cNvSpPr txBox="1"/>
            <p:nvPr/>
          </p:nvSpPr>
          <p:spPr>
            <a:xfrm>
              <a:off x="6876136" y="2135968"/>
              <a:ext cx="900000" cy="249423"/>
            </a:xfrm>
            <a:prstGeom prst="rect">
              <a:avLst/>
            </a:prstGeom>
            <a:noFill/>
          </p:spPr>
          <p:txBody>
            <a:bodyPr wrap="square" rtlCol="0">
              <a:spAutoFit/>
            </a:bodyPr>
            <a:lstStyle/>
            <a:p>
              <a:pPr algn="ctr"/>
              <a:r>
                <a:rPr lang="zh-CN" altLang="en-US" sz="1400" b="1" dirty="0">
                  <a:solidFill>
                    <a:schemeClr val="bg2">
                      <a:lumMod val="25000"/>
                    </a:schemeClr>
                  </a:solidFill>
                  <a:latin typeface="微软雅黑" pitchFamily="34" charset="-122"/>
                  <a:ea typeface="微软雅黑" pitchFamily="34" charset="-122"/>
                </a:rPr>
                <a:t>汇报总结</a:t>
              </a:r>
            </a:p>
          </p:txBody>
        </p:sp>
        <p:sp>
          <p:nvSpPr>
            <p:cNvPr id="8" name="TextBox 7"/>
            <p:cNvSpPr txBox="1"/>
            <p:nvPr/>
          </p:nvSpPr>
          <p:spPr>
            <a:xfrm>
              <a:off x="7812360" y="2135968"/>
              <a:ext cx="900000" cy="249423"/>
            </a:xfrm>
            <a:prstGeom prst="rect">
              <a:avLst/>
            </a:prstGeom>
            <a:noFill/>
          </p:spPr>
          <p:txBody>
            <a:bodyPr wrap="square" rtlCol="0">
              <a:spAutoFit/>
            </a:bodyPr>
            <a:lstStyle/>
            <a:p>
              <a:pPr algn="ctr"/>
              <a:r>
                <a:rPr lang="zh-CN" altLang="en-US" sz="1400" b="1" dirty="0" smtClean="0">
                  <a:solidFill>
                    <a:schemeClr val="bg2">
                      <a:lumMod val="25000"/>
                    </a:schemeClr>
                  </a:solidFill>
                  <a:latin typeface="微软雅黑" pitchFamily="34" charset="-122"/>
                  <a:ea typeface="微软雅黑" pitchFamily="34" charset="-122"/>
                </a:rPr>
                <a:t>工作计划</a:t>
              </a:r>
              <a:endParaRPr lang="zh-CN" altLang="en-US" sz="1400" b="1" dirty="0">
                <a:solidFill>
                  <a:schemeClr val="bg2">
                    <a:lumMod val="25000"/>
                  </a:schemeClr>
                </a:solidFill>
                <a:latin typeface="微软雅黑" pitchFamily="34" charset="-122"/>
                <a:ea typeface="微软雅黑" pitchFamily="34" charset="-122"/>
              </a:endParaRPr>
            </a:p>
          </p:txBody>
        </p:sp>
        <p:sp>
          <p:nvSpPr>
            <p:cNvPr id="9" name="TextBox 8"/>
            <p:cNvSpPr txBox="1"/>
            <p:nvPr/>
          </p:nvSpPr>
          <p:spPr>
            <a:xfrm>
              <a:off x="5076056" y="2135966"/>
              <a:ext cx="900000" cy="249423"/>
            </a:xfrm>
            <a:prstGeom prst="rect">
              <a:avLst/>
            </a:prstGeom>
            <a:noFill/>
          </p:spPr>
          <p:txBody>
            <a:bodyPr wrap="square" rtlCol="0">
              <a:spAutoFit/>
            </a:bodyPr>
            <a:lstStyle/>
            <a:p>
              <a:pPr algn="ctr"/>
              <a:r>
                <a:rPr lang="zh-CN" altLang="en-US" sz="1400" b="1" dirty="0" smtClean="0">
                  <a:solidFill>
                    <a:schemeClr val="bg2">
                      <a:lumMod val="25000"/>
                    </a:schemeClr>
                  </a:solidFill>
                  <a:latin typeface="微软雅黑" pitchFamily="34" charset="-122"/>
                  <a:ea typeface="微软雅黑" pitchFamily="34" charset="-122"/>
                </a:rPr>
                <a:t>工作规划</a:t>
              </a:r>
              <a:endParaRPr lang="zh-CN" altLang="en-US" sz="1400" b="1" dirty="0">
                <a:solidFill>
                  <a:schemeClr val="bg2">
                    <a:lumMod val="25000"/>
                  </a:schemeClr>
                </a:solidFill>
                <a:latin typeface="微软雅黑" pitchFamily="34" charset="-122"/>
                <a:ea typeface="微软雅黑" pitchFamily="34" charset="-122"/>
              </a:endParaRPr>
            </a:p>
          </p:txBody>
        </p:sp>
        <p:cxnSp>
          <p:nvCxnSpPr>
            <p:cNvPr id="10" name="直接连接符 9"/>
            <p:cNvCxnSpPr/>
            <p:nvPr/>
          </p:nvCxnSpPr>
          <p:spPr>
            <a:xfrm>
              <a:off x="6012160" y="2165845"/>
              <a:ext cx="0" cy="216000"/>
            </a:xfrm>
            <a:prstGeom prst="line">
              <a:avLst/>
            </a:prstGeom>
            <a:grpFill/>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876256" y="2165845"/>
              <a:ext cx="0" cy="216000"/>
            </a:xfrm>
            <a:prstGeom prst="line">
              <a:avLst/>
            </a:prstGeom>
            <a:grpFill/>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812360" y="2165845"/>
              <a:ext cx="0" cy="216000"/>
            </a:xfrm>
            <a:prstGeom prst="line">
              <a:avLst/>
            </a:prstGeom>
            <a:grpFill/>
            <a:ln w="19050">
              <a:solidFill>
                <a:srgbClr val="00206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84007705"/>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
                                        </p:tgtEl>
                                      </p:cBhvr>
                                    </p:cmd>
                                  </p:childTnLst>
                                </p:cTn>
                              </p:par>
                              <p:par>
                                <p:cTn id="7" presetID="41" presetClass="entr" presetSubtype="0" fill="hold" grpId="0" nodeType="withEffect">
                                  <p:stCondLst>
                                    <p:cond delay="250"/>
                                  </p:stCondLst>
                                  <p:iterate type="lt">
                                    <p:tmPct val="10000"/>
                                  </p:iterate>
                                  <p:childTnLst>
                                    <p:set>
                                      <p:cBhvr>
                                        <p:cTn id="8" dur="1" fill="hold">
                                          <p:stCondLst>
                                            <p:cond delay="0"/>
                                          </p:stCondLst>
                                        </p:cTn>
                                        <p:tgtEl>
                                          <p:spTgt spid="3"/>
                                        </p:tgtEl>
                                        <p:attrNameLst>
                                          <p:attrName>style.visibility</p:attrName>
                                        </p:attrNameLst>
                                      </p:cBhvr>
                                      <p:to>
                                        <p:strVal val="visible"/>
                                      </p:to>
                                    </p:set>
                                    <p:anim calcmode="lin" valueType="num">
                                      <p:cBhvr>
                                        <p:cTn id="9" dur="7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0" dur="750" fill="hold"/>
                                        <p:tgtEl>
                                          <p:spTgt spid="3"/>
                                        </p:tgtEl>
                                        <p:attrNameLst>
                                          <p:attrName>ppt_y</p:attrName>
                                        </p:attrNameLst>
                                      </p:cBhvr>
                                      <p:tavLst>
                                        <p:tav tm="0">
                                          <p:val>
                                            <p:strVal val="#ppt_y"/>
                                          </p:val>
                                        </p:tav>
                                        <p:tav tm="100000">
                                          <p:val>
                                            <p:strVal val="#ppt_y"/>
                                          </p:val>
                                        </p:tav>
                                      </p:tavLst>
                                    </p:anim>
                                    <p:anim calcmode="lin" valueType="num">
                                      <p:cBhvr>
                                        <p:cTn id="11" dur="7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2" dur="7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3" dur="750" tmFilter="0,0; .5, 1; 1, 1"/>
                                        <p:tgtEl>
                                          <p:spTgt spid="3"/>
                                        </p:tgtEl>
                                      </p:cBhvr>
                                    </p:animEffect>
                                  </p:childTnLst>
                                </p:cTn>
                              </p:par>
                            </p:childTnLst>
                          </p:cTn>
                        </p:par>
                        <p:par>
                          <p:cTn id="14" fill="hold">
                            <p:stCondLst>
                              <p:cond delay="19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400"/>
                            </p:stCondLst>
                            <p:childTnLst>
                              <p:par>
                                <p:cTn id="21" presetID="12" presetClass="entr" presetSubtype="1"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slide(fromTop)">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60">
                <p:cTn id="24" repeatCount="indefinite" fill="hold" display="0">
                  <p:stCondLst>
                    <p:cond delay="indefinite"/>
                  </p:stCondLst>
                  <p:endCondLst>
                    <p:cond evt="onStopAudio" delay="0">
                      <p:tgtEl>
                        <p:sldTgt/>
                      </p:tgtEl>
                    </p:cond>
                  </p:endCondLst>
                </p:cTn>
                <p:tgtEl>
                  <p:spTgt spid="14"/>
                </p:tgtEl>
              </p:cMediaNode>
            </p:audio>
          </p:childTnLst>
        </p:cTn>
      </p:par>
    </p:tnLst>
    <p:bldLst>
      <p:bldP spid="3"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圆角矩形 13"/>
          <p:cNvSpPr/>
          <p:nvPr/>
        </p:nvSpPr>
        <p:spPr bwMode="auto">
          <a:xfrm rot="2640000" flipH="1">
            <a:off x="1531473" y="1693261"/>
            <a:ext cx="2994627" cy="2992299"/>
          </a:xfrm>
          <a:prstGeom prst="roundRect">
            <a:avLst>
              <a:gd name="adj" fmla="val 50000"/>
            </a:avLst>
          </a:prstGeom>
          <a:noFill/>
          <a:ln w="104775" cap="flat" cmpd="sng" algn="ctr">
            <a:solidFill>
              <a:srgbClr val="0070C0"/>
            </a:solidFill>
            <a:prstDash val="solid"/>
            <a:miter lim="800000"/>
          </a:ln>
          <a:effectLst/>
        </p:spPr>
        <p:txBody>
          <a:bodyPr lIns="100790" tIns="50396" rIns="100790" bIns="50396" anchor="ctr"/>
          <a:lstStyle/>
          <a:p>
            <a:pPr algn="ctr">
              <a:lnSpc>
                <a:spcPct val="130000"/>
              </a:lnSpc>
              <a:defRPr/>
            </a:pPr>
            <a:endParaRPr lang="zh-CN" altLang="en-US" sz="1800" kern="0" dirty="0">
              <a:solidFill>
                <a:srgbClr val="99CB38">
                  <a:lumMod val="75000"/>
                </a:srgbClr>
              </a:solidFill>
              <a:latin typeface="Calibri" panose="020F0502020204030204"/>
              <a:ea typeface="微软雅黑" panose="020B0503020204020204" pitchFamily="34" charset="-122"/>
            </a:endParaRPr>
          </a:p>
        </p:txBody>
      </p:sp>
      <p:sp>
        <p:nvSpPr>
          <p:cNvPr id="15" name="椭圆 1"/>
          <p:cNvSpPr/>
          <p:nvPr/>
        </p:nvSpPr>
        <p:spPr>
          <a:xfrm rot="2640000" flipH="1">
            <a:off x="1722538" y="1574254"/>
            <a:ext cx="3332645" cy="2971170"/>
          </a:xfrm>
          <a:custGeom>
            <a:avLst/>
            <a:gdLst/>
            <a:ahLst/>
            <a:cxnLst/>
            <a:rect l="l" t="t" r="r" b="b"/>
            <a:pathLst>
              <a:path w="2947419" h="2628439">
                <a:moveTo>
                  <a:pt x="1548172" y="0"/>
                </a:moveTo>
                <a:cubicBezTo>
                  <a:pt x="2167148" y="0"/>
                  <a:pt x="2701282" y="363248"/>
                  <a:pt x="2947419" y="888960"/>
                </a:cubicBezTo>
                <a:cubicBezTo>
                  <a:pt x="2681009" y="444425"/>
                  <a:pt x="2194232" y="147830"/>
                  <a:pt x="1638182" y="147830"/>
                </a:cubicBezTo>
                <a:cubicBezTo>
                  <a:pt x="793092" y="147830"/>
                  <a:pt x="108012" y="832910"/>
                  <a:pt x="108012" y="1678000"/>
                </a:cubicBezTo>
                <a:cubicBezTo>
                  <a:pt x="108012" y="2037461"/>
                  <a:pt x="231960" y="2367971"/>
                  <a:pt x="440311" y="2628439"/>
                </a:cubicBezTo>
                <a:cubicBezTo>
                  <a:pt x="167640" y="2350006"/>
                  <a:pt x="0" y="1968666"/>
                  <a:pt x="0" y="1548172"/>
                </a:cubicBezTo>
                <a:cubicBezTo>
                  <a:pt x="0" y="693140"/>
                  <a:pt x="693140" y="0"/>
                  <a:pt x="1548172" y="0"/>
                </a:cubicBezTo>
                <a:close/>
              </a:path>
            </a:pathLst>
          </a:custGeom>
          <a:solidFill>
            <a:schemeClr val="bg1">
              <a:lumMod val="75000"/>
            </a:schemeClr>
          </a:solidFill>
          <a:ln w="12700" cap="flat" cmpd="sng" algn="ctr">
            <a:solidFill>
              <a:sysClr val="window" lastClr="FFFFFF"/>
            </a:solidFill>
            <a:prstDash val="solid"/>
            <a:miter lim="800000"/>
          </a:ln>
          <a:effectLst/>
        </p:spPr>
        <p:txBody>
          <a:bodyPr lIns="100790" tIns="50396" rIns="100790" bIns="50396" anchor="ctr"/>
          <a:lstStyle/>
          <a:p>
            <a:pPr algn="ctr">
              <a:defRPr/>
            </a:pPr>
            <a:endParaRPr lang="zh-CN" altLang="en-US" sz="1500" kern="0" dirty="0">
              <a:solidFill>
                <a:prstClr val="white"/>
              </a:solidFill>
              <a:latin typeface="Calibri" panose="020F0502020204030204"/>
              <a:ea typeface="微软雅黑" panose="020B0503020204020204" pitchFamily="34" charset="-122"/>
            </a:endParaRPr>
          </a:p>
        </p:txBody>
      </p:sp>
      <p:sp>
        <p:nvSpPr>
          <p:cNvPr id="16" name="椭圆 15"/>
          <p:cNvSpPr/>
          <p:nvPr/>
        </p:nvSpPr>
        <p:spPr>
          <a:xfrm rot="2640000" flipH="1">
            <a:off x="3495598" y="1332508"/>
            <a:ext cx="343300" cy="353899"/>
          </a:xfrm>
          <a:prstGeom prst="ellipse">
            <a:avLst/>
          </a:prstGeom>
          <a:solidFill>
            <a:srgbClr val="0070C0"/>
          </a:solidFill>
          <a:ln w="28575" cap="flat" cmpd="sng" algn="ctr">
            <a:solidFill>
              <a:sysClr val="window" lastClr="FFFFFF"/>
            </a:solidFill>
            <a:prstDash val="solid"/>
            <a:miter lim="800000"/>
          </a:ln>
          <a:effectLst/>
        </p:spPr>
        <p:txBody>
          <a:bodyPr lIns="100790" tIns="50396" rIns="100790" bIns="50396" anchor="ctr"/>
          <a:lstStyle/>
          <a:p>
            <a:pPr algn="ctr">
              <a:defRPr/>
            </a:pPr>
            <a:endParaRPr lang="zh-CN" altLang="en-US" sz="1500" kern="0" dirty="0">
              <a:solidFill>
                <a:prstClr val="white"/>
              </a:solidFill>
              <a:latin typeface="Calibri" panose="020F0502020204030204"/>
              <a:ea typeface="微软雅黑" panose="020B0503020204020204" pitchFamily="34" charset="-122"/>
            </a:endParaRPr>
          </a:p>
        </p:txBody>
      </p:sp>
      <p:sp>
        <p:nvSpPr>
          <p:cNvPr id="17" name="椭圆 16"/>
          <p:cNvSpPr/>
          <p:nvPr/>
        </p:nvSpPr>
        <p:spPr>
          <a:xfrm rot="2640000" flipH="1">
            <a:off x="4563359" y="2296785"/>
            <a:ext cx="340661" cy="356541"/>
          </a:xfrm>
          <a:prstGeom prst="ellipse">
            <a:avLst/>
          </a:prstGeom>
          <a:solidFill>
            <a:srgbClr val="0070C0"/>
          </a:solidFill>
          <a:ln w="28575" cap="flat" cmpd="sng" algn="ctr">
            <a:solidFill>
              <a:sysClr val="window" lastClr="FFFFFF"/>
            </a:solidFill>
            <a:prstDash val="solid"/>
            <a:miter lim="800000"/>
          </a:ln>
          <a:effectLst/>
        </p:spPr>
        <p:txBody>
          <a:bodyPr lIns="100790" tIns="50396" rIns="100790" bIns="50396" anchor="ctr"/>
          <a:lstStyle/>
          <a:p>
            <a:pPr algn="ctr">
              <a:defRPr/>
            </a:pPr>
            <a:endParaRPr lang="zh-CN" altLang="en-US" sz="1500" kern="0" dirty="0">
              <a:solidFill>
                <a:prstClr val="white"/>
              </a:solidFill>
              <a:latin typeface="Calibri" panose="020F0502020204030204"/>
              <a:ea typeface="微软雅黑" panose="020B0503020204020204" pitchFamily="34" charset="-122"/>
            </a:endParaRPr>
          </a:p>
        </p:txBody>
      </p:sp>
      <p:sp>
        <p:nvSpPr>
          <p:cNvPr id="18" name="椭圆 17"/>
          <p:cNvSpPr/>
          <p:nvPr/>
        </p:nvSpPr>
        <p:spPr>
          <a:xfrm rot="2640000" flipH="1">
            <a:off x="4654257" y="3626284"/>
            <a:ext cx="343300" cy="353899"/>
          </a:xfrm>
          <a:prstGeom prst="ellipse">
            <a:avLst/>
          </a:prstGeom>
          <a:solidFill>
            <a:srgbClr val="0070C0"/>
          </a:solidFill>
          <a:ln w="28575" cap="flat" cmpd="sng" algn="ctr">
            <a:solidFill>
              <a:sysClr val="window" lastClr="FFFFFF"/>
            </a:solidFill>
            <a:prstDash val="solid"/>
            <a:miter lim="800000"/>
          </a:ln>
          <a:effectLst/>
        </p:spPr>
        <p:txBody>
          <a:bodyPr lIns="100790" tIns="50396" rIns="100790" bIns="50396" anchor="ctr"/>
          <a:lstStyle/>
          <a:p>
            <a:pPr algn="ctr">
              <a:defRPr/>
            </a:pPr>
            <a:endParaRPr lang="zh-CN" altLang="en-US" sz="1500" kern="0" dirty="0">
              <a:solidFill>
                <a:prstClr val="white"/>
              </a:solidFill>
              <a:latin typeface="Calibri" panose="020F0502020204030204"/>
              <a:ea typeface="微软雅黑" panose="020B0503020204020204" pitchFamily="34" charset="-122"/>
            </a:endParaRPr>
          </a:p>
        </p:txBody>
      </p:sp>
      <p:sp>
        <p:nvSpPr>
          <p:cNvPr id="19" name="椭圆 18"/>
          <p:cNvSpPr/>
          <p:nvPr/>
        </p:nvSpPr>
        <p:spPr>
          <a:xfrm rot="2640000" flipH="1">
            <a:off x="3820389" y="4585887"/>
            <a:ext cx="348580" cy="353899"/>
          </a:xfrm>
          <a:prstGeom prst="ellipse">
            <a:avLst/>
          </a:prstGeom>
          <a:solidFill>
            <a:srgbClr val="0070C0"/>
          </a:solidFill>
          <a:ln w="28575" cap="flat" cmpd="sng" algn="ctr">
            <a:solidFill>
              <a:sysClr val="window" lastClr="FFFFFF"/>
            </a:solidFill>
            <a:prstDash val="solid"/>
            <a:miter lim="800000"/>
          </a:ln>
          <a:effectLst/>
        </p:spPr>
        <p:txBody>
          <a:bodyPr lIns="100790" tIns="50396" rIns="100790" bIns="50396" anchor="ctr"/>
          <a:lstStyle/>
          <a:p>
            <a:pPr algn="ctr">
              <a:defRPr/>
            </a:pPr>
            <a:endParaRPr lang="zh-CN" altLang="en-US" sz="1500" kern="0" dirty="0">
              <a:solidFill>
                <a:prstClr val="white"/>
              </a:solidFill>
              <a:latin typeface="Calibri" panose="020F0502020204030204"/>
              <a:ea typeface="微软雅黑" panose="020B0503020204020204" pitchFamily="34" charset="-122"/>
            </a:endParaRPr>
          </a:p>
        </p:txBody>
      </p:sp>
      <p:sp>
        <p:nvSpPr>
          <p:cNvPr id="20" name="圆角矩形 19"/>
          <p:cNvSpPr/>
          <p:nvPr/>
        </p:nvSpPr>
        <p:spPr bwMode="auto">
          <a:xfrm rot="2640000" flipH="1">
            <a:off x="611560" y="2482704"/>
            <a:ext cx="1352071" cy="1354853"/>
          </a:xfrm>
          <a:prstGeom prst="roundRect">
            <a:avLst>
              <a:gd name="adj" fmla="val 50000"/>
            </a:avLst>
          </a:prstGeom>
          <a:noFill/>
          <a:ln w="95250" cap="flat" cmpd="sng" algn="ctr">
            <a:solidFill>
              <a:srgbClr val="0070C0"/>
            </a:solidFill>
            <a:prstDash val="solid"/>
            <a:miter lim="800000"/>
          </a:ln>
          <a:effectLst/>
        </p:spPr>
        <p:txBody>
          <a:bodyPr lIns="100790" tIns="50396" rIns="100790" bIns="50396" anchor="ctr"/>
          <a:lstStyle/>
          <a:p>
            <a:pPr algn="ctr">
              <a:defRPr/>
            </a:pPr>
            <a:endParaRPr lang="zh-CN" altLang="en-US" sz="1300" kern="0" dirty="0">
              <a:solidFill>
                <a:prstClr val="white"/>
              </a:solidFill>
              <a:latin typeface="Calibri" panose="020F0502020204030204"/>
              <a:ea typeface="微软雅黑" panose="020B0503020204020204" pitchFamily="34" charset="-122"/>
            </a:endParaRPr>
          </a:p>
        </p:txBody>
      </p:sp>
      <p:sp>
        <p:nvSpPr>
          <p:cNvPr id="21" name="矩形 20"/>
          <p:cNvSpPr/>
          <p:nvPr/>
        </p:nvSpPr>
        <p:spPr>
          <a:xfrm>
            <a:off x="2338015" y="2713484"/>
            <a:ext cx="1575628" cy="892552"/>
          </a:xfrm>
          <a:prstGeom prst="rect">
            <a:avLst/>
          </a:prstGeom>
        </p:spPr>
        <p:txBody>
          <a:bodyPr wrap="square">
            <a:spAutoFit/>
          </a:bodyPr>
          <a:lstStyle/>
          <a:p>
            <a:pPr algn="ctr">
              <a:lnSpc>
                <a:spcPct val="130000"/>
              </a:lnSpc>
              <a:defRPr/>
            </a:pPr>
            <a:r>
              <a:rPr lang="zh-CN" altLang="en-US" sz="2000" b="1" kern="0" dirty="0">
                <a:solidFill>
                  <a:srgbClr val="0070C0"/>
                </a:solidFill>
                <a:ea typeface="微软雅黑" panose="020B0503020204020204" pitchFamily="34" charset="-122"/>
              </a:rPr>
              <a:t>请在此处输入您的标题</a:t>
            </a:r>
          </a:p>
        </p:txBody>
      </p:sp>
      <p:sp>
        <p:nvSpPr>
          <p:cNvPr id="22" name="TextBox 27"/>
          <p:cNvSpPr txBox="1"/>
          <p:nvPr/>
        </p:nvSpPr>
        <p:spPr>
          <a:xfrm>
            <a:off x="4282690" y="1143920"/>
            <a:ext cx="3817702" cy="563041"/>
          </a:xfrm>
          <a:prstGeom prst="rect">
            <a:avLst/>
          </a:prstGeom>
          <a:noFill/>
        </p:spPr>
        <p:txBody>
          <a:bodyPr lIns="100790" tIns="50396" rIns="100790" bIns="50396" anchor="ctr"/>
          <a:lstStyle/>
          <a:p>
            <a:pPr>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cs typeface="Arial" pitchFamily="34" charset="0"/>
              </a:rPr>
              <a:t>请在此处输入您的文本请在此处输入您的文本</a:t>
            </a:r>
            <a:endParaRPr lang="en-US" altLang="zh-CN" sz="1400" kern="0" dirty="0">
              <a:solidFill>
                <a:sysClr val="windowText" lastClr="000000">
                  <a:lumMod val="65000"/>
                  <a:lumOff val="35000"/>
                </a:sysClr>
              </a:solidFill>
              <a:latin typeface="微软雅黑" pitchFamily="34" charset="-122"/>
              <a:ea typeface="微软雅黑" pitchFamily="34" charset="-122"/>
              <a:cs typeface="Arial" pitchFamily="34" charset="0"/>
            </a:endParaRPr>
          </a:p>
          <a:p>
            <a:pPr>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cs typeface="Arial" pitchFamily="34" charset="0"/>
              </a:rPr>
              <a:t>请在此处输入您的文本请在此处输入您的文本</a:t>
            </a:r>
            <a:endParaRPr lang="en-US" altLang="zh-CN" sz="1400" kern="0" dirty="0">
              <a:solidFill>
                <a:sysClr val="window" lastClr="FFFFFF">
                  <a:lumMod val="50000"/>
                </a:sysClr>
              </a:solidFill>
              <a:latin typeface="微软雅黑" pitchFamily="34" charset="-122"/>
              <a:ea typeface="微软雅黑" pitchFamily="34" charset="-122"/>
            </a:endParaRPr>
          </a:p>
        </p:txBody>
      </p:sp>
      <p:sp>
        <p:nvSpPr>
          <p:cNvPr id="23" name="TextBox 27"/>
          <p:cNvSpPr txBox="1"/>
          <p:nvPr/>
        </p:nvSpPr>
        <p:spPr>
          <a:xfrm>
            <a:off x="5070323" y="2213385"/>
            <a:ext cx="3819311" cy="564504"/>
          </a:xfrm>
          <a:prstGeom prst="rect">
            <a:avLst/>
          </a:prstGeom>
          <a:noFill/>
        </p:spPr>
        <p:txBody>
          <a:bodyPr lIns="100790" tIns="50396" rIns="100790" bIns="50396" anchor="ctr"/>
          <a:lstStyle/>
          <a:p>
            <a:pPr>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cs typeface="Arial" pitchFamily="34" charset="0"/>
              </a:rPr>
              <a:t>请在此处输入您的文本请在此处输入您的文本</a:t>
            </a:r>
            <a:endParaRPr lang="en-US" altLang="zh-CN" sz="1400" kern="0" dirty="0">
              <a:solidFill>
                <a:sysClr val="windowText" lastClr="000000">
                  <a:lumMod val="65000"/>
                  <a:lumOff val="35000"/>
                </a:sysClr>
              </a:solidFill>
              <a:latin typeface="微软雅黑" pitchFamily="34" charset="-122"/>
              <a:ea typeface="微软雅黑" pitchFamily="34" charset="-122"/>
              <a:cs typeface="Arial" pitchFamily="34" charset="0"/>
            </a:endParaRPr>
          </a:p>
          <a:p>
            <a:pPr>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cs typeface="Arial" pitchFamily="34" charset="0"/>
              </a:rPr>
              <a:t>请在此处输入您的文本请在此处输入您的文本</a:t>
            </a:r>
            <a:endParaRPr lang="en-US" altLang="zh-CN" sz="1400" kern="0" dirty="0">
              <a:solidFill>
                <a:sysClr val="window" lastClr="FFFFFF">
                  <a:lumMod val="50000"/>
                </a:sysClr>
              </a:solidFill>
              <a:latin typeface="微软雅黑" pitchFamily="34" charset="-122"/>
              <a:ea typeface="微软雅黑" pitchFamily="34" charset="-122"/>
            </a:endParaRPr>
          </a:p>
        </p:txBody>
      </p:sp>
      <p:sp>
        <p:nvSpPr>
          <p:cNvPr id="24" name="TextBox 27"/>
          <p:cNvSpPr txBox="1"/>
          <p:nvPr/>
        </p:nvSpPr>
        <p:spPr>
          <a:xfrm>
            <a:off x="5070323" y="3497969"/>
            <a:ext cx="3817702" cy="564504"/>
          </a:xfrm>
          <a:prstGeom prst="rect">
            <a:avLst/>
          </a:prstGeom>
          <a:noFill/>
        </p:spPr>
        <p:txBody>
          <a:bodyPr lIns="100790" tIns="50396" rIns="100790" bIns="50396" anchor="ctr"/>
          <a:lstStyle/>
          <a:p>
            <a:pPr>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cs typeface="Arial" pitchFamily="34" charset="0"/>
              </a:rPr>
              <a:t>请在此处输入您的文本请在此处输入您的文本</a:t>
            </a:r>
            <a:endParaRPr lang="en-US" altLang="zh-CN" sz="1400" kern="0" dirty="0">
              <a:solidFill>
                <a:sysClr val="windowText" lastClr="000000">
                  <a:lumMod val="65000"/>
                  <a:lumOff val="35000"/>
                </a:sysClr>
              </a:solidFill>
              <a:latin typeface="微软雅黑" pitchFamily="34" charset="-122"/>
              <a:ea typeface="微软雅黑" pitchFamily="34" charset="-122"/>
              <a:cs typeface="Arial" pitchFamily="34" charset="0"/>
            </a:endParaRPr>
          </a:p>
          <a:p>
            <a:pPr>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cs typeface="Arial" pitchFamily="34" charset="0"/>
              </a:rPr>
              <a:t>请在此处输入您的文本请在此处输入您的文本</a:t>
            </a:r>
            <a:endParaRPr lang="en-US" altLang="zh-CN" sz="1400" kern="0" dirty="0">
              <a:solidFill>
                <a:sysClr val="window" lastClr="FFFFFF">
                  <a:lumMod val="50000"/>
                </a:sysClr>
              </a:solidFill>
              <a:latin typeface="微软雅黑" pitchFamily="34" charset="-122"/>
              <a:ea typeface="微软雅黑" pitchFamily="34" charset="-122"/>
            </a:endParaRPr>
          </a:p>
        </p:txBody>
      </p:sp>
      <p:sp>
        <p:nvSpPr>
          <p:cNvPr id="25" name="TextBox 27"/>
          <p:cNvSpPr txBox="1"/>
          <p:nvPr/>
        </p:nvSpPr>
        <p:spPr>
          <a:xfrm>
            <a:off x="4282690" y="4481315"/>
            <a:ext cx="3817702" cy="563041"/>
          </a:xfrm>
          <a:prstGeom prst="rect">
            <a:avLst/>
          </a:prstGeom>
          <a:noFill/>
        </p:spPr>
        <p:txBody>
          <a:bodyPr lIns="100790" tIns="50396" rIns="100790" bIns="50396" anchor="ctr"/>
          <a:lstStyle/>
          <a:p>
            <a:pPr>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cs typeface="Arial" pitchFamily="34" charset="0"/>
              </a:rPr>
              <a:t>请在此处输入您的文本请在此处输入您的文本</a:t>
            </a:r>
            <a:endParaRPr lang="en-US" altLang="zh-CN" sz="1400" kern="0" dirty="0">
              <a:solidFill>
                <a:sysClr val="windowText" lastClr="000000">
                  <a:lumMod val="65000"/>
                  <a:lumOff val="35000"/>
                </a:sysClr>
              </a:solidFill>
              <a:latin typeface="微软雅黑" pitchFamily="34" charset="-122"/>
              <a:ea typeface="微软雅黑" pitchFamily="34" charset="-122"/>
              <a:cs typeface="Arial" pitchFamily="34" charset="0"/>
            </a:endParaRPr>
          </a:p>
          <a:p>
            <a:pPr>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cs typeface="Arial" pitchFamily="34" charset="0"/>
              </a:rPr>
              <a:t>请在此处输入您的文本请在此处输入您的文本</a:t>
            </a:r>
            <a:endParaRPr lang="en-US" altLang="zh-CN" sz="1400" kern="0" dirty="0">
              <a:solidFill>
                <a:sysClr val="window" lastClr="FFFFFF">
                  <a:lumMod val="50000"/>
                </a:sysClr>
              </a:solidFill>
              <a:latin typeface="微软雅黑" pitchFamily="34" charset="-122"/>
              <a:ea typeface="微软雅黑" pitchFamily="34" charset="-122"/>
            </a:endParaRPr>
          </a:p>
        </p:txBody>
      </p:sp>
    </p:spTree>
    <p:extLst>
      <p:ext uri="{BB962C8B-B14F-4D97-AF65-F5344CB8AC3E}">
        <p14:creationId xmlns:p14="http://schemas.microsoft.com/office/powerpoint/2010/main" val="204527236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par>
                          <p:cTn id="28" fill="hold">
                            <p:stCondLst>
                              <p:cond delay="2000"/>
                            </p:stCondLst>
                            <p:childTnLst>
                              <p:par>
                                <p:cTn id="29" presetID="16" presetClass="entr" presetSubtype="42"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arn(outHorizontal)">
                                      <p:cBhvr>
                                        <p:cTn id="31" dur="500"/>
                                        <p:tgtEl>
                                          <p:spTgt spid="15"/>
                                        </p:tgtEl>
                                      </p:cBhvr>
                                    </p:animEffect>
                                  </p:childTnLst>
                                </p:cTn>
                              </p:par>
                            </p:childTnLst>
                          </p:cTn>
                        </p:par>
                        <p:par>
                          <p:cTn id="32" fill="hold">
                            <p:stCondLst>
                              <p:cond delay="2500"/>
                            </p:stCondLst>
                            <p:childTnLst>
                              <p:par>
                                <p:cTn id="33" presetID="23" presetClass="entr" presetSubtype="32"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strVal val="4*#ppt_w"/>
                                          </p:val>
                                        </p:tav>
                                        <p:tav tm="100000">
                                          <p:val>
                                            <p:strVal val="#ppt_w"/>
                                          </p:val>
                                        </p:tav>
                                      </p:tavLst>
                                    </p:anim>
                                    <p:anim calcmode="lin" valueType="num">
                                      <p:cBhvr>
                                        <p:cTn id="36" dur="500" fill="hold"/>
                                        <p:tgtEl>
                                          <p:spTgt spid="16"/>
                                        </p:tgtEl>
                                        <p:attrNameLst>
                                          <p:attrName>ppt_h</p:attrName>
                                        </p:attrNameLst>
                                      </p:cBhvr>
                                      <p:tavLst>
                                        <p:tav tm="0">
                                          <p:val>
                                            <p:strVal val="4*#ppt_h"/>
                                          </p:val>
                                        </p:tav>
                                        <p:tav tm="100000">
                                          <p:val>
                                            <p:strVal val="#ppt_h"/>
                                          </p:val>
                                        </p:tav>
                                      </p:tavLst>
                                    </p:anim>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500"/>
                            </p:stCondLst>
                            <p:childTnLst>
                              <p:par>
                                <p:cTn id="42" presetID="23" presetClass="entr" presetSubtype="32"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strVal val="4*#ppt_w"/>
                                          </p:val>
                                        </p:tav>
                                        <p:tav tm="100000">
                                          <p:val>
                                            <p:strVal val="#ppt_w"/>
                                          </p:val>
                                        </p:tav>
                                      </p:tavLst>
                                    </p:anim>
                                    <p:anim calcmode="lin" valueType="num">
                                      <p:cBhvr>
                                        <p:cTn id="45" dur="500" fill="hold"/>
                                        <p:tgtEl>
                                          <p:spTgt spid="17"/>
                                        </p:tgtEl>
                                        <p:attrNameLst>
                                          <p:attrName>ppt_h</p:attrName>
                                        </p:attrNameLst>
                                      </p:cBhvr>
                                      <p:tavLst>
                                        <p:tav tm="0">
                                          <p:val>
                                            <p:strVal val="4*#ppt_h"/>
                                          </p:val>
                                        </p:tav>
                                        <p:tav tm="100000">
                                          <p:val>
                                            <p:strVal val="#ppt_h"/>
                                          </p:val>
                                        </p:tav>
                                      </p:tavLst>
                                    </p:anim>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left)">
                                      <p:cBhvr>
                                        <p:cTn id="49" dur="500"/>
                                        <p:tgtEl>
                                          <p:spTgt spid="23"/>
                                        </p:tgtEl>
                                      </p:cBhvr>
                                    </p:animEffect>
                                  </p:childTnLst>
                                </p:cTn>
                              </p:par>
                            </p:childTnLst>
                          </p:cTn>
                        </p:par>
                        <p:par>
                          <p:cTn id="50" fill="hold">
                            <p:stCondLst>
                              <p:cond delay="4500"/>
                            </p:stCondLst>
                            <p:childTnLst>
                              <p:par>
                                <p:cTn id="51" presetID="23" presetClass="entr" presetSubtype="32"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strVal val="4*#ppt_w"/>
                                          </p:val>
                                        </p:tav>
                                        <p:tav tm="100000">
                                          <p:val>
                                            <p:strVal val="#ppt_w"/>
                                          </p:val>
                                        </p:tav>
                                      </p:tavLst>
                                    </p:anim>
                                    <p:anim calcmode="lin" valueType="num">
                                      <p:cBhvr>
                                        <p:cTn id="54" dur="500" fill="hold"/>
                                        <p:tgtEl>
                                          <p:spTgt spid="18"/>
                                        </p:tgtEl>
                                        <p:attrNameLst>
                                          <p:attrName>ppt_h</p:attrName>
                                        </p:attrNameLst>
                                      </p:cBhvr>
                                      <p:tavLst>
                                        <p:tav tm="0">
                                          <p:val>
                                            <p:strVal val="4*#ppt_h"/>
                                          </p:val>
                                        </p:tav>
                                        <p:tav tm="100000">
                                          <p:val>
                                            <p:strVal val="#ppt_h"/>
                                          </p:val>
                                        </p:tav>
                                      </p:tavLst>
                                    </p:anim>
                                  </p:childTnLst>
                                </p:cTn>
                              </p:par>
                            </p:childTnLst>
                          </p:cTn>
                        </p:par>
                        <p:par>
                          <p:cTn id="55" fill="hold">
                            <p:stCondLst>
                              <p:cond delay="5000"/>
                            </p:stCondLst>
                            <p:childTnLst>
                              <p:par>
                                <p:cTn id="56" presetID="22" presetClass="entr" presetSubtype="8"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left)">
                                      <p:cBhvr>
                                        <p:cTn id="58" dur="500"/>
                                        <p:tgtEl>
                                          <p:spTgt spid="24"/>
                                        </p:tgtEl>
                                      </p:cBhvr>
                                    </p:animEffect>
                                  </p:childTnLst>
                                </p:cTn>
                              </p:par>
                            </p:childTnLst>
                          </p:cTn>
                        </p:par>
                        <p:par>
                          <p:cTn id="59" fill="hold">
                            <p:stCondLst>
                              <p:cond delay="5500"/>
                            </p:stCondLst>
                            <p:childTnLst>
                              <p:par>
                                <p:cTn id="60" presetID="23" presetClass="entr" presetSubtype="32"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strVal val="4*#ppt_w"/>
                                          </p:val>
                                        </p:tav>
                                        <p:tav tm="100000">
                                          <p:val>
                                            <p:strVal val="#ppt_w"/>
                                          </p:val>
                                        </p:tav>
                                      </p:tavLst>
                                    </p:anim>
                                    <p:anim calcmode="lin" valueType="num">
                                      <p:cBhvr>
                                        <p:cTn id="63" dur="500" fill="hold"/>
                                        <p:tgtEl>
                                          <p:spTgt spid="19"/>
                                        </p:tgtEl>
                                        <p:attrNameLst>
                                          <p:attrName>ppt_h</p:attrName>
                                        </p:attrNameLst>
                                      </p:cBhvr>
                                      <p:tavLst>
                                        <p:tav tm="0">
                                          <p:val>
                                            <p:strVal val="4*#ppt_h"/>
                                          </p:val>
                                        </p:tav>
                                        <p:tav tm="100000">
                                          <p:val>
                                            <p:strVal val="#ppt_h"/>
                                          </p:val>
                                        </p:tav>
                                      </p:tavLst>
                                    </p:anim>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left)">
                                      <p:cBhvr>
                                        <p:cTn id="6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3" name="组合 63"/>
          <p:cNvGrpSpPr/>
          <p:nvPr/>
        </p:nvGrpSpPr>
        <p:grpSpPr>
          <a:xfrm>
            <a:off x="5795576" y="3145532"/>
            <a:ext cx="2520280" cy="1584176"/>
            <a:chOff x="5832000" y="2715766"/>
            <a:chExt cx="2520280" cy="1584176"/>
          </a:xfrm>
        </p:grpSpPr>
        <p:sp>
          <p:nvSpPr>
            <p:cNvPr id="14" name="矩形 13"/>
            <p:cNvSpPr/>
            <p:nvPr/>
          </p:nvSpPr>
          <p:spPr>
            <a:xfrm>
              <a:off x="5832000" y="2715766"/>
              <a:ext cx="2520280" cy="158417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156176" y="3075806"/>
              <a:ext cx="2016224" cy="830997"/>
            </a:xfrm>
            <a:prstGeom prst="rect">
              <a:avLst/>
            </a:prstGeom>
            <a:noFill/>
          </p:spPr>
          <p:txBody>
            <a:bodyPr wrap="square" rtlCol="0">
              <a:spAutoFit/>
            </a:bodyPr>
            <a:lstStyle/>
            <a:p>
              <a:r>
                <a:rPr lang="zh-CN" altLang="en-US" sz="1600" dirty="0" smtClean="0">
                  <a:solidFill>
                    <a:schemeClr val="bg1"/>
                  </a:solidFill>
                  <a:latin typeface="微软雅黑" pitchFamily="34" charset="-122"/>
                  <a:ea typeface="微软雅黑" pitchFamily="34" charset="-122"/>
                </a:rPr>
                <a:t>单击此处添加标题单击此处添加标题单击此处添加标题</a:t>
              </a:r>
            </a:p>
          </p:txBody>
        </p:sp>
      </p:grpSp>
      <p:grpSp>
        <p:nvGrpSpPr>
          <p:cNvPr id="16" name="组合 68"/>
          <p:cNvGrpSpPr/>
          <p:nvPr/>
        </p:nvGrpSpPr>
        <p:grpSpPr>
          <a:xfrm>
            <a:off x="755576" y="3145532"/>
            <a:ext cx="2520280" cy="1584176"/>
            <a:chOff x="792000" y="2715766"/>
            <a:chExt cx="2520280" cy="1584176"/>
          </a:xfrm>
        </p:grpSpPr>
        <p:sp>
          <p:nvSpPr>
            <p:cNvPr id="17" name="矩形 16"/>
            <p:cNvSpPr/>
            <p:nvPr/>
          </p:nvSpPr>
          <p:spPr>
            <a:xfrm>
              <a:off x="792000" y="2715766"/>
              <a:ext cx="2520280" cy="158417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1187624" y="3003798"/>
              <a:ext cx="2016224" cy="830997"/>
            </a:xfrm>
            <a:prstGeom prst="rect">
              <a:avLst/>
            </a:prstGeom>
            <a:noFill/>
          </p:spPr>
          <p:txBody>
            <a:bodyPr wrap="square" rtlCol="0">
              <a:spAutoFit/>
            </a:bodyPr>
            <a:lstStyle/>
            <a:p>
              <a:r>
                <a:rPr lang="zh-CN" altLang="en-US" sz="1600" dirty="0" smtClean="0">
                  <a:solidFill>
                    <a:schemeClr val="bg1"/>
                  </a:solidFill>
                  <a:latin typeface="微软雅黑" pitchFamily="34" charset="-122"/>
                  <a:ea typeface="微软雅黑" pitchFamily="34" charset="-122"/>
                </a:rPr>
                <a:t>单击此处添加标题单击此处添加标题单击此处添加标题</a:t>
              </a:r>
            </a:p>
          </p:txBody>
        </p:sp>
      </p:grpSp>
      <p:grpSp>
        <p:nvGrpSpPr>
          <p:cNvPr id="19" name="组合 71"/>
          <p:cNvGrpSpPr/>
          <p:nvPr/>
        </p:nvGrpSpPr>
        <p:grpSpPr>
          <a:xfrm>
            <a:off x="3275436" y="1561356"/>
            <a:ext cx="2520280" cy="1584176"/>
            <a:chOff x="3311860" y="1131590"/>
            <a:chExt cx="2520280" cy="1584176"/>
          </a:xfrm>
        </p:grpSpPr>
        <p:sp>
          <p:nvSpPr>
            <p:cNvPr id="20" name="矩形 19"/>
            <p:cNvSpPr/>
            <p:nvPr/>
          </p:nvSpPr>
          <p:spPr>
            <a:xfrm>
              <a:off x="3311860" y="1131590"/>
              <a:ext cx="2520280" cy="158417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3419872" y="1419622"/>
              <a:ext cx="2016224" cy="830997"/>
            </a:xfrm>
            <a:prstGeom prst="rect">
              <a:avLst/>
            </a:prstGeom>
            <a:noFill/>
          </p:spPr>
          <p:txBody>
            <a:bodyPr wrap="square" rtlCol="0">
              <a:spAutoFit/>
            </a:bodyPr>
            <a:lstStyle/>
            <a:p>
              <a:r>
                <a:rPr lang="zh-CN" altLang="en-US" sz="1600" dirty="0" smtClean="0">
                  <a:solidFill>
                    <a:schemeClr val="bg1"/>
                  </a:solidFill>
                  <a:latin typeface="微软雅黑" pitchFamily="34" charset="-122"/>
                  <a:ea typeface="微软雅黑" pitchFamily="34" charset="-122"/>
                </a:rPr>
                <a:t>单击此处添加标题单击此处添加标题单击此处添加标题</a:t>
              </a:r>
            </a:p>
          </p:txBody>
        </p:sp>
      </p:grpSp>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6416" y="1561356"/>
            <a:ext cx="2518880" cy="1584000"/>
          </a:xfrm>
          <a:prstGeom prst="rect">
            <a:avLst/>
          </a:prstGeom>
        </p:spPr>
      </p:pic>
      <p:pic>
        <p:nvPicPr>
          <p:cNvPr id="31" name="图片 3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275155" y="3145532"/>
            <a:ext cx="2520562" cy="1584000"/>
          </a:xfrm>
          <a:prstGeom prst="rect">
            <a:avLst/>
          </a:prstGeom>
        </p:spPr>
      </p:pic>
      <p:pic>
        <p:nvPicPr>
          <p:cNvPr id="32" name="图片 31"/>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5795717" y="1561356"/>
            <a:ext cx="2519718" cy="1584000"/>
          </a:xfrm>
          <a:prstGeom prst="rect">
            <a:avLst/>
          </a:prstGeom>
        </p:spPr>
      </p:pic>
      <p:grpSp>
        <p:nvGrpSpPr>
          <p:cNvPr id="33" name="组合 77"/>
          <p:cNvGrpSpPr/>
          <p:nvPr/>
        </p:nvGrpSpPr>
        <p:grpSpPr>
          <a:xfrm>
            <a:off x="874689" y="3289548"/>
            <a:ext cx="288032" cy="288032"/>
            <a:chOff x="911113" y="2715766"/>
            <a:chExt cx="288032" cy="288032"/>
          </a:xfrm>
        </p:grpSpPr>
        <p:sp>
          <p:nvSpPr>
            <p:cNvPr id="34" name="椭圆 33"/>
            <p:cNvSpPr/>
            <p:nvPr/>
          </p:nvSpPr>
          <p:spPr>
            <a:xfrm>
              <a:off x="911113" y="2715766"/>
              <a:ext cx="288032" cy="28803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971600" y="2772000"/>
              <a:ext cx="167059"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80"/>
          <p:cNvGrpSpPr/>
          <p:nvPr/>
        </p:nvGrpSpPr>
        <p:grpSpPr>
          <a:xfrm rot="5400000">
            <a:off x="5327664" y="2713484"/>
            <a:ext cx="288032" cy="288032"/>
            <a:chOff x="911113" y="2715766"/>
            <a:chExt cx="288032" cy="288032"/>
          </a:xfrm>
        </p:grpSpPr>
        <p:sp>
          <p:nvSpPr>
            <p:cNvPr id="37" name="椭圆 36"/>
            <p:cNvSpPr/>
            <p:nvPr/>
          </p:nvSpPr>
          <p:spPr>
            <a:xfrm>
              <a:off x="911113" y="2715766"/>
              <a:ext cx="288032" cy="28803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a:off x="971600" y="2772000"/>
              <a:ext cx="167059"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83"/>
          <p:cNvGrpSpPr/>
          <p:nvPr/>
        </p:nvGrpSpPr>
        <p:grpSpPr>
          <a:xfrm rot="16200000" flipH="1">
            <a:off x="5903728" y="3217540"/>
            <a:ext cx="288032" cy="288032"/>
            <a:chOff x="911113" y="2715766"/>
            <a:chExt cx="288032" cy="288032"/>
          </a:xfrm>
        </p:grpSpPr>
        <p:sp>
          <p:nvSpPr>
            <p:cNvPr id="40" name="椭圆 39"/>
            <p:cNvSpPr/>
            <p:nvPr/>
          </p:nvSpPr>
          <p:spPr>
            <a:xfrm>
              <a:off x="911113" y="2715766"/>
              <a:ext cx="288032" cy="28803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a:off x="971600" y="2772000"/>
              <a:ext cx="167059"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7875128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ppt_x"/>
                                          </p:val>
                                        </p:tav>
                                        <p:tav tm="100000">
                                          <p:val>
                                            <p:strVal val="#ppt_x"/>
                                          </p:val>
                                        </p:tav>
                                      </p:tavLst>
                                    </p:anim>
                                    <p:anim calcmode="lin" valueType="num">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2000"/>
                            </p:stCondLst>
                            <p:childTnLst>
                              <p:par>
                                <p:cTn id="25" presetID="2" presetClass="entr" presetSubtype="1"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ppt_x"/>
                                          </p:val>
                                        </p:tav>
                                        <p:tav tm="100000">
                                          <p:val>
                                            <p:strVal val="#ppt_x"/>
                                          </p:val>
                                        </p:tav>
                                      </p:tavLst>
                                    </p:anim>
                                    <p:anim calcmode="lin" valueType="num">
                                      <p:cBhvr additive="base">
                                        <p:cTn id="28" dur="500" fill="hold"/>
                                        <p:tgtEl>
                                          <p:spTgt spid="31"/>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down)">
                                      <p:cBhvr>
                                        <p:cTn id="32" dur="500"/>
                                        <p:tgtEl>
                                          <p:spTgt spid="19"/>
                                        </p:tgtEl>
                                      </p:cBhvr>
                                    </p:animEffect>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ppt_x"/>
                                          </p:val>
                                        </p:tav>
                                        <p:tav tm="100000">
                                          <p:val>
                                            <p:strVal val="#ppt_x"/>
                                          </p:val>
                                        </p:tav>
                                      </p:tavLst>
                                    </p:anim>
                                    <p:anim calcmode="lin" valueType="num">
                                      <p:cBhvr additive="base">
                                        <p:cTn id="37" dur="500" fill="hold"/>
                                        <p:tgtEl>
                                          <p:spTgt spid="32"/>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2" presetClass="entr" presetSubtype="1"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childTnLst>
                          </p:cTn>
                        </p:par>
                        <p:par>
                          <p:cTn id="42" fill="hold">
                            <p:stCondLst>
                              <p:cond delay="4000"/>
                            </p:stCondLst>
                            <p:childTnLst>
                              <p:par>
                                <p:cTn id="43" presetID="2" presetClass="entr" presetSubtype="4" fill="hold" nodeType="after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ppt_x"/>
                                          </p:val>
                                        </p:tav>
                                        <p:tav tm="100000">
                                          <p:val>
                                            <p:strVal val="#ppt_x"/>
                                          </p:val>
                                        </p:tav>
                                      </p:tavLst>
                                    </p:anim>
                                    <p:anim calcmode="lin" valueType="num">
                                      <p:cBhvr additive="base">
                                        <p:cTn id="46" dur="500" fill="hold"/>
                                        <p:tgtEl>
                                          <p:spTgt spid="33"/>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 presetClass="entr" presetSubtype="8" fill="hold" nodeType="after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0-#ppt_w/2"/>
                                          </p:val>
                                        </p:tav>
                                        <p:tav tm="100000">
                                          <p:val>
                                            <p:strVal val="#ppt_x"/>
                                          </p:val>
                                        </p:tav>
                                      </p:tavLst>
                                    </p:anim>
                                    <p:anim calcmode="lin" valueType="num">
                                      <p:cBhvr additive="base">
                                        <p:cTn id="51" dur="500" fill="hold"/>
                                        <p:tgtEl>
                                          <p:spTgt spid="36"/>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2" presetClass="entr" presetSubtype="2"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1+#ppt_w/2"/>
                                          </p:val>
                                        </p:tav>
                                        <p:tav tm="100000">
                                          <p:val>
                                            <p:strVal val="#ppt_x"/>
                                          </p:val>
                                        </p:tav>
                                      </p:tavLst>
                                    </p:anim>
                                    <p:anim calcmode="lin" valueType="num">
                                      <p:cBhvr additive="base">
                                        <p:cTn id="56"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等腰三角形 4"/>
          <p:cNvSpPr/>
          <p:nvPr/>
        </p:nvSpPr>
        <p:spPr>
          <a:xfrm>
            <a:off x="3419870" y="1603566"/>
            <a:ext cx="1980220" cy="170708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2429760" y="3310653"/>
            <a:ext cx="1980220" cy="170708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a:off x="4409980" y="3310653"/>
            <a:ext cx="1980220" cy="170708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3419870" y="3310653"/>
            <a:ext cx="1980220" cy="1707087"/>
            <a:chOff x="3545886" y="2664863"/>
            <a:chExt cx="1980220" cy="1707087"/>
          </a:xfrm>
          <a:solidFill>
            <a:schemeClr val="bg2"/>
          </a:solidFill>
        </p:grpSpPr>
        <p:sp>
          <p:nvSpPr>
            <p:cNvPr id="9" name="等腰三角形 8"/>
            <p:cNvSpPr/>
            <p:nvPr/>
          </p:nvSpPr>
          <p:spPr>
            <a:xfrm flipV="1">
              <a:off x="3545886" y="2664863"/>
              <a:ext cx="1980220" cy="170708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KSO_Shape"/>
            <p:cNvSpPr/>
            <p:nvPr/>
          </p:nvSpPr>
          <p:spPr>
            <a:xfrm>
              <a:off x="4279868" y="2980720"/>
              <a:ext cx="512255" cy="512255"/>
            </a:xfrm>
            <a:custGeom>
              <a:avLst/>
              <a:gdLst/>
              <a:ahLst/>
              <a:cxnLst/>
              <a:rect l="l" t="t" r="r" b="b"/>
              <a:pathLst>
                <a:path w="900473" h="900473">
                  <a:moveTo>
                    <a:pt x="347074" y="203047"/>
                  </a:moveTo>
                  <a:lnTo>
                    <a:pt x="692767" y="451973"/>
                  </a:lnTo>
                  <a:lnTo>
                    <a:pt x="347074" y="700898"/>
                  </a:lnTo>
                  <a:close/>
                  <a:moveTo>
                    <a:pt x="450237" y="63807"/>
                  </a:moveTo>
                  <a:cubicBezTo>
                    <a:pt x="236817" y="63807"/>
                    <a:pt x="63807" y="236817"/>
                    <a:pt x="63807" y="450237"/>
                  </a:cubicBezTo>
                  <a:cubicBezTo>
                    <a:pt x="63807" y="663656"/>
                    <a:pt x="236817" y="836666"/>
                    <a:pt x="450237" y="836666"/>
                  </a:cubicBezTo>
                  <a:cubicBezTo>
                    <a:pt x="663656" y="836666"/>
                    <a:pt x="836666" y="663656"/>
                    <a:pt x="836666" y="450237"/>
                  </a:cubicBezTo>
                  <a:cubicBezTo>
                    <a:pt x="836666" y="236817"/>
                    <a:pt x="663656" y="63807"/>
                    <a:pt x="450237" y="63807"/>
                  </a:cubicBezTo>
                  <a:close/>
                  <a:moveTo>
                    <a:pt x="450237" y="0"/>
                  </a:moveTo>
                  <a:cubicBezTo>
                    <a:pt x="698895" y="0"/>
                    <a:pt x="900473" y="201578"/>
                    <a:pt x="900473" y="450237"/>
                  </a:cubicBezTo>
                  <a:cubicBezTo>
                    <a:pt x="900473" y="698895"/>
                    <a:pt x="698895" y="900473"/>
                    <a:pt x="450237" y="900473"/>
                  </a:cubicBezTo>
                  <a:cubicBezTo>
                    <a:pt x="201578" y="900473"/>
                    <a:pt x="0" y="698895"/>
                    <a:pt x="0" y="450237"/>
                  </a:cubicBezTo>
                  <a:cubicBezTo>
                    <a:pt x="0" y="201578"/>
                    <a:pt x="201578" y="0"/>
                    <a:pt x="450237" y="0"/>
                  </a:cubicBezTo>
                  <a:close/>
                </a:path>
              </a:pathLst>
            </a:cu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11" name="未知"/>
          <p:cNvSpPr>
            <a:spLocks/>
          </p:cNvSpPr>
          <p:nvPr/>
        </p:nvSpPr>
        <p:spPr bwMode="auto">
          <a:xfrm>
            <a:off x="1205625" y="2137420"/>
            <a:ext cx="2592288" cy="503839"/>
          </a:xfrm>
          <a:custGeom>
            <a:avLst/>
            <a:gdLst/>
            <a:ahLst/>
            <a:cxnLst>
              <a:cxn ang="0">
                <a:pos x="21600" y="21600"/>
              </a:cxn>
              <a:cxn ang="0">
                <a:pos x="18640" y="0"/>
              </a:cxn>
              <a:cxn ang="0">
                <a:pos x="0" y="0"/>
              </a:cxn>
            </a:cxnLst>
            <a:rect l="0" t="0" r="r" b="b"/>
            <a:pathLst>
              <a:path w="21600" h="21600">
                <a:moveTo>
                  <a:pt x="21600" y="21600"/>
                </a:moveTo>
                <a:lnTo>
                  <a:pt x="18640" y="0"/>
                </a:lnTo>
                <a:lnTo>
                  <a:pt x="0" y="0"/>
                </a:lnTo>
              </a:path>
            </a:pathLst>
          </a:custGeom>
          <a:noFill/>
          <a:ln w="9525" cap="flat" cmpd="sng">
            <a:solidFill>
              <a:srgbClr val="0070C0"/>
            </a:solidFill>
            <a:round/>
            <a:headEnd type="none" w="med" len="med"/>
            <a:tailEnd type="oval" w="med" len="med"/>
          </a:ln>
          <a:effectLst/>
        </p:spPr>
        <p:txBody>
          <a:bodyPr/>
          <a:lstStyle/>
          <a:p>
            <a:endParaRPr lang="zh-CN" altLang="en-US"/>
          </a:p>
        </p:txBody>
      </p:sp>
      <p:sp>
        <p:nvSpPr>
          <p:cNvPr id="12" name="未知"/>
          <p:cNvSpPr>
            <a:spLocks/>
          </p:cNvSpPr>
          <p:nvPr/>
        </p:nvSpPr>
        <p:spPr bwMode="auto">
          <a:xfrm flipH="1">
            <a:off x="5400087" y="2137420"/>
            <a:ext cx="2646296" cy="1173234"/>
          </a:xfrm>
          <a:custGeom>
            <a:avLst/>
            <a:gdLst/>
            <a:ahLst/>
            <a:cxnLst>
              <a:cxn ang="0">
                <a:pos x="21600" y="21600"/>
              </a:cxn>
              <a:cxn ang="0">
                <a:pos x="18640" y="0"/>
              </a:cxn>
              <a:cxn ang="0">
                <a:pos x="0" y="0"/>
              </a:cxn>
            </a:cxnLst>
            <a:rect l="0" t="0" r="r" b="b"/>
            <a:pathLst>
              <a:path w="21600" h="21600">
                <a:moveTo>
                  <a:pt x="21600" y="21600"/>
                </a:moveTo>
                <a:lnTo>
                  <a:pt x="18640" y="0"/>
                </a:lnTo>
                <a:lnTo>
                  <a:pt x="0" y="0"/>
                </a:lnTo>
              </a:path>
            </a:pathLst>
          </a:custGeom>
          <a:noFill/>
          <a:ln w="9525" cap="flat" cmpd="sng">
            <a:solidFill>
              <a:srgbClr val="0070C0"/>
            </a:solidFill>
            <a:round/>
            <a:headEnd type="none" w="med" len="med"/>
            <a:tailEnd type="oval" w="med" len="med"/>
          </a:ln>
          <a:effectLst/>
        </p:spPr>
        <p:txBody>
          <a:bodyPr/>
          <a:lstStyle/>
          <a:p>
            <a:endParaRPr lang="zh-CN" altLang="en-US"/>
          </a:p>
        </p:txBody>
      </p:sp>
      <p:sp>
        <p:nvSpPr>
          <p:cNvPr id="13" name="未知"/>
          <p:cNvSpPr>
            <a:spLocks/>
          </p:cNvSpPr>
          <p:nvPr/>
        </p:nvSpPr>
        <p:spPr bwMode="auto">
          <a:xfrm flipH="1">
            <a:off x="5886144" y="3674626"/>
            <a:ext cx="2646296" cy="489569"/>
          </a:xfrm>
          <a:custGeom>
            <a:avLst/>
            <a:gdLst/>
            <a:ahLst/>
            <a:cxnLst>
              <a:cxn ang="0">
                <a:pos x="21600" y="21600"/>
              </a:cxn>
              <a:cxn ang="0">
                <a:pos x="18640" y="0"/>
              </a:cxn>
              <a:cxn ang="0">
                <a:pos x="0" y="0"/>
              </a:cxn>
            </a:cxnLst>
            <a:rect l="0" t="0" r="r" b="b"/>
            <a:pathLst>
              <a:path w="21600" h="21600">
                <a:moveTo>
                  <a:pt x="21600" y="21600"/>
                </a:moveTo>
                <a:lnTo>
                  <a:pt x="18640" y="0"/>
                </a:lnTo>
                <a:lnTo>
                  <a:pt x="0" y="0"/>
                </a:lnTo>
              </a:path>
            </a:pathLst>
          </a:custGeom>
          <a:noFill/>
          <a:ln w="9525" cap="flat" cmpd="sng">
            <a:solidFill>
              <a:srgbClr val="0070C0"/>
            </a:solidFill>
            <a:round/>
            <a:headEnd type="none" w="med" len="med"/>
            <a:tailEnd type="oval" w="med" len="med"/>
          </a:ln>
          <a:effectLst/>
        </p:spPr>
        <p:txBody>
          <a:bodyPr/>
          <a:lstStyle/>
          <a:p>
            <a:endParaRPr lang="zh-CN" altLang="en-US"/>
          </a:p>
        </p:txBody>
      </p:sp>
      <p:sp>
        <p:nvSpPr>
          <p:cNvPr id="14" name="未知"/>
          <p:cNvSpPr>
            <a:spLocks/>
          </p:cNvSpPr>
          <p:nvPr/>
        </p:nvSpPr>
        <p:spPr bwMode="auto">
          <a:xfrm>
            <a:off x="485544" y="3674626"/>
            <a:ext cx="2433191" cy="503839"/>
          </a:xfrm>
          <a:custGeom>
            <a:avLst/>
            <a:gdLst/>
            <a:ahLst/>
            <a:cxnLst>
              <a:cxn ang="0">
                <a:pos x="21600" y="21600"/>
              </a:cxn>
              <a:cxn ang="0">
                <a:pos x="18640" y="0"/>
              </a:cxn>
              <a:cxn ang="0">
                <a:pos x="0" y="0"/>
              </a:cxn>
            </a:cxnLst>
            <a:rect l="0" t="0" r="r" b="b"/>
            <a:pathLst>
              <a:path w="21600" h="21600">
                <a:moveTo>
                  <a:pt x="21600" y="21600"/>
                </a:moveTo>
                <a:lnTo>
                  <a:pt x="18640" y="0"/>
                </a:lnTo>
                <a:lnTo>
                  <a:pt x="0" y="0"/>
                </a:lnTo>
              </a:path>
            </a:pathLst>
          </a:custGeom>
          <a:noFill/>
          <a:ln w="9525" cap="flat" cmpd="sng">
            <a:solidFill>
              <a:srgbClr val="0070C0"/>
            </a:solidFill>
            <a:round/>
            <a:headEnd type="none" w="med" len="med"/>
            <a:tailEnd type="oval" w="med" len="med"/>
          </a:ln>
          <a:effectLst/>
        </p:spPr>
        <p:txBody>
          <a:bodyPr/>
          <a:lstStyle/>
          <a:p>
            <a:endParaRPr lang="zh-CN" altLang="en-US"/>
          </a:p>
        </p:txBody>
      </p:sp>
      <p:sp>
        <p:nvSpPr>
          <p:cNvPr id="15" name="文本框 7"/>
          <p:cNvSpPr txBox="1">
            <a:spLocks noChangeArrowheads="1"/>
          </p:cNvSpPr>
          <p:nvPr/>
        </p:nvSpPr>
        <p:spPr bwMode="auto">
          <a:xfrm>
            <a:off x="3798610" y="2395654"/>
            <a:ext cx="1222739" cy="914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微软雅黑" pitchFamily="34" charset="-122"/>
              </a:rPr>
              <a:t>添加文本</a:t>
            </a:r>
            <a:endParaRPr lang="en-US" altLang="zh-CN" sz="1400" b="1" dirty="0" smtClean="0">
              <a:solidFill>
                <a:schemeClr val="bg1"/>
              </a:solidFill>
              <a:latin typeface="微软雅黑" pitchFamily="34" charset="-122"/>
            </a:endParaRPr>
          </a:p>
          <a:p>
            <a:pPr algn="ctr">
              <a:lnSpc>
                <a:spcPct val="150000"/>
              </a:lnSpc>
              <a:spcBef>
                <a:spcPts val="300"/>
              </a:spcBef>
            </a:pPr>
            <a:r>
              <a:rPr lang="zh-CN" altLang="en-US" sz="1050" dirty="0" smtClean="0">
                <a:solidFill>
                  <a:schemeClr val="bg1"/>
                </a:solidFill>
                <a:latin typeface="微软雅黑" pitchFamily="34" charset="-122"/>
              </a:rPr>
              <a:t>添加说明文字添加说明文字</a:t>
            </a:r>
            <a:endParaRPr lang="zh-CN" altLang="en-US" sz="1050" dirty="0">
              <a:solidFill>
                <a:schemeClr val="bg1"/>
              </a:solidFill>
              <a:latin typeface="微软雅黑" pitchFamily="34" charset="-122"/>
            </a:endParaRPr>
          </a:p>
        </p:txBody>
      </p:sp>
      <p:sp>
        <p:nvSpPr>
          <p:cNvPr id="16" name="文本框 7"/>
          <p:cNvSpPr txBox="1">
            <a:spLocks noChangeArrowheads="1"/>
          </p:cNvSpPr>
          <p:nvPr/>
        </p:nvSpPr>
        <p:spPr bwMode="auto">
          <a:xfrm>
            <a:off x="2808500" y="4103248"/>
            <a:ext cx="1222739" cy="914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微软雅黑" pitchFamily="34" charset="-122"/>
              </a:rPr>
              <a:t>添加文本</a:t>
            </a:r>
            <a:endParaRPr lang="en-US" altLang="zh-CN" sz="1400" b="1" dirty="0" smtClean="0">
              <a:solidFill>
                <a:schemeClr val="bg1"/>
              </a:solidFill>
              <a:latin typeface="微软雅黑" pitchFamily="34" charset="-122"/>
            </a:endParaRPr>
          </a:p>
          <a:p>
            <a:pPr algn="ctr">
              <a:lnSpc>
                <a:spcPct val="150000"/>
              </a:lnSpc>
              <a:spcBef>
                <a:spcPts val="300"/>
              </a:spcBef>
            </a:pPr>
            <a:r>
              <a:rPr lang="zh-CN" altLang="en-US" sz="1050" dirty="0" smtClean="0">
                <a:solidFill>
                  <a:schemeClr val="bg1"/>
                </a:solidFill>
                <a:latin typeface="微软雅黑" pitchFamily="34" charset="-122"/>
              </a:rPr>
              <a:t>添加说明文字添加说明文字</a:t>
            </a:r>
            <a:endParaRPr lang="zh-CN" altLang="en-US" sz="1050" dirty="0">
              <a:solidFill>
                <a:schemeClr val="bg1"/>
              </a:solidFill>
              <a:latin typeface="微软雅黑" pitchFamily="34" charset="-122"/>
            </a:endParaRPr>
          </a:p>
        </p:txBody>
      </p:sp>
      <p:sp>
        <p:nvSpPr>
          <p:cNvPr id="17" name="文本框 7"/>
          <p:cNvSpPr txBox="1">
            <a:spLocks noChangeArrowheads="1"/>
          </p:cNvSpPr>
          <p:nvPr/>
        </p:nvSpPr>
        <p:spPr bwMode="auto">
          <a:xfrm>
            <a:off x="4788720" y="4102196"/>
            <a:ext cx="1222739" cy="914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微软雅黑" pitchFamily="34" charset="-122"/>
              </a:rPr>
              <a:t>添加文本</a:t>
            </a:r>
            <a:endParaRPr lang="en-US" altLang="zh-CN" sz="1400" b="1" dirty="0" smtClean="0">
              <a:solidFill>
                <a:schemeClr val="bg1"/>
              </a:solidFill>
              <a:latin typeface="微软雅黑" pitchFamily="34" charset="-122"/>
            </a:endParaRPr>
          </a:p>
          <a:p>
            <a:pPr algn="ctr">
              <a:lnSpc>
                <a:spcPct val="150000"/>
              </a:lnSpc>
              <a:spcBef>
                <a:spcPts val="300"/>
              </a:spcBef>
            </a:pPr>
            <a:r>
              <a:rPr lang="zh-CN" altLang="en-US" sz="1050" dirty="0" smtClean="0">
                <a:solidFill>
                  <a:schemeClr val="bg1"/>
                </a:solidFill>
                <a:latin typeface="微软雅黑" pitchFamily="34" charset="-122"/>
              </a:rPr>
              <a:t>添加说明文字添加说明文字</a:t>
            </a:r>
            <a:endParaRPr lang="zh-CN" altLang="en-US" sz="1050" dirty="0">
              <a:solidFill>
                <a:schemeClr val="bg1"/>
              </a:solidFill>
              <a:latin typeface="微软雅黑" pitchFamily="34" charset="-122"/>
            </a:endParaRPr>
          </a:p>
        </p:txBody>
      </p:sp>
      <p:sp>
        <p:nvSpPr>
          <p:cNvPr id="18" name="文本框 7"/>
          <p:cNvSpPr txBox="1">
            <a:spLocks noChangeArrowheads="1"/>
          </p:cNvSpPr>
          <p:nvPr/>
        </p:nvSpPr>
        <p:spPr bwMode="auto">
          <a:xfrm>
            <a:off x="1241627" y="2137420"/>
            <a:ext cx="1764197" cy="804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200" dirty="0" smtClean="0">
                <a:solidFill>
                  <a:schemeClr val="tx1">
                    <a:lumMod val="75000"/>
                    <a:lumOff val="25000"/>
                  </a:schemeClr>
                </a:solidFill>
                <a:latin typeface="微软雅黑" pitchFamily="34" charset="-122"/>
              </a:rPr>
              <a:t>添加说明文字添加说明</a:t>
            </a:r>
            <a:r>
              <a:rPr lang="zh-CN" altLang="en-US" sz="1200" dirty="0">
                <a:solidFill>
                  <a:schemeClr val="tx1">
                    <a:lumMod val="75000"/>
                    <a:lumOff val="25000"/>
                  </a:schemeClr>
                </a:solidFill>
                <a:latin typeface="微软雅黑" pitchFamily="34" charset="-122"/>
              </a:rPr>
              <a:t>文字添加说明文字添加说明文字。</a:t>
            </a:r>
          </a:p>
        </p:txBody>
      </p:sp>
      <p:sp>
        <p:nvSpPr>
          <p:cNvPr id="19" name="矩形 18"/>
          <p:cNvSpPr/>
          <p:nvPr/>
        </p:nvSpPr>
        <p:spPr>
          <a:xfrm>
            <a:off x="1241627" y="1714547"/>
            <a:ext cx="1261884" cy="326628"/>
          </a:xfrm>
          <a:prstGeom prst="rect">
            <a:avLst/>
          </a:prstGeom>
        </p:spPr>
        <p:txBody>
          <a:bodyPr wrap="none">
            <a:spAutoFit/>
          </a:bodyPr>
          <a:lstStyle/>
          <a:p>
            <a:pPr lvl="0">
              <a:lnSpc>
                <a:spcPct val="120000"/>
              </a:lnSpc>
            </a:pPr>
            <a:r>
              <a:rPr lang="zh-CN" altLang="en-US" sz="1400" b="1" dirty="0" smtClean="0">
                <a:solidFill>
                  <a:schemeClr val="tx1">
                    <a:lumMod val="75000"/>
                    <a:lumOff val="25000"/>
                  </a:schemeClr>
                </a:solidFill>
                <a:latin typeface="微软雅黑" pitchFamily="34" charset="-122"/>
              </a:rPr>
              <a:t>添加文本信息</a:t>
            </a:r>
            <a:endParaRPr lang="en-US" altLang="zh-CN" sz="1400" b="1" dirty="0">
              <a:solidFill>
                <a:schemeClr val="tx1">
                  <a:lumMod val="75000"/>
                  <a:lumOff val="25000"/>
                </a:schemeClr>
              </a:solidFill>
              <a:latin typeface="微软雅黑" pitchFamily="34" charset="-122"/>
            </a:endParaRPr>
          </a:p>
        </p:txBody>
      </p:sp>
      <p:sp>
        <p:nvSpPr>
          <p:cNvPr id="20" name="文本框 7"/>
          <p:cNvSpPr txBox="1">
            <a:spLocks noChangeArrowheads="1"/>
          </p:cNvSpPr>
          <p:nvPr/>
        </p:nvSpPr>
        <p:spPr bwMode="auto">
          <a:xfrm>
            <a:off x="659883" y="3700782"/>
            <a:ext cx="1764197" cy="804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200" dirty="0" smtClean="0">
                <a:solidFill>
                  <a:schemeClr val="tx1">
                    <a:lumMod val="75000"/>
                    <a:lumOff val="25000"/>
                  </a:schemeClr>
                </a:solidFill>
                <a:latin typeface="微软雅黑" pitchFamily="34" charset="-122"/>
              </a:rPr>
              <a:t>添加说明文字添加说明</a:t>
            </a:r>
            <a:r>
              <a:rPr lang="zh-CN" altLang="en-US" sz="1200" dirty="0">
                <a:solidFill>
                  <a:schemeClr val="tx1">
                    <a:lumMod val="75000"/>
                    <a:lumOff val="25000"/>
                  </a:schemeClr>
                </a:solidFill>
                <a:latin typeface="微软雅黑" pitchFamily="34" charset="-122"/>
              </a:rPr>
              <a:t>文字添加说明文字添加说明文字。</a:t>
            </a:r>
          </a:p>
        </p:txBody>
      </p:sp>
      <p:sp>
        <p:nvSpPr>
          <p:cNvPr id="21" name="矩形 20"/>
          <p:cNvSpPr/>
          <p:nvPr/>
        </p:nvSpPr>
        <p:spPr>
          <a:xfrm>
            <a:off x="659883" y="3277909"/>
            <a:ext cx="1261884" cy="326628"/>
          </a:xfrm>
          <a:prstGeom prst="rect">
            <a:avLst/>
          </a:prstGeom>
        </p:spPr>
        <p:txBody>
          <a:bodyPr wrap="none">
            <a:spAutoFit/>
          </a:bodyPr>
          <a:lstStyle/>
          <a:p>
            <a:pPr lvl="0">
              <a:lnSpc>
                <a:spcPct val="120000"/>
              </a:lnSpc>
            </a:pPr>
            <a:r>
              <a:rPr lang="zh-CN" altLang="en-US" sz="1400" b="1" dirty="0">
                <a:solidFill>
                  <a:schemeClr val="tx1">
                    <a:lumMod val="75000"/>
                    <a:lumOff val="25000"/>
                  </a:schemeClr>
                </a:solidFill>
                <a:latin typeface="微软雅黑" pitchFamily="34" charset="-122"/>
              </a:rPr>
              <a:t>添加文本信息</a:t>
            </a:r>
            <a:endParaRPr lang="en-US" altLang="zh-CN" sz="1400" b="1" dirty="0">
              <a:solidFill>
                <a:schemeClr val="tx1">
                  <a:lumMod val="75000"/>
                  <a:lumOff val="25000"/>
                </a:schemeClr>
              </a:solidFill>
              <a:latin typeface="微软雅黑" pitchFamily="34" charset="-122"/>
            </a:endParaRPr>
          </a:p>
        </p:txBody>
      </p:sp>
      <p:sp>
        <p:nvSpPr>
          <p:cNvPr id="22" name="文本框 7"/>
          <p:cNvSpPr txBox="1">
            <a:spLocks noChangeArrowheads="1"/>
          </p:cNvSpPr>
          <p:nvPr/>
        </p:nvSpPr>
        <p:spPr bwMode="auto">
          <a:xfrm>
            <a:off x="6327193" y="3700782"/>
            <a:ext cx="1764197" cy="804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200" dirty="0" smtClean="0">
                <a:solidFill>
                  <a:schemeClr val="tx1">
                    <a:lumMod val="75000"/>
                    <a:lumOff val="25000"/>
                  </a:schemeClr>
                </a:solidFill>
                <a:latin typeface="微软雅黑" pitchFamily="34" charset="-122"/>
              </a:rPr>
              <a:t>添加说明文字添加说明</a:t>
            </a:r>
            <a:r>
              <a:rPr lang="zh-CN" altLang="en-US" sz="1200" dirty="0">
                <a:solidFill>
                  <a:schemeClr val="tx1">
                    <a:lumMod val="75000"/>
                    <a:lumOff val="25000"/>
                  </a:schemeClr>
                </a:solidFill>
                <a:latin typeface="微软雅黑" pitchFamily="34" charset="-122"/>
              </a:rPr>
              <a:t>文字添加说明文字添加说明文字。</a:t>
            </a:r>
          </a:p>
        </p:txBody>
      </p:sp>
      <p:sp>
        <p:nvSpPr>
          <p:cNvPr id="23" name="矩形 22"/>
          <p:cNvSpPr/>
          <p:nvPr/>
        </p:nvSpPr>
        <p:spPr>
          <a:xfrm>
            <a:off x="6327193" y="3277909"/>
            <a:ext cx="1261884" cy="326628"/>
          </a:xfrm>
          <a:prstGeom prst="rect">
            <a:avLst/>
          </a:prstGeom>
        </p:spPr>
        <p:txBody>
          <a:bodyPr wrap="none">
            <a:spAutoFit/>
          </a:bodyPr>
          <a:lstStyle/>
          <a:p>
            <a:pPr lvl="0">
              <a:lnSpc>
                <a:spcPct val="120000"/>
              </a:lnSpc>
            </a:pPr>
            <a:r>
              <a:rPr lang="zh-CN" altLang="en-US" sz="1400" b="1" dirty="0">
                <a:solidFill>
                  <a:schemeClr val="tx1">
                    <a:lumMod val="75000"/>
                    <a:lumOff val="25000"/>
                  </a:schemeClr>
                </a:solidFill>
                <a:latin typeface="微软雅黑" pitchFamily="34" charset="-122"/>
              </a:rPr>
              <a:t>添加文本信息</a:t>
            </a:r>
            <a:endParaRPr lang="en-US" altLang="zh-CN" sz="1400" b="1" dirty="0">
              <a:solidFill>
                <a:schemeClr val="tx1">
                  <a:lumMod val="75000"/>
                  <a:lumOff val="25000"/>
                </a:schemeClr>
              </a:solidFill>
              <a:latin typeface="微软雅黑" pitchFamily="34" charset="-122"/>
            </a:endParaRPr>
          </a:p>
        </p:txBody>
      </p:sp>
      <p:sp>
        <p:nvSpPr>
          <p:cNvPr id="24" name="文本框 7"/>
          <p:cNvSpPr txBox="1">
            <a:spLocks noChangeArrowheads="1"/>
          </p:cNvSpPr>
          <p:nvPr/>
        </p:nvSpPr>
        <p:spPr bwMode="auto">
          <a:xfrm>
            <a:off x="5850139" y="2196584"/>
            <a:ext cx="1764197" cy="804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200" dirty="0" smtClean="0">
                <a:solidFill>
                  <a:schemeClr val="tx1">
                    <a:lumMod val="75000"/>
                    <a:lumOff val="25000"/>
                  </a:schemeClr>
                </a:solidFill>
                <a:latin typeface="微软雅黑" pitchFamily="34" charset="-122"/>
              </a:rPr>
              <a:t>添加说明文字添加说明</a:t>
            </a:r>
            <a:r>
              <a:rPr lang="zh-CN" altLang="en-US" sz="1200" dirty="0">
                <a:solidFill>
                  <a:schemeClr val="tx1">
                    <a:lumMod val="75000"/>
                    <a:lumOff val="25000"/>
                  </a:schemeClr>
                </a:solidFill>
                <a:latin typeface="微软雅黑" pitchFamily="34" charset="-122"/>
              </a:rPr>
              <a:t>文字添加说明文字添加说明文字。</a:t>
            </a:r>
          </a:p>
        </p:txBody>
      </p:sp>
      <p:sp>
        <p:nvSpPr>
          <p:cNvPr id="25" name="矩形 24"/>
          <p:cNvSpPr/>
          <p:nvPr/>
        </p:nvSpPr>
        <p:spPr>
          <a:xfrm>
            <a:off x="5850139" y="1777380"/>
            <a:ext cx="1261884" cy="326628"/>
          </a:xfrm>
          <a:prstGeom prst="rect">
            <a:avLst/>
          </a:prstGeom>
        </p:spPr>
        <p:txBody>
          <a:bodyPr wrap="none">
            <a:spAutoFit/>
          </a:bodyPr>
          <a:lstStyle/>
          <a:p>
            <a:pPr lvl="0">
              <a:lnSpc>
                <a:spcPct val="120000"/>
              </a:lnSpc>
            </a:pPr>
            <a:r>
              <a:rPr lang="zh-CN" altLang="en-US" sz="1400" b="1" dirty="0">
                <a:solidFill>
                  <a:schemeClr val="tx1">
                    <a:lumMod val="75000"/>
                    <a:lumOff val="25000"/>
                  </a:schemeClr>
                </a:solidFill>
                <a:latin typeface="微软雅黑" pitchFamily="34" charset="-122"/>
              </a:rPr>
              <a:t>添加文本信息</a:t>
            </a:r>
            <a:endParaRPr lang="en-US" altLang="zh-CN" sz="1400" b="1" dirty="0">
              <a:solidFill>
                <a:schemeClr val="tx1">
                  <a:lumMod val="75000"/>
                  <a:lumOff val="25000"/>
                </a:schemeClr>
              </a:solidFill>
              <a:latin typeface="微软雅黑" pitchFamily="34" charset="-122"/>
            </a:endParaRPr>
          </a:p>
        </p:txBody>
      </p:sp>
    </p:spTree>
    <p:extLst>
      <p:ext uri="{BB962C8B-B14F-4D97-AF65-F5344CB8AC3E}">
        <p14:creationId xmlns:p14="http://schemas.microsoft.com/office/powerpoint/2010/main" val="16448739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right)">
                                      <p:cBhvr>
                                        <p:cTn id="28" dur="500"/>
                                        <p:tgtEl>
                                          <p:spTgt spid="6"/>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3000"/>
                            </p:stCondLst>
                            <p:childTnLst>
                              <p:par>
                                <p:cTn id="34" presetID="22" presetClass="entr" presetSubtype="4"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00"/>
                                        <p:tgtEl>
                                          <p:spTgt spid="15"/>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childTnLst>
                          </p:cTn>
                        </p:par>
                        <p:par>
                          <p:cTn id="43" fill="hold">
                            <p:stCondLst>
                              <p:cond delay="3500"/>
                            </p:stCondLst>
                            <p:childTnLst>
                              <p:par>
                                <p:cTn id="44" presetID="22" presetClass="entr" presetSubtype="2"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right)">
                                      <p:cBhvr>
                                        <p:cTn id="46" dur="500"/>
                                        <p:tgtEl>
                                          <p:spTgt spid="11"/>
                                        </p:tgtEl>
                                      </p:cBhvr>
                                    </p:animEffect>
                                  </p:childTnLst>
                                </p:cTn>
                              </p:par>
                            </p:childTnLst>
                          </p:cTn>
                        </p:par>
                        <p:par>
                          <p:cTn id="47" fill="hold">
                            <p:stCondLst>
                              <p:cond delay="4000"/>
                            </p:stCondLst>
                            <p:childTnLst>
                              <p:par>
                                <p:cTn id="48" presetID="47"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anim calcmode="lin" valueType="num">
                                      <p:cBhvr>
                                        <p:cTn id="51" dur="500" fill="hold"/>
                                        <p:tgtEl>
                                          <p:spTgt spid="19"/>
                                        </p:tgtEl>
                                        <p:attrNameLst>
                                          <p:attrName>ppt_x</p:attrName>
                                        </p:attrNameLst>
                                      </p:cBhvr>
                                      <p:tavLst>
                                        <p:tav tm="0">
                                          <p:val>
                                            <p:strVal val="#ppt_x"/>
                                          </p:val>
                                        </p:tav>
                                        <p:tav tm="100000">
                                          <p:val>
                                            <p:strVal val="#ppt_x"/>
                                          </p:val>
                                        </p:tav>
                                      </p:tavLst>
                                    </p:anim>
                                    <p:anim calcmode="lin" valueType="num">
                                      <p:cBhvr>
                                        <p:cTn id="52" dur="500" fill="hold"/>
                                        <p:tgtEl>
                                          <p:spTgt spid="1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anim calcmode="lin" valueType="num">
                                      <p:cBhvr>
                                        <p:cTn id="56" dur="500" fill="hold"/>
                                        <p:tgtEl>
                                          <p:spTgt spid="18"/>
                                        </p:tgtEl>
                                        <p:attrNameLst>
                                          <p:attrName>ppt_x</p:attrName>
                                        </p:attrNameLst>
                                      </p:cBhvr>
                                      <p:tavLst>
                                        <p:tav tm="0">
                                          <p:val>
                                            <p:strVal val="#ppt_x"/>
                                          </p:val>
                                        </p:tav>
                                        <p:tav tm="100000">
                                          <p:val>
                                            <p:strVal val="#ppt_x"/>
                                          </p:val>
                                        </p:tav>
                                      </p:tavLst>
                                    </p:anim>
                                    <p:anim calcmode="lin" valueType="num">
                                      <p:cBhvr>
                                        <p:cTn id="57" dur="500" fill="hold"/>
                                        <p:tgtEl>
                                          <p:spTgt spid="18"/>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22" presetClass="entr" presetSubtype="8"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left)">
                                      <p:cBhvr>
                                        <p:cTn id="61" dur="500"/>
                                        <p:tgtEl>
                                          <p:spTgt spid="12"/>
                                        </p:tgtEl>
                                      </p:cBhvr>
                                    </p:animEffect>
                                  </p:childTnLst>
                                </p:cTn>
                              </p:par>
                            </p:childTnLst>
                          </p:cTn>
                        </p:par>
                        <p:par>
                          <p:cTn id="62" fill="hold">
                            <p:stCondLst>
                              <p:cond delay="5000"/>
                            </p:stCondLst>
                            <p:childTnLst>
                              <p:par>
                                <p:cTn id="63" presetID="47" presetClass="entr" presetSubtype="0"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1000"/>
                                        <p:tgtEl>
                                          <p:spTgt spid="25"/>
                                        </p:tgtEl>
                                      </p:cBhvr>
                                    </p:animEffect>
                                    <p:anim calcmode="lin" valueType="num">
                                      <p:cBhvr>
                                        <p:cTn id="66" dur="1000" fill="hold"/>
                                        <p:tgtEl>
                                          <p:spTgt spid="25"/>
                                        </p:tgtEl>
                                        <p:attrNameLst>
                                          <p:attrName>ppt_x</p:attrName>
                                        </p:attrNameLst>
                                      </p:cBhvr>
                                      <p:tavLst>
                                        <p:tav tm="0">
                                          <p:val>
                                            <p:strVal val="#ppt_x"/>
                                          </p:val>
                                        </p:tav>
                                        <p:tav tm="100000">
                                          <p:val>
                                            <p:strVal val="#ppt_x"/>
                                          </p:val>
                                        </p:tav>
                                      </p:tavLst>
                                    </p:anim>
                                    <p:anim calcmode="lin" valueType="num">
                                      <p:cBhvr>
                                        <p:cTn id="67" dur="1000" fill="hold"/>
                                        <p:tgtEl>
                                          <p:spTgt spid="25"/>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anim calcmode="lin" valueType="num">
                                      <p:cBhvr>
                                        <p:cTn id="71" dur="500" fill="hold"/>
                                        <p:tgtEl>
                                          <p:spTgt spid="24"/>
                                        </p:tgtEl>
                                        <p:attrNameLst>
                                          <p:attrName>ppt_x</p:attrName>
                                        </p:attrNameLst>
                                      </p:cBhvr>
                                      <p:tavLst>
                                        <p:tav tm="0">
                                          <p:val>
                                            <p:strVal val="#ppt_x"/>
                                          </p:val>
                                        </p:tav>
                                        <p:tav tm="100000">
                                          <p:val>
                                            <p:strVal val="#ppt_x"/>
                                          </p:val>
                                        </p:tav>
                                      </p:tavLst>
                                    </p:anim>
                                    <p:anim calcmode="lin" valueType="num">
                                      <p:cBhvr>
                                        <p:cTn id="72" dur="500" fill="hold"/>
                                        <p:tgtEl>
                                          <p:spTgt spid="24"/>
                                        </p:tgtEl>
                                        <p:attrNameLst>
                                          <p:attrName>ppt_y</p:attrName>
                                        </p:attrNameLst>
                                      </p:cBhvr>
                                      <p:tavLst>
                                        <p:tav tm="0">
                                          <p:val>
                                            <p:strVal val="#ppt_y+.1"/>
                                          </p:val>
                                        </p:tav>
                                        <p:tav tm="100000">
                                          <p:val>
                                            <p:strVal val="#ppt_y"/>
                                          </p:val>
                                        </p:tav>
                                      </p:tavLst>
                                    </p:anim>
                                  </p:childTnLst>
                                </p:cTn>
                              </p:par>
                            </p:childTnLst>
                          </p:cTn>
                        </p:par>
                        <p:par>
                          <p:cTn id="73" fill="hold">
                            <p:stCondLst>
                              <p:cond delay="6000"/>
                            </p:stCondLst>
                            <p:childTnLst>
                              <p:par>
                                <p:cTn id="74" presetID="22" presetClass="entr" presetSubtype="2"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wipe(right)">
                                      <p:cBhvr>
                                        <p:cTn id="76" dur="500"/>
                                        <p:tgtEl>
                                          <p:spTgt spid="14"/>
                                        </p:tgtEl>
                                      </p:cBhvr>
                                    </p:animEffect>
                                  </p:childTnLst>
                                </p:cTn>
                              </p:par>
                            </p:childTnLst>
                          </p:cTn>
                        </p:par>
                        <p:par>
                          <p:cTn id="77" fill="hold">
                            <p:stCondLst>
                              <p:cond delay="6500"/>
                            </p:stCondLst>
                            <p:childTnLst>
                              <p:par>
                                <p:cTn id="78" presetID="47" presetClass="entr" presetSubtype="0" fill="hold" grpId="0" nodeType="after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fade">
                                      <p:cBhvr>
                                        <p:cTn id="80" dur="1000"/>
                                        <p:tgtEl>
                                          <p:spTgt spid="21"/>
                                        </p:tgtEl>
                                      </p:cBhvr>
                                    </p:animEffect>
                                    <p:anim calcmode="lin" valueType="num">
                                      <p:cBhvr>
                                        <p:cTn id="81" dur="1000" fill="hold"/>
                                        <p:tgtEl>
                                          <p:spTgt spid="21"/>
                                        </p:tgtEl>
                                        <p:attrNameLst>
                                          <p:attrName>ppt_x</p:attrName>
                                        </p:attrNameLst>
                                      </p:cBhvr>
                                      <p:tavLst>
                                        <p:tav tm="0">
                                          <p:val>
                                            <p:strVal val="#ppt_x"/>
                                          </p:val>
                                        </p:tav>
                                        <p:tav tm="100000">
                                          <p:val>
                                            <p:strVal val="#ppt_x"/>
                                          </p:val>
                                        </p:tav>
                                      </p:tavLst>
                                    </p:anim>
                                    <p:anim calcmode="lin" valueType="num">
                                      <p:cBhvr>
                                        <p:cTn id="82" dur="1000" fill="hold"/>
                                        <p:tgtEl>
                                          <p:spTgt spid="21"/>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500"/>
                                        <p:tgtEl>
                                          <p:spTgt spid="20"/>
                                        </p:tgtEl>
                                      </p:cBhvr>
                                    </p:animEffect>
                                    <p:anim calcmode="lin" valueType="num">
                                      <p:cBhvr>
                                        <p:cTn id="86" dur="500" fill="hold"/>
                                        <p:tgtEl>
                                          <p:spTgt spid="20"/>
                                        </p:tgtEl>
                                        <p:attrNameLst>
                                          <p:attrName>ppt_x</p:attrName>
                                        </p:attrNameLst>
                                      </p:cBhvr>
                                      <p:tavLst>
                                        <p:tav tm="0">
                                          <p:val>
                                            <p:strVal val="#ppt_x"/>
                                          </p:val>
                                        </p:tav>
                                        <p:tav tm="100000">
                                          <p:val>
                                            <p:strVal val="#ppt_x"/>
                                          </p:val>
                                        </p:tav>
                                      </p:tavLst>
                                    </p:anim>
                                    <p:anim calcmode="lin" valueType="num">
                                      <p:cBhvr>
                                        <p:cTn id="87" dur="500" fill="hold"/>
                                        <p:tgtEl>
                                          <p:spTgt spid="20"/>
                                        </p:tgtEl>
                                        <p:attrNameLst>
                                          <p:attrName>ppt_y</p:attrName>
                                        </p:attrNameLst>
                                      </p:cBhvr>
                                      <p:tavLst>
                                        <p:tav tm="0">
                                          <p:val>
                                            <p:strVal val="#ppt_y+.1"/>
                                          </p:val>
                                        </p:tav>
                                        <p:tav tm="100000">
                                          <p:val>
                                            <p:strVal val="#ppt_y"/>
                                          </p:val>
                                        </p:tav>
                                      </p:tavLst>
                                    </p:anim>
                                  </p:childTnLst>
                                </p:cTn>
                              </p:par>
                            </p:childTnLst>
                          </p:cTn>
                        </p:par>
                        <p:par>
                          <p:cTn id="88" fill="hold">
                            <p:stCondLst>
                              <p:cond delay="7500"/>
                            </p:stCondLst>
                            <p:childTnLst>
                              <p:par>
                                <p:cTn id="89" presetID="22" presetClass="entr" presetSubtype="8" fill="hold" grpId="0" nodeType="after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wipe(left)">
                                      <p:cBhvr>
                                        <p:cTn id="91" dur="500"/>
                                        <p:tgtEl>
                                          <p:spTgt spid="13"/>
                                        </p:tgtEl>
                                      </p:cBhvr>
                                    </p:animEffect>
                                  </p:childTnLst>
                                </p:cTn>
                              </p:par>
                            </p:childTnLst>
                          </p:cTn>
                        </p:par>
                        <p:par>
                          <p:cTn id="92" fill="hold">
                            <p:stCondLst>
                              <p:cond delay="8000"/>
                            </p:stCondLst>
                            <p:childTnLst>
                              <p:par>
                                <p:cTn id="93" presetID="47" presetClass="entr" presetSubtype="0" fill="hold" grpId="0" nodeType="after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fade">
                                      <p:cBhvr>
                                        <p:cTn id="95" dur="1000"/>
                                        <p:tgtEl>
                                          <p:spTgt spid="23"/>
                                        </p:tgtEl>
                                      </p:cBhvr>
                                    </p:animEffect>
                                    <p:anim calcmode="lin" valueType="num">
                                      <p:cBhvr>
                                        <p:cTn id="96" dur="1000" fill="hold"/>
                                        <p:tgtEl>
                                          <p:spTgt spid="23"/>
                                        </p:tgtEl>
                                        <p:attrNameLst>
                                          <p:attrName>ppt_x</p:attrName>
                                        </p:attrNameLst>
                                      </p:cBhvr>
                                      <p:tavLst>
                                        <p:tav tm="0">
                                          <p:val>
                                            <p:strVal val="#ppt_x"/>
                                          </p:val>
                                        </p:tav>
                                        <p:tav tm="100000">
                                          <p:val>
                                            <p:strVal val="#ppt_x"/>
                                          </p:val>
                                        </p:tav>
                                      </p:tavLst>
                                    </p:anim>
                                    <p:anim calcmode="lin" valueType="num">
                                      <p:cBhvr>
                                        <p:cTn id="97" dur="1000" fill="hold"/>
                                        <p:tgtEl>
                                          <p:spTgt spid="23"/>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fade">
                                      <p:cBhvr>
                                        <p:cTn id="100" dur="500"/>
                                        <p:tgtEl>
                                          <p:spTgt spid="22"/>
                                        </p:tgtEl>
                                      </p:cBhvr>
                                    </p:animEffect>
                                    <p:anim calcmode="lin" valueType="num">
                                      <p:cBhvr>
                                        <p:cTn id="101" dur="500" fill="hold"/>
                                        <p:tgtEl>
                                          <p:spTgt spid="22"/>
                                        </p:tgtEl>
                                        <p:attrNameLst>
                                          <p:attrName>ppt_x</p:attrName>
                                        </p:attrNameLst>
                                      </p:cBhvr>
                                      <p:tavLst>
                                        <p:tav tm="0">
                                          <p:val>
                                            <p:strVal val="#ppt_x"/>
                                          </p:val>
                                        </p:tav>
                                        <p:tav tm="100000">
                                          <p:val>
                                            <p:strVal val="#ppt_x"/>
                                          </p:val>
                                        </p:tav>
                                      </p:tavLst>
                                    </p:anim>
                                    <p:anim calcmode="lin" valueType="num">
                                      <p:cBhvr>
                                        <p:cTn id="102"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右弧形箭头 5"/>
          <p:cNvSpPr/>
          <p:nvPr/>
        </p:nvSpPr>
        <p:spPr>
          <a:xfrm rot="16200000" flipH="1" flipV="1">
            <a:off x="4258077" y="1908177"/>
            <a:ext cx="1714277" cy="1806112"/>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rgbClr val="0070C0"/>
          </a:solidFill>
          <a:ln w="25400" cap="flat" cmpd="sng" algn="ctr">
            <a:noFill/>
            <a:prstDash val="solid"/>
          </a:ln>
          <a:effectLst/>
        </p:spPr>
        <p:txBody>
          <a:bodyPr lIns="75594" tIns="37797" rIns="75594" bIns="37797" anchor="ctr"/>
          <a:lstStyle/>
          <a:p>
            <a:pPr algn="ctr">
              <a:defRPr/>
            </a:pPr>
            <a:endParaRPr lang="en-US" sz="1500" kern="0">
              <a:solidFill>
                <a:sysClr val="windowText" lastClr="000000"/>
              </a:solidFill>
              <a:latin typeface="Calibri"/>
            </a:endParaRPr>
          </a:p>
        </p:txBody>
      </p:sp>
      <p:sp>
        <p:nvSpPr>
          <p:cNvPr id="11" name="右弧形箭头 5"/>
          <p:cNvSpPr/>
          <p:nvPr/>
        </p:nvSpPr>
        <p:spPr>
          <a:xfrm rot="5400000" flipH="1">
            <a:off x="4216073" y="2759363"/>
            <a:ext cx="1714277" cy="1806112"/>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rgbClr val="00B0F0"/>
          </a:solidFill>
          <a:ln w="25400" cap="flat" cmpd="sng" algn="ctr">
            <a:noFill/>
            <a:prstDash val="solid"/>
          </a:ln>
          <a:effectLst/>
        </p:spPr>
        <p:txBody>
          <a:bodyPr lIns="75594" tIns="37797" rIns="75594" bIns="37797" anchor="ctr"/>
          <a:lstStyle/>
          <a:p>
            <a:pPr algn="ctr">
              <a:defRPr/>
            </a:pPr>
            <a:endParaRPr lang="en-US" sz="1500" kern="0">
              <a:solidFill>
                <a:sysClr val="windowText" lastClr="000000"/>
              </a:solidFill>
              <a:latin typeface="Calibri"/>
            </a:endParaRPr>
          </a:p>
        </p:txBody>
      </p:sp>
      <p:sp>
        <p:nvSpPr>
          <p:cNvPr id="12" name="右弧形箭头 5"/>
          <p:cNvSpPr/>
          <p:nvPr/>
        </p:nvSpPr>
        <p:spPr>
          <a:xfrm rot="16200000">
            <a:off x="3248265" y="2759363"/>
            <a:ext cx="1714277" cy="1806112"/>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rgbClr val="00B0F0"/>
          </a:solidFill>
          <a:ln w="25400" cap="flat" cmpd="sng" algn="ctr">
            <a:noFill/>
            <a:prstDash val="solid"/>
          </a:ln>
          <a:effectLst/>
        </p:spPr>
        <p:txBody>
          <a:bodyPr lIns="75594" tIns="37797" rIns="75594" bIns="37797" anchor="ctr"/>
          <a:lstStyle/>
          <a:p>
            <a:pPr algn="ctr">
              <a:defRPr/>
            </a:pPr>
            <a:endParaRPr lang="en-US" sz="1500" kern="0">
              <a:solidFill>
                <a:sysClr val="windowText" lastClr="000000"/>
              </a:solidFill>
              <a:latin typeface="Calibri"/>
            </a:endParaRPr>
          </a:p>
        </p:txBody>
      </p:sp>
      <p:sp>
        <p:nvSpPr>
          <p:cNvPr id="13" name="右弧形箭头 5"/>
          <p:cNvSpPr/>
          <p:nvPr/>
        </p:nvSpPr>
        <p:spPr>
          <a:xfrm rot="5400000" flipV="1">
            <a:off x="3243014" y="1912641"/>
            <a:ext cx="1714277" cy="1806112"/>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rgbClr val="0070C0"/>
          </a:solidFill>
          <a:ln w="25400" cap="flat" cmpd="sng" algn="ctr">
            <a:noFill/>
            <a:prstDash val="solid"/>
          </a:ln>
          <a:effectLst/>
        </p:spPr>
        <p:txBody>
          <a:bodyPr lIns="75594" tIns="37797" rIns="75594" bIns="37797" anchor="ctr"/>
          <a:lstStyle/>
          <a:p>
            <a:pPr algn="ctr">
              <a:defRPr/>
            </a:pPr>
            <a:endParaRPr lang="en-US" sz="1500" kern="0">
              <a:solidFill>
                <a:sysClr val="windowText" lastClr="000000"/>
              </a:solidFill>
              <a:latin typeface="Calibri"/>
            </a:endParaRPr>
          </a:p>
        </p:txBody>
      </p:sp>
      <p:sp>
        <p:nvSpPr>
          <p:cNvPr id="14" name="矩形 13"/>
          <p:cNvSpPr/>
          <p:nvPr/>
        </p:nvSpPr>
        <p:spPr>
          <a:xfrm>
            <a:off x="2593310" y="1604395"/>
            <a:ext cx="1711606" cy="355653"/>
          </a:xfrm>
          <a:prstGeom prst="rect">
            <a:avLst/>
          </a:prstGeom>
          <a:solidFill>
            <a:srgbClr val="0070C0"/>
          </a:solidFill>
          <a:ln w="25400" cap="flat" cmpd="sng" algn="ctr">
            <a:noFill/>
            <a:prstDash val="solid"/>
          </a:ln>
          <a:effectLst/>
        </p:spPr>
        <p:txBody>
          <a:bodyPr lIns="75594" tIns="37797" rIns="75594" bIns="37797" anchor="ctr"/>
          <a:lstStyle/>
          <a:p>
            <a:pPr algn="ctr">
              <a:defRPr/>
            </a:pPr>
            <a:r>
              <a:rPr lang="zh-CN" altLang="en-US" b="1" kern="0" dirty="0">
                <a:solidFill>
                  <a:sysClr val="window" lastClr="FFFFFF"/>
                </a:solidFill>
                <a:latin typeface="微软雅黑" panose="020B0503020204020204" pitchFamily="34" charset="-122"/>
                <a:ea typeface="微软雅黑" panose="020B0503020204020204" pitchFamily="34" charset="-122"/>
              </a:rPr>
              <a:t>添加</a:t>
            </a:r>
            <a:r>
              <a:rPr lang="zh-CN" altLang="en-US" b="1" kern="0" dirty="0" smtClean="0">
                <a:solidFill>
                  <a:sysClr val="window" lastClr="FFFFFF"/>
                </a:solidFill>
                <a:latin typeface="微软雅黑" panose="020B0503020204020204" pitchFamily="34" charset="-122"/>
                <a:ea typeface="微软雅黑" panose="020B0503020204020204" pitchFamily="34" charset="-122"/>
              </a:rPr>
              <a:t>标题</a:t>
            </a:r>
            <a:endParaRPr lang="en-US" b="1" kern="0" dirty="0">
              <a:solidFill>
                <a:sysClr val="window" lastClr="FFFFFF"/>
              </a:solidFill>
              <a:latin typeface="微软雅黑" panose="020B0503020204020204" pitchFamily="34" charset="-122"/>
              <a:ea typeface="微软雅黑" panose="020B0503020204020204" pitchFamily="34" charset="-122"/>
            </a:endParaRPr>
          </a:p>
        </p:txBody>
      </p:sp>
      <p:sp>
        <p:nvSpPr>
          <p:cNvPr id="15" name="矩形 14"/>
          <p:cNvSpPr/>
          <p:nvPr/>
        </p:nvSpPr>
        <p:spPr>
          <a:xfrm>
            <a:off x="4906952" y="1604395"/>
            <a:ext cx="1713356" cy="355653"/>
          </a:xfrm>
          <a:prstGeom prst="rect">
            <a:avLst/>
          </a:prstGeom>
          <a:solidFill>
            <a:srgbClr val="0070C0"/>
          </a:solidFill>
          <a:ln w="25400" cap="flat" cmpd="sng" algn="ctr">
            <a:noFill/>
            <a:prstDash val="solid"/>
          </a:ln>
          <a:effectLst/>
        </p:spPr>
        <p:txBody>
          <a:bodyPr lIns="75594" tIns="37797" rIns="75594" bIns="37797" anchor="ctr"/>
          <a:lstStyle/>
          <a:p>
            <a:pPr algn="ctr">
              <a:defRPr/>
            </a:pPr>
            <a:r>
              <a:rPr lang="zh-CN" altLang="en-US" b="1" kern="0" dirty="0">
                <a:solidFill>
                  <a:sysClr val="window" lastClr="FFFFFF"/>
                </a:solidFill>
                <a:latin typeface="微软雅黑" panose="020B0503020204020204" pitchFamily="34" charset="-122"/>
                <a:ea typeface="微软雅黑" panose="020B0503020204020204" pitchFamily="34" charset="-122"/>
              </a:rPr>
              <a:t>添加标题</a:t>
            </a:r>
            <a:endParaRPr lang="en-US" altLang="zh-CN" b="1" kern="0" dirty="0">
              <a:solidFill>
                <a:sysClr val="window" lastClr="FFFFFF"/>
              </a:solidFill>
              <a:latin typeface="微软雅黑" panose="020B0503020204020204" pitchFamily="34" charset="-122"/>
              <a:ea typeface="微软雅黑" panose="020B0503020204020204" pitchFamily="34" charset="-122"/>
            </a:endParaRPr>
          </a:p>
        </p:txBody>
      </p:sp>
      <p:sp>
        <p:nvSpPr>
          <p:cNvPr id="16" name="矩形 15"/>
          <p:cNvSpPr/>
          <p:nvPr/>
        </p:nvSpPr>
        <p:spPr>
          <a:xfrm>
            <a:off x="2593310" y="4519559"/>
            <a:ext cx="1711606" cy="354165"/>
          </a:xfrm>
          <a:prstGeom prst="rect">
            <a:avLst/>
          </a:prstGeom>
          <a:solidFill>
            <a:srgbClr val="00B0F0"/>
          </a:solidFill>
          <a:ln w="25400" cap="flat" cmpd="sng" algn="ctr">
            <a:noFill/>
            <a:prstDash val="solid"/>
          </a:ln>
          <a:effectLst/>
        </p:spPr>
        <p:txBody>
          <a:bodyPr lIns="75594" tIns="37797" rIns="75594" bIns="37797" anchor="ctr"/>
          <a:lstStyle/>
          <a:p>
            <a:pPr algn="ctr">
              <a:defRPr/>
            </a:pPr>
            <a:r>
              <a:rPr lang="zh-CN" altLang="en-US" b="1" kern="0" dirty="0">
                <a:solidFill>
                  <a:sysClr val="window" lastClr="FFFFFF"/>
                </a:solidFill>
                <a:latin typeface="微软雅黑" panose="020B0503020204020204" pitchFamily="34" charset="-122"/>
                <a:ea typeface="微软雅黑" panose="020B0503020204020204" pitchFamily="34" charset="-122"/>
              </a:rPr>
              <a:t>添加标题</a:t>
            </a:r>
            <a:endParaRPr lang="en-US" altLang="zh-CN" b="1" kern="0" dirty="0">
              <a:solidFill>
                <a:sysClr val="window" lastClr="FFFFFF"/>
              </a:solidFill>
              <a:latin typeface="微软雅黑" panose="020B0503020204020204" pitchFamily="34" charset="-122"/>
              <a:ea typeface="微软雅黑" panose="020B0503020204020204" pitchFamily="34" charset="-122"/>
            </a:endParaRPr>
          </a:p>
        </p:txBody>
      </p:sp>
      <p:sp>
        <p:nvSpPr>
          <p:cNvPr id="17" name="矩形 16"/>
          <p:cNvSpPr/>
          <p:nvPr/>
        </p:nvSpPr>
        <p:spPr>
          <a:xfrm>
            <a:off x="4906952" y="4519559"/>
            <a:ext cx="1713356" cy="354165"/>
          </a:xfrm>
          <a:prstGeom prst="rect">
            <a:avLst/>
          </a:prstGeom>
          <a:solidFill>
            <a:srgbClr val="00B0F0"/>
          </a:solidFill>
          <a:ln w="25400" cap="flat" cmpd="sng" algn="ctr">
            <a:noFill/>
            <a:prstDash val="solid"/>
          </a:ln>
          <a:effectLst/>
        </p:spPr>
        <p:txBody>
          <a:bodyPr lIns="75594" tIns="37797" rIns="75594" bIns="37797" anchor="ctr"/>
          <a:lstStyle/>
          <a:p>
            <a:pPr algn="ctr">
              <a:defRPr/>
            </a:pPr>
            <a:r>
              <a:rPr lang="zh-CN" altLang="en-US" b="1" kern="0" dirty="0">
                <a:solidFill>
                  <a:sysClr val="window" lastClr="FFFFFF"/>
                </a:solidFill>
                <a:latin typeface="微软雅黑" panose="020B0503020204020204" pitchFamily="34" charset="-122"/>
                <a:ea typeface="微软雅黑" panose="020B0503020204020204" pitchFamily="34" charset="-122"/>
              </a:rPr>
              <a:t>添加标题</a:t>
            </a:r>
            <a:endParaRPr lang="en-US" altLang="zh-CN" b="1" kern="0" dirty="0">
              <a:solidFill>
                <a:sysClr val="window" lastClr="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981460" y="1964511"/>
            <a:ext cx="1944371" cy="972399"/>
          </a:xfrm>
          <a:prstGeom prst="rect">
            <a:avLst/>
          </a:prstGeom>
          <a:noFill/>
        </p:spPr>
        <p:txBody>
          <a:bodyPr lIns="100790" tIns="50396" rIns="100790" bIns="50396">
            <a:spAutoFit/>
          </a:bodyPr>
          <a:lstStyle/>
          <a:p>
            <a:pPr algn="just">
              <a:lnSpc>
                <a:spcPct val="130000"/>
              </a:lnSpc>
              <a:defRPr/>
            </a:pPr>
            <a:r>
              <a:rPr lang="zh-CN" altLang="en-US" sz="1500" kern="0" dirty="0">
                <a:solidFill>
                  <a:schemeClr val="tx1">
                    <a:lumMod val="85000"/>
                    <a:lumOff val="15000"/>
                  </a:schemeClr>
                </a:solidFill>
                <a:latin typeface="Arial" pitchFamily="34" charset="0"/>
                <a:ea typeface="微软雅黑" pitchFamily="34" charset="-122"/>
                <a:cs typeface="Arial" pitchFamily="34" charset="0"/>
              </a:rPr>
              <a:t>请在此处输入您的文本，或者将您的文本粘贴到此处。</a:t>
            </a:r>
            <a:endParaRPr lang="en-US" altLang="zh-CN" sz="1500" kern="0" dirty="0">
              <a:solidFill>
                <a:schemeClr val="tx1">
                  <a:lumMod val="85000"/>
                  <a:lumOff val="15000"/>
                </a:schemeClr>
              </a:solidFill>
              <a:latin typeface="Arial" pitchFamily="34" charset="0"/>
              <a:ea typeface="微软雅黑" pitchFamily="34" charset="-122"/>
              <a:cs typeface="Arial" pitchFamily="34" charset="0"/>
            </a:endParaRPr>
          </a:p>
        </p:txBody>
      </p:sp>
      <p:sp>
        <p:nvSpPr>
          <p:cNvPr id="19" name="TextBox 18"/>
          <p:cNvSpPr txBox="1"/>
          <p:nvPr/>
        </p:nvSpPr>
        <p:spPr>
          <a:xfrm>
            <a:off x="981460" y="3644562"/>
            <a:ext cx="1944371" cy="914306"/>
          </a:xfrm>
          <a:prstGeom prst="rect">
            <a:avLst/>
          </a:prstGeom>
          <a:noFill/>
        </p:spPr>
        <p:txBody>
          <a:bodyPr lIns="100790" tIns="50396" rIns="100790" bIns="50396">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itchFamily="34" charset="0"/>
                <a:ea typeface="微软雅黑" pitchFamily="34" charset="-122"/>
                <a:cs typeface="Arial" pitchFamily="34" charset="0"/>
              </a:defRPr>
            </a:lvl1pPr>
          </a:lstStyle>
          <a:p>
            <a:pPr>
              <a:lnSpc>
                <a:spcPct val="130000"/>
              </a:lnSpc>
              <a:defRPr/>
            </a:pPr>
            <a:r>
              <a:rPr lang="zh-CN" altLang="en-US" dirty="0">
                <a:solidFill>
                  <a:schemeClr val="tx1">
                    <a:lumMod val="85000"/>
                    <a:lumOff val="15000"/>
                  </a:schemeClr>
                </a:solidFill>
              </a:rPr>
              <a:t>请在此处输入您的文本，或者将您的文本粘贴到此处。</a:t>
            </a:r>
            <a:endParaRPr lang="en-US" altLang="zh-CN" dirty="0">
              <a:solidFill>
                <a:schemeClr val="tx1">
                  <a:lumMod val="85000"/>
                  <a:lumOff val="15000"/>
                </a:schemeClr>
              </a:solidFill>
            </a:endParaRPr>
          </a:p>
        </p:txBody>
      </p:sp>
      <p:sp>
        <p:nvSpPr>
          <p:cNvPr id="20" name="TextBox 19"/>
          <p:cNvSpPr txBox="1"/>
          <p:nvPr/>
        </p:nvSpPr>
        <p:spPr>
          <a:xfrm>
            <a:off x="6300038" y="1963024"/>
            <a:ext cx="1944370" cy="914306"/>
          </a:xfrm>
          <a:prstGeom prst="rect">
            <a:avLst/>
          </a:prstGeom>
          <a:noFill/>
        </p:spPr>
        <p:txBody>
          <a:bodyPr lIns="100790" tIns="50396" rIns="100790" bIns="50396">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itchFamily="34" charset="0"/>
                <a:ea typeface="微软雅黑" pitchFamily="34" charset="-122"/>
                <a:cs typeface="Arial" pitchFamily="34" charset="0"/>
              </a:defRPr>
            </a:lvl1pPr>
          </a:lstStyle>
          <a:p>
            <a:pPr>
              <a:lnSpc>
                <a:spcPct val="130000"/>
              </a:lnSpc>
              <a:defRPr/>
            </a:pPr>
            <a:r>
              <a:rPr lang="zh-CN" altLang="en-US" dirty="0">
                <a:solidFill>
                  <a:schemeClr val="tx1">
                    <a:lumMod val="85000"/>
                    <a:lumOff val="15000"/>
                  </a:schemeClr>
                </a:solidFill>
              </a:rPr>
              <a:t>请在此处输入您的文本，或者将您的文本粘贴到此处。</a:t>
            </a:r>
            <a:endParaRPr lang="en-US" altLang="zh-CN" dirty="0">
              <a:solidFill>
                <a:schemeClr val="tx1">
                  <a:lumMod val="85000"/>
                  <a:lumOff val="15000"/>
                </a:schemeClr>
              </a:solidFill>
            </a:endParaRPr>
          </a:p>
        </p:txBody>
      </p:sp>
      <p:sp>
        <p:nvSpPr>
          <p:cNvPr id="21" name="TextBox 20"/>
          <p:cNvSpPr txBox="1"/>
          <p:nvPr/>
        </p:nvSpPr>
        <p:spPr>
          <a:xfrm>
            <a:off x="6300038" y="3647539"/>
            <a:ext cx="1944370" cy="914306"/>
          </a:xfrm>
          <a:prstGeom prst="rect">
            <a:avLst/>
          </a:prstGeom>
          <a:noFill/>
        </p:spPr>
        <p:txBody>
          <a:bodyPr lIns="100790" tIns="50396" rIns="100790" bIns="50396">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itchFamily="34" charset="0"/>
                <a:ea typeface="微软雅黑" pitchFamily="34" charset="-122"/>
                <a:cs typeface="Arial" pitchFamily="34" charset="0"/>
              </a:defRPr>
            </a:lvl1pPr>
          </a:lstStyle>
          <a:p>
            <a:pPr>
              <a:lnSpc>
                <a:spcPct val="130000"/>
              </a:lnSpc>
              <a:defRPr/>
            </a:pPr>
            <a:r>
              <a:rPr lang="zh-CN" altLang="en-US" dirty="0">
                <a:solidFill>
                  <a:schemeClr val="tx1">
                    <a:lumMod val="85000"/>
                    <a:lumOff val="15000"/>
                  </a:schemeClr>
                </a:solidFill>
              </a:rPr>
              <a:t>请在此处输入您的文本，或者将您的文本粘贴到此处。</a:t>
            </a:r>
            <a:endParaRPr lang="en-US" altLang="zh-CN" dirty="0">
              <a:solidFill>
                <a:schemeClr val="tx1">
                  <a:lumMod val="85000"/>
                  <a:lumOff val="15000"/>
                </a:schemeClr>
              </a:solidFill>
            </a:endParaRPr>
          </a:p>
        </p:txBody>
      </p:sp>
    </p:spTree>
    <p:extLst>
      <p:ext uri="{BB962C8B-B14F-4D97-AF65-F5344CB8AC3E}">
        <p14:creationId xmlns:p14="http://schemas.microsoft.com/office/powerpoint/2010/main" val="42578962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750"/>
                                        <p:tgtEl>
                                          <p:spTgt spid="1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750"/>
                                        <p:tgtEl>
                                          <p:spTgt spid="10"/>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up)">
                                      <p:cBhvr>
                                        <p:cTn id="24" dur="750"/>
                                        <p:tgtEl>
                                          <p:spTgt spid="12"/>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750"/>
                                        <p:tgtEl>
                                          <p:spTgt spid="11"/>
                                        </p:tgtEl>
                                      </p:cBhvr>
                                    </p:animEffect>
                                  </p:childTnLst>
                                </p:cTn>
                              </p:par>
                            </p:childTnLst>
                          </p:cTn>
                        </p:par>
                        <p:par>
                          <p:cTn id="28" fill="hold">
                            <p:stCondLst>
                              <p:cond delay="1750"/>
                            </p:stCondLst>
                            <p:childTnLst>
                              <p:par>
                                <p:cTn id="29" presetID="16" presetClass="entr" presetSubtype="37"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arn(outVertical)">
                                      <p:cBhvr>
                                        <p:cTn id="31" dur="500"/>
                                        <p:tgtEl>
                                          <p:spTgt spid="14"/>
                                        </p:tgtEl>
                                      </p:cBhvr>
                                    </p:animEffect>
                                  </p:childTnLst>
                                </p:cTn>
                              </p:par>
                              <p:par>
                                <p:cTn id="32" presetID="16" presetClass="entr" presetSubtype="37"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arn(outVertical)">
                                      <p:cBhvr>
                                        <p:cTn id="34" dur="500"/>
                                        <p:tgtEl>
                                          <p:spTgt spid="15"/>
                                        </p:tgtEl>
                                      </p:cBhvr>
                                    </p:animEffect>
                                  </p:childTnLst>
                                </p:cTn>
                              </p:par>
                              <p:par>
                                <p:cTn id="35" presetID="16" presetClass="entr" presetSubtype="37"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Vertical)">
                                      <p:cBhvr>
                                        <p:cTn id="37" dur="500"/>
                                        <p:tgtEl>
                                          <p:spTgt spid="1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arn(outVertical)">
                                      <p:cBhvr>
                                        <p:cTn id="40" dur="500"/>
                                        <p:tgtEl>
                                          <p:spTgt spid="17"/>
                                        </p:tgtEl>
                                      </p:cBhvr>
                                    </p:animEffect>
                                  </p:childTnLst>
                                </p:cTn>
                              </p:par>
                            </p:childTnLst>
                          </p:cTn>
                        </p:par>
                        <p:par>
                          <p:cTn id="41" fill="hold">
                            <p:stCondLst>
                              <p:cond delay="2250"/>
                            </p:stCondLst>
                            <p:childTnLst>
                              <p:par>
                                <p:cTn id="42" presetID="22" presetClass="entr" presetSubtype="1"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up)">
                                      <p:cBhvr>
                                        <p:cTn id="44" dur="500"/>
                                        <p:tgtEl>
                                          <p:spTgt spid="18"/>
                                        </p:tgtEl>
                                      </p:cBhvr>
                                    </p:animEffect>
                                  </p:childTnLst>
                                </p:cTn>
                              </p:par>
                            </p:childTnLst>
                          </p:cTn>
                        </p:par>
                        <p:par>
                          <p:cTn id="45" fill="hold">
                            <p:stCondLst>
                              <p:cond delay="2750"/>
                            </p:stCondLst>
                            <p:childTnLst>
                              <p:par>
                                <p:cTn id="46" presetID="22" presetClass="entr" presetSubtype="1"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up)">
                                      <p:cBhvr>
                                        <p:cTn id="48" dur="500"/>
                                        <p:tgtEl>
                                          <p:spTgt spid="20"/>
                                        </p:tgtEl>
                                      </p:cBhvr>
                                    </p:animEffect>
                                  </p:childTnLst>
                                </p:cTn>
                              </p:par>
                            </p:childTnLst>
                          </p:cTn>
                        </p:par>
                        <p:par>
                          <p:cTn id="49" fill="hold">
                            <p:stCondLst>
                              <p:cond delay="3250"/>
                            </p:stCondLst>
                            <p:childTnLst>
                              <p:par>
                                <p:cTn id="50" presetID="22" presetClass="entr" presetSubtype="4"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down)">
                                      <p:cBhvr>
                                        <p:cTn id="52" dur="500"/>
                                        <p:tgtEl>
                                          <p:spTgt spid="19"/>
                                        </p:tgtEl>
                                      </p:cBhvr>
                                    </p:animEffect>
                                  </p:childTnLst>
                                </p:cTn>
                              </p:par>
                            </p:childTnLst>
                          </p:cTn>
                        </p:par>
                        <p:par>
                          <p:cTn id="53" fill="hold">
                            <p:stCondLst>
                              <p:cond delay="3750"/>
                            </p:stCondLst>
                            <p:childTnLst>
                              <p:par>
                                <p:cTn id="54" presetID="22" presetClass="entr" presetSubtype="4"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down)">
                                      <p:cBhvr>
                                        <p:cTn id="5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7020272" y="267494"/>
            <a:ext cx="2003258" cy="850682"/>
          </a:xfrm>
          <a:prstGeom prst="rect">
            <a:avLst/>
          </a:prstGeom>
        </p:spPr>
        <p:txBody>
          <a:bodyPr wrap="square">
            <a:spAutoFit/>
          </a:bodyPr>
          <a:lstStyle/>
          <a:p>
            <a:pPr marL="0" marR="0" lvl="0" indent="0" algn="r" defTabSz="914400" eaLnBrk="1" fontAlgn="auto" latinLnBrk="0" hangingPunct="1">
              <a:lnSpc>
                <a:spcPct val="112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0070C0"/>
                </a:solidFill>
                <a:effectLst/>
                <a:uLnTx/>
                <a:uFillTx/>
                <a:latin typeface="微软雅黑" pitchFamily="34" charset="-122"/>
                <a:ea typeface="微软雅黑" pitchFamily="34" charset="-122"/>
              </a:rPr>
              <a:t>过渡页 </a:t>
            </a:r>
            <a:r>
              <a:rPr kumimoji="0" lang="en-US" altLang="zh-CN" sz="2800" b="1" i="0" u="none" strike="noStrike" kern="1200" cap="none" spc="0" normalizeH="0" baseline="0" noProof="0" dirty="0" smtClean="0">
                <a:ln>
                  <a:noFill/>
                </a:ln>
                <a:solidFill>
                  <a:srgbClr val="0070C0"/>
                </a:solidFill>
                <a:effectLst/>
                <a:uLnTx/>
                <a:uFillTx/>
                <a:latin typeface="微软雅黑" pitchFamily="34" charset="-122"/>
                <a:ea typeface="微软雅黑" pitchFamily="34" charset="-122"/>
              </a:rPr>
              <a:t> </a:t>
            </a:r>
          </a:p>
          <a:p>
            <a:pPr marL="0" marR="0" lvl="0" indent="0" algn="r" defTabSz="914400" eaLnBrk="1" fontAlgn="auto" latinLnBrk="0" hangingPunct="1">
              <a:lnSpc>
                <a:spcPct val="112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srgbClr val="0070C0"/>
                </a:solidFill>
                <a:effectLst/>
                <a:uLnTx/>
                <a:uFillTx/>
                <a:latin typeface="+mn-lt"/>
                <a:ea typeface="宋体" panose="02010600030101010101" pitchFamily="2" charset="-122"/>
              </a:rPr>
              <a:t>TRANSITION </a:t>
            </a:r>
            <a:r>
              <a:rPr kumimoji="0" lang="en-US" altLang="zh-CN" sz="1600" b="0" i="0" u="none" strike="noStrike" kern="1200" cap="none" spc="0" normalizeH="0" baseline="0" noProof="0" dirty="0" smtClean="0">
                <a:ln>
                  <a:noFill/>
                </a:ln>
                <a:solidFill>
                  <a:srgbClr val="0070C0"/>
                </a:solidFill>
                <a:effectLst/>
                <a:uLnTx/>
                <a:uFillTx/>
                <a:latin typeface="Calibri"/>
                <a:ea typeface="宋体" panose="02010600030101010101" pitchFamily="2" charset="-122"/>
              </a:rPr>
              <a:t>PAGE </a:t>
            </a:r>
            <a:endParaRPr kumimoji="0" lang="zh-CN" altLang="en-US" sz="1800" b="0" i="0" u="none" strike="noStrike" kern="0" cap="none" spc="0" normalizeH="0" baseline="0" noProof="0" dirty="0" smtClean="0">
              <a:ln>
                <a:noFill/>
              </a:ln>
              <a:solidFill>
                <a:srgbClr val="0070C0"/>
              </a:solidFill>
              <a:effectLst/>
              <a:uLnTx/>
              <a:uFillTx/>
            </a:endParaRPr>
          </a:p>
        </p:txBody>
      </p:sp>
      <p:grpSp>
        <p:nvGrpSpPr>
          <p:cNvPr id="18" name="组合 17"/>
          <p:cNvGrpSpPr/>
          <p:nvPr/>
        </p:nvGrpSpPr>
        <p:grpSpPr>
          <a:xfrm>
            <a:off x="0" y="1994996"/>
            <a:ext cx="2987824" cy="1584176"/>
            <a:chOff x="0" y="1779662"/>
            <a:chExt cx="2987824" cy="1584176"/>
          </a:xfrm>
        </p:grpSpPr>
        <p:sp>
          <p:nvSpPr>
            <p:cNvPr id="19" name="矩形 18"/>
            <p:cNvSpPr/>
            <p:nvPr/>
          </p:nvSpPr>
          <p:spPr>
            <a:xfrm>
              <a:off x="0" y="1779662"/>
              <a:ext cx="2987824" cy="158417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TextBox 19"/>
            <p:cNvSpPr txBox="1"/>
            <p:nvPr/>
          </p:nvSpPr>
          <p:spPr>
            <a:xfrm>
              <a:off x="0" y="2426142"/>
              <a:ext cx="2987824" cy="646331"/>
            </a:xfrm>
            <a:prstGeom prst="rect">
              <a:avLst/>
            </a:prstGeom>
            <a:noFill/>
          </p:spPr>
          <p:txBody>
            <a:bodyPr wrap="square" rtlCol="0">
              <a:spAutoFit/>
            </a:bodyPr>
            <a:lstStyle/>
            <a:p>
              <a:pPr>
                <a:lnSpc>
                  <a:spcPct val="150000"/>
                </a:lnSpc>
              </a:pPr>
              <a:r>
                <a:rPr lang="zh-CN" altLang="en-US" sz="2400" b="1" dirty="0">
                  <a:solidFill>
                    <a:schemeClr val="bg1"/>
                  </a:solidFill>
                  <a:latin typeface="微软雅黑" pitchFamily="34" charset="-122"/>
                  <a:ea typeface="微软雅黑" pitchFamily="34" charset="-122"/>
                </a:rPr>
                <a:t>今年度工作完成情况</a:t>
              </a:r>
            </a:p>
          </p:txBody>
        </p:sp>
      </p:grpSp>
      <p:grpSp>
        <p:nvGrpSpPr>
          <p:cNvPr id="21" name="组合 20"/>
          <p:cNvGrpSpPr/>
          <p:nvPr/>
        </p:nvGrpSpPr>
        <p:grpSpPr>
          <a:xfrm>
            <a:off x="1475656" y="2274426"/>
            <a:ext cx="1656184" cy="369332"/>
            <a:chOff x="1475656" y="1995686"/>
            <a:chExt cx="1656184" cy="369332"/>
          </a:xfrm>
        </p:grpSpPr>
        <p:sp>
          <p:nvSpPr>
            <p:cNvPr id="22" name="矩形 21"/>
            <p:cNvSpPr/>
            <p:nvPr/>
          </p:nvSpPr>
          <p:spPr>
            <a:xfrm>
              <a:off x="1475656" y="1995686"/>
              <a:ext cx="1656184" cy="36004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TextBox 22"/>
            <p:cNvSpPr txBox="1"/>
            <p:nvPr/>
          </p:nvSpPr>
          <p:spPr>
            <a:xfrm>
              <a:off x="1691680" y="1995686"/>
              <a:ext cx="1224136" cy="369332"/>
            </a:xfrm>
            <a:prstGeom prst="rect">
              <a:avLst/>
            </a:prstGeom>
            <a:noFill/>
          </p:spPr>
          <p:txBody>
            <a:bodyPr wrap="square" rtlCol="0">
              <a:spAutoFit/>
            </a:bodyPr>
            <a:lstStyle/>
            <a:p>
              <a:r>
                <a:rPr lang="en-US" altLang="zh-CN" b="1" dirty="0">
                  <a:solidFill>
                    <a:schemeClr val="bg1"/>
                  </a:solidFill>
                  <a:latin typeface="微软雅黑" pitchFamily="34" charset="-122"/>
                  <a:ea typeface="微软雅黑" pitchFamily="34" charset="-122"/>
                </a:rPr>
                <a:t>PART  2</a:t>
              </a:r>
              <a:endParaRPr lang="zh-CN" altLang="en-US" b="1" dirty="0">
                <a:solidFill>
                  <a:schemeClr val="bg1"/>
                </a:solidFill>
                <a:latin typeface="微软雅黑" pitchFamily="34" charset="-122"/>
                <a:ea typeface="微软雅黑" pitchFamily="34" charset="-122"/>
              </a:endParaRPr>
            </a:p>
          </p:txBody>
        </p:sp>
      </p:grpSp>
      <p:sp>
        <p:nvSpPr>
          <p:cNvPr id="24" name="矩形 23"/>
          <p:cNvSpPr/>
          <p:nvPr/>
        </p:nvSpPr>
        <p:spPr>
          <a:xfrm>
            <a:off x="4440560" y="1812349"/>
            <a:ext cx="216024" cy="2160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TextBox 146"/>
          <p:cNvSpPr txBox="1">
            <a:spLocks noChangeArrowheads="1"/>
          </p:cNvSpPr>
          <p:nvPr/>
        </p:nvSpPr>
        <p:spPr bwMode="auto">
          <a:xfrm>
            <a:off x="4744213" y="1776000"/>
            <a:ext cx="2648675"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smtClean="0">
                <a:latin typeface="微软雅黑" pitchFamily="34" charset="-122"/>
                <a:ea typeface="微软雅黑" pitchFamily="34" charset="-122"/>
              </a:rPr>
              <a:t>此处添加第一部分内容</a:t>
            </a:r>
            <a:r>
              <a:rPr lang="en-US" altLang="zh-CN" sz="1600" kern="0" dirty="0" smtClean="0">
                <a:latin typeface="微软雅黑" pitchFamily="34" charset="-122"/>
                <a:ea typeface="微软雅黑" pitchFamily="34" charset="-122"/>
              </a:rPr>
              <a:t>……</a:t>
            </a:r>
            <a:endParaRPr lang="en-US" sz="1600" kern="0" dirty="0" smtClean="0">
              <a:latin typeface="微软雅黑" pitchFamily="34" charset="-122"/>
              <a:ea typeface="微软雅黑" pitchFamily="34" charset="-122"/>
            </a:endParaRPr>
          </a:p>
        </p:txBody>
      </p:sp>
      <p:sp>
        <p:nvSpPr>
          <p:cNvPr id="26" name="矩形 25"/>
          <p:cNvSpPr/>
          <p:nvPr/>
        </p:nvSpPr>
        <p:spPr>
          <a:xfrm>
            <a:off x="4440560" y="2496770"/>
            <a:ext cx="216024" cy="2160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TextBox 146"/>
          <p:cNvSpPr txBox="1">
            <a:spLocks noChangeArrowheads="1"/>
          </p:cNvSpPr>
          <p:nvPr/>
        </p:nvSpPr>
        <p:spPr bwMode="auto">
          <a:xfrm>
            <a:off x="4744213" y="2460421"/>
            <a:ext cx="2648675"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a:latin typeface="微软雅黑" pitchFamily="34" charset="-122"/>
                <a:ea typeface="微软雅黑" pitchFamily="34" charset="-122"/>
              </a:rPr>
              <a:t>此处添加第一部分内容</a:t>
            </a:r>
            <a:r>
              <a:rPr lang="en-US" altLang="zh-CN" sz="1600" kern="0" dirty="0">
                <a:latin typeface="微软雅黑" pitchFamily="34" charset="-122"/>
                <a:ea typeface="微软雅黑" pitchFamily="34" charset="-122"/>
              </a:rPr>
              <a:t>……</a:t>
            </a:r>
          </a:p>
        </p:txBody>
      </p:sp>
      <p:sp>
        <p:nvSpPr>
          <p:cNvPr id="28" name="矩形 27"/>
          <p:cNvSpPr/>
          <p:nvPr/>
        </p:nvSpPr>
        <p:spPr>
          <a:xfrm>
            <a:off x="4440560" y="3181191"/>
            <a:ext cx="216024" cy="2160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TextBox 146"/>
          <p:cNvSpPr txBox="1">
            <a:spLocks noChangeArrowheads="1"/>
          </p:cNvSpPr>
          <p:nvPr/>
        </p:nvSpPr>
        <p:spPr bwMode="auto">
          <a:xfrm>
            <a:off x="4744213" y="3144842"/>
            <a:ext cx="2648675"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a:latin typeface="微软雅黑" pitchFamily="34" charset="-122"/>
                <a:ea typeface="微软雅黑" pitchFamily="34" charset="-122"/>
              </a:rPr>
              <a:t>此处添加第一部分内容</a:t>
            </a:r>
            <a:r>
              <a:rPr lang="en-US" altLang="zh-CN" sz="1600" kern="0" dirty="0">
                <a:latin typeface="微软雅黑" pitchFamily="34" charset="-122"/>
                <a:ea typeface="微软雅黑" pitchFamily="34" charset="-122"/>
              </a:rPr>
              <a:t>……</a:t>
            </a:r>
          </a:p>
        </p:txBody>
      </p:sp>
      <p:sp>
        <p:nvSpPr>
          <p:cNvPr id="30" name="矩形 29"/>
          <p:cNvSpPr/>
          <p:nvPr/>
        </p:nvSpPr>
        <p:spPr>
          <a:xfrm>
            <a:off x="4440560" y="3793604"/>
            <a:ext cx="216024" cy="2160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TextBox 146"/>
          <p:cNvSpPr txBox="1">
            <a:spLocks noChangeArrowheads="1"/>
          </p:cNvSpPr>
          <p:nvPr/>
        </p:nvSpPr>
        <p:spPr bwMode="auto">
          <a:xfrm>
            <a:off x="4744213" y="3757255"/>
            <a:ext cx="2648675"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a:latin typeface="微软雅黑" pitchFamily="34" charset="-122"/>
                <a:ea typeface="微软雅黑" pitchFamily="34" charset="-122"/>
              </a:rPr>
              <a:t>此处添加第一部分内容</a:t>
            </a:r>
            <a:r>
              <a:rPr lang="en-US" altLang="zh-CN" sz="1600" kern="0" dirty="0">
                <a:latin typeface="微软雅黑" pitchFamily="34" charset="-122"/>
                <a:ea typeface="微软雅黑" pitchFamily="34" charset="-122"/>
              </a:rPr>
              <a:t>……</a:t>
            </a:r>
          </a:p>
        </p:txBody>
      </p:sp>
    </p:spTree>
    <p:extLst>
      <p:ext uri="{BB962C8B-B14F-4D97-AF65-F5344CB8AC3E}">
        <p14:creationId xmlns:p14="http://schemas.microsoft.com/office/powerpoint/2010/main" val="198072945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300" fill="hold"/>
                                        <p:tgtEl>
                                          <p:spTgt spid="18"/>
                                        </p:tgtEl>
                                        <p:attrNameLst>
                                          <p:attrName>ppt_x</p:attrName>
                                        </p:attrNameLst>
                                      </p:cBhvr>
                                      <p:tavLst>
                                        <p:tav tm="0">
                                          <p:val>
                                            <p:strVal val="0-#ppt_w/2"/>
                                          </p:val>
                                        </p:tav>
                                        <p:tav tm="100000">
                                          <p:val>
                                            <p:strVal val="#ppt_x"/>
                                          </p:val>
                                        </p:tav>
                                      </p:tavLst>
                                    </p:anim>
                                    <p:anim calcmode="lin" valueType="num">
                                      <p:cBhvr additive="base">
                                        <p:cTn id="12" dur="3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300" fill="hold"/>
                                        <p:tgtEl>
                                          <p:spTgt spid="21"/>
                                        </p:tgtEl>
                                        <p:attrNameLst>
                                          <p:attrName>ppt_x</p:attrName>
                                        </p:attrNameLst>
                                      </p:cBhvr>
                                      <p:tavLst>
                                        <p:tav tm="0">
                                          <p:val>
                                            <p:strVal val="1+#ppt_w/2"/>
                                          </p:val>
                                        </p:tav>
                                        <p:tav tm="100000">
                                          <p:val>
                                            <p:strVal val="#ppt_x"/>
                                          </p:val>
                                        </p:tav>
                                      </p:tavLst>
                                    </p:anim>
                                    <p:anim calcmode="lin" valueType="num">
                                      <p:cBhvr additive="base">
                                        <p:cTn id="16" dur="300" fill="hold"/>
                                        <p:tgtEl>
                                          <p:spTgt spid="21"/>
                                        </p:tgtEl>
                                        <p:attrNameLst>
                                          <p:attrName>ppt_y</p:attrName>
                                        </p:attrNameLst>
                                      </p:cBhvr>
                                      <p:tavLst>
                                        <p:tav tm="0">
                                          <p:val>
                                            <p:strVal val="#ppt_y"/>
                                          </p:val>
                                        </p:tav>
                                        <p:tav tm="100000">
                                          <p:val>
                                            <p:strVal val="#ppt_y"/>
                                          </p:val>
                                        </p:tav>
                                      </p:tavLst>
                                    </p:anim>
                                  </p:childTnLst>
                                </p:cTn>
                              </p:par>
                            </p:childTnLst>
                          </p:cTn>
                        </p:par>
                        <p:par>
                          <p:cTn id="17" fill="hold">
                            <p:stCondLst>
                              <p:cond delay="800"/>
                            </p:stCondLst>
                            <p:childTnLst>
                              <p:par>
                                <p:cTn id="18" presetID="37"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anim calcmode="lin" valueType="num">
                                      <p:cBhvr>
                                        <p:cTn id="21" dur="500" fill="hold"/>
                                        <p:tgtEl>
                                          <p:spTgt spid="24"/>
                                        </p:tgtEl>
                                        <p:attrNameLst>
                                          <p:attrName>ppt_x</p:attrName>
                                        </p:attrNameLst>
                                      </p:cBhvr>
                                      <p:tavLst>
                                        <p:tav tm="0">
                                          <p:val>
                                            <p:strVal val="#ppt_x"/>
                                          </p:val>
                                        </p:tav>
                                        <p:tav tm="100000">
                                          <p:val>
                                            <p:strVal val="#ppt_x"/>
                                          </p:val>
                                        </p:tav>
                                      </p:tavLst>
                                    </p:anim>
                                    <p:anim calcmode="lin" valueType="num">
                                      <p:cBhvr>
                                        <p:cTn id="22" dur="450" decel="100000" fill="hold"/>
                                        <p:tgtEl>
                                          <p:spTgt spid="24"/>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childTnLst>
                          </p:cTn>
                        </p:par>
                        <p:par>
                          <p:cTn id="24" fill="hold">
                            <p:stCondLst>
                              <p:cond delay="1300"/>
                            </p:stCondLst>
                            <p:childTnLst>
                              <p:par>
                                <p:cTn id="25" presetID="2" presetClass="entr" presetSubtype="2"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300" fill="hold"/>
                                        <p:tgtEl>
                                          <p:spTgt spid="25"/>
                                        </p:tgtEl>
                                        <p:attrNameLst>
                                          <p:attrName>ppt_x</p:attrName>
                                        </p:attrNameLst>
                                      </p:cBhvr>
                                      <p:tavLst>
                                        <p:tav tm="0">
                                          <p:val>
                                            <p:strVal val="1+#ppt_w/2"/>
                                          </p:val>
                                        </p:tav>
                                        <p:tav tm="100000">
                                          <p:val>
                                            <p:strVal val="#ppt_x"/>
                                          </p:val>
                                        </p:tav>
                                      </p:tavLst>
                                    </p:anim>
                                    <p:anim calcmode="lin" valueType="num">
                                      <p:cBhvr additive="base">
                                        <p:cTn id="28" dur="300" fill="hold"/>
                                        <p:tgtEl>
                                          <p:spTgt spid="25"/>
                                        </p:tgtEl>
                                        <p:attrNameLst>
                                          <p:attrName>ppt_y</p:attrName>
                                        </p:attrNameLst>
                                      </p:cBhvr>
                                      <p:tavLst>
                                        <p:tav tm="0">
                                          <p:val>
                                            <p:strVal val="#ppt_y"/>
                                          </p:val>
                                        </p:tav>
                                        <p:tav tm="100000">
                                          <p:val>
                                            <p:strVal val="#ppt_y"/>
                                          </p:val>
                                        </p:tav>
                                      </p:tavLst>
                                    </p:anim>
                                  </p:childTnLst>
                                </p:cTn>
                              </p:par>
                            </p:childTnLst>
                          </p:cTn>
                        </p:par>
                        <p:par>
                          <p:cTn id="29" fill="hold">
                            <p:stCondLst>
                              <p:cond delay="1600"/>
                            </p:stCondLst>
                            <p:childTnLst>
                              <p:par>
                                <p:cTn id="30" presetID="37" presetClass="entr" presetSubtype="0"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anim calcmode="lin" valueType="num">
                                      <p:cBhvr>
                                        <p:cTn id="33" dur="500" fill="hold"/>
                                        <p:tgtEl>
                                          <p:spTgt spid="26"/>
                                        </p:tgtEl>
                                        <p:attrNameLst>
                                          <p:attrName>ppt_x</p:attrName>
                                        </p:attrNameLst>
                                      </p:cBhvr>
                                      <p:tavLst>
                                        <p:tav tm="0">
                                          <p:val>
                                            <p:strVal val="#ppt_x"/>
                                          </p:val>
                                        </p:tav>
                                        <p:tav tm="100000">
                                          <p:val>
                                            <p:strVal val="#ppt_x"/>
                                          </p:val>
                                        </p:tav>
                                      </p:tavLst>
                                    </p:anim>
                                    <p:anim calcmode="lin" valueType="num">
                                      <p:cBhvr>
                                        <p:cTn id="34" dur="450" decel="100000" fill="hold"/>
                                        <p:tgtEl>
                                          <p:spTgt spid="26"/>
                                        </p:tgtEl>
                                        <p:attrNameLst>
                                          <p:attrName>ppt_y</p:attrName>
                                        </p:attrNameLst>
                                      </p:cBhvr>
                                      <p:tavLst>
                                        <p:tav tm="0">
                                          <p:val>
                                            <p:strVal val="#ppt_y+1"/>
                                          </p:val>
                                        </p:tav>
                                        <p:tav tm="100000">
                                          <p:val>
                                            <p:strVal val="#ppt_y-.03"/>
                                          </p:val>
                                        </p:tav>
                                      </p:tavLst>
                                    </p:anim>
                                    <p:anim calcmode="lin" valueType="num">
                                      <p:cBhvr>
                                        <p:cTn id="35"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childTnLst>
                          </p:cTn>
                        </p:par>
                        <p:par>
                          <p:cTn id="36" fill="hold">
                            <p:stCondLst>
                              <p:cond delay="2100"/>
                            </p:stCondLst>
                            <p:childTnLst>
                              <p:par>
                                <p:cTn id="37" presetID="2" presetClass="entr" presetSubtype="2"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300" fill="hold"/>
                                        <p:tgtEl>
                                          <p:spTgt spid="27"/>
                                        </p:tgtEl>
                                        <p:attrNameLst>
                                          <p:attrName>ppt_x</p:attrName>
                                        </p:attrNameLst>
                                      </p:cBhvr>
                                      <p:tavLst>
                                        <p:tav tm="0">
                                          <p:val>
                                            <p:strVal val="1+#ppt_w/2"/>
                                          </p:val>
                                        </p:tav>
                                        <p:tav tm="100000">
                                          <p:val>
                                            <p:strVal val="#ppt_x"/>
                                          </p:val>
                                        </p:tav>
                                      </p:tavLst>
                                    </p:anim>
                                    <p:anim calcmode="lin" valueType="num">
                                      <p:cBhvr additive="base">
                                        <p:cTn id="40" dur="300" fill="hold"/>
                                        <p:tgtEl>
                                          <p:spTgt spid="27"/>
                                        </p:tgtEl>
                                        <p:attrNameLst>
                                          <p:attrName>ppt_y</p:attrName>
                                        </p:attrNameLst>
                                      </p:cBhvr>
                                      <p:tavLst>
                                        <p:tav tm="0">
                                          <p:val>
                                            <p:strVal val="#ppt_y"/>
                                          </p:val>
                                        </p:tav>
                                        <p:tav tm="100000">
                                          <p:val>
                                            <p:strVal val="#ppt_y"/>
                                          </p:val>
                                        </p:tav>
                                      </p:tavLst>
                                    </p:anim>
                                  </p:childTnLst>
                                </p:cTn>
                              </p:par>
                            </p:childTnLst>
                          </p:cTn>
                        </p:par>
                        <p:par>
                          <p:cTn id="41" fill="hold">
                            <p:stCondLst>
                              <p:cond delay="2400"/>
                            </p:stCondLst>
                            <p:childTnLst>
                              <p:par>
                                <p:cTn id="42" presetID="37"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anim calcmode="lin" valueType="num">
                                      <p:cBhvr>
                                        <p:cTn id="45" dur="500" fill="hold"/>
                                        <p:tgtEl>
                                          <p:spTgt spid="28"/>
                                        </p:tgtEl>
                                        <p:attrNameLst>
                                          <p:attrName>ppt_x</p:attrName>
                                        </p:attrNameLst>
                                      </p:cBhvr>
                                      <p:tavLst>
                                        <p:tav tm="0">
                                          <p:val>
                                            <p:strVal val="#ppt_x"/>
                                          </p:val>
                                        </p:tav>
                                        <p:tav tm="100000">
                                          <p:val>
                                            <p:strVal val="#ppt_x"/>
                                          </p:val>
                                        </p:tav>
                                      </p:tavLst>
                                    </p:anim>
                                    <p:anim calcmode="lin" valueType="num">
                                      <p:cBhvr>
                                        <p:cTn id="46" dur="450" decel="100000" fill="hold"/>
                                        <p:tgtEl>
                                          <p:spTgt spid="28"/>
                                        </p:tgtEl>
                                        <p:attrNameLst>
                                          <p:attrName>ppt_y</p:attrName>
                                        </p:attrNameLst>
                                      </p:cBhvr>
                                      <p:tavLst>
                                        <p:tav tm="0">
                                          <p:val>
                                            <p:strVal val="#ppt_y+1"/>
                                          </p:val>
                                        </p:tav>
                                        <p:tav tm="100000">
                                          <p:val>
                                            <p:strVal val="#ppt_y-.03"/>
                                          </p:val>
                                        </p:tav>
                                      </p:tavLst>
                                    </p:anim>
                                    <p:anim calcmode="lin" valueType="num">
                                      <p:cBhvr>
                                        <p:cTn id="47"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childTnLst>
                          </p:cTn>
                        </p:par>
                        <p:par>
                          <p:cTn id="48" fill="hold">
                            <p:stCondLst>
                              <p:cond delay="2900"/>
                            </p:stCondLst>
                            <p:childTnLst>
                              <p:par>
                                <p:cTn id="49" presetID="2" presetClass="entr" presetSubtype="2"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300" fill="hold"/>
                                        <p:tgtEl>
                                          <p:spTgt spid="29"/>
                                        </p:tgtEl>
                                        <p:attrNameLst>
                                          <p:attrName>ppt_x</p:attrName>
                                        </p:attrNameLst>
                                      </p:cBhvr>
                                      <p:tavLst>
                                        <p:tav tm="0">
                                          <p:val>
                                            <p:strVal val="1+#ppt_w/2"/>
                                          </p:val>
                                        </p:tav>
                                        <p:tav tm="100000">
                                          <p:val>
                                            <p:strVal val="#ppt_x"/>
                                          </p:val>
                                        </p:tav>
                                      </p:tavLst>
                                    </p:anim>
                                    <p:anim calcmode="lin" valueType="num">
                                      <p:cBhvr additive="base">
                                        <p:cTn id="52" dur="300" fill="hold"/>
                                        <p:tgtEl>
                                          <p:spTgt spid="29"/>
                                        </p:tgtEl>
                                        <p:attrNameLst>
                                          <p:attrName>ppt_y</p:attrName>
                                        </p:attrNameLst>
                                      </p:cBhvr>
                                      <p:tavLst>
                                        <p:tav tm="0">
                                          <p:val>
                                            <p:strVal val="#ppt_y"/>
                                          </p:val>
                                        </p:tav>
                                        <p:tav tm="100000">
                                          <p:val>
                                            <p:strVal val="#ppt_y"/>
                                          </p:val>
                                        </p:tav>
                                      </p:tavLst>
                                    </p:anim>
                                  </p:childTnLst>
                                </p:cTn>
                              </p:par>
                            </p:childTnLst>
                          </p:cTn>
                        </p:par>
                        <p:par>
                          <p:cTn id="53" fill="hold">
                            <p:stCondLst>
                              <p:cond delay="3200"/>
                            </p:stCondLst>
                            <p:childTnLst>
                              <p:par>
                                <p:cTn id="54" presetID="37" presetClass="entr" presetSubtype="0" fill="hold" grpId="0"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anim calcmode="lin" valueType="num">
                                      <p:cBhvr>
                                        <p:cTn id="57" dur="500" fill="hold"/>
                                        <p:tgtEl>
                                          <p:spTgt spid="30"/>
                                        </p:tgtEl>
                                        <p:attrNameLst>
                                          <p:attrName>ppt_x</p:attrName>
                                        </p:attrNameLst>
                                      </p:cBhvr>
                                      <p:tavLst>
                                        <p:tav tm="0">
                                          <p:val>
                                            <p:strVal val="#ppt_x"/>
                                          </p:val>
                                        </p:tav>
                                        <p:tav tm="100000">
                                          <p:val>
                                            <p:strVal val="#ppt_x"/>
                                          </p:val>
                                        </p:tav>
                                      </p:tavLst>
                                    </p:anim>
                                    <p:anim calcmode="lin" valueType="num">
                                      <p:cBhvr>
                                        <p:cTn id="58" dur="450" decel="100000" fill="hold"/>
                                        <p:tgtEl>
                                          <p:spTgt spid="30"/>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childTnLst>
                          </p:cTn>
                        </p:par>
                        <p:par>
                          <p:cTn id="60" fill="hold">
                            <p:stCondLst>
                              <p:cond delay="3700"/>
                            </p:stCondLst>
                            <p:childTnLst>
                              <p:par>
                                <p:cTn id="61" presetID="2" presetClass="entr" presetSubtype="2"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300" fill="hold"/>
                                        <p:tgtEl>
                                          <p:spTgt spid="31"/>
                                        </p:tgtEl>
                                        <p:attrNameLst>
                                          <p:attrName>ppt_x</p:attrName>
                                        </p:attrNameLst>
                                      </p:cBhvr>
                                      <p:tavLst>
                                        <p:tav tm="0">
                                          <p:val>
                                            <p:strVal val="1+#ppt_w/2"/>
                                          </p:val>
                                        </p:tav>
                                        <p:tav tm="100000">
                                          <p:val>
                                            <p:strVal val="#ppt_x"/>
                                          </p:val>
                                        </p:tav>
                                      </p:tavLst>
                                    </p:anim>
                                    <p:anim calcmode="lin" valueType="num">
                                      <p:cBhvr additive="base">
                                        <p:cTn id="64" dur="3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4" grpId="0" animBg="1"/>
      <p:bldP spid="25" grpId="0"/>
      <p:bldP spid="26" grpId="0" animBg="1"/>
      <p:bldP spid="27" grpId="0"/>
      <p:bldP spid="28" grpId="0" animBg="1"/>
      <p:bldP spid="29" grpId="0"/>
      <p:bldP spid="30" grpId="0" animBg="1"/>
      <p:bldP spid="3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20280"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椭圆 27"/>
          <p:cNvSpPr/>
          <p:nvPr/>
        </p:nvSpPr>
        <p:spPr>
          <a:xfrm>
            <a:off x="759631" y="1654803"/>
            <a:ext cx="1510847" cy="1510755"/>
          </a:xfrm>
          <a:prstGeom prst="ellipse">
            <a:avLst/>
          </a:prstGeom>
          <a:solidFill>
            <a:srgbClr val="0070C0"/>
          </a:solidFill>
          <a:ln w="12700">
            <a:noFill/>
          </a:ln>
          <a:effectLst>
            <a:outerShdw blurRad="50800" dist="127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sp>
        <p:nvSpPr>
          <p:cNvPr id="29" name="十六角星 28"/>
          <p:cNvSpPr/>
          <p:nvPr/>
        </p:nvSpPr>
        <p:spPr>
          <a:xfrm>
            <a:off x="820062" y="1715233"/>
            <a:ext cx="1389982" cy="1389896"/>
          </a:xfrm>
          <a:prstGeom prst="star16">
            <a:avLst>
              <a:gd name="adj" fmla="val 4182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300" dirty="0">
                <a:solidFill>
                  <a:srgbClr val="0070C0"/>
                </a:solidFill>
                <a:latin typeface="微软雅黑" pitchFamily="34" charset="-122"/>
                <a:ea typeface="微软雅黑" pitchFamily="34" charset="-122"/>
              </a:rPr>
              <a:t>标题</a:t>
            </a:r>
          </a:p>
        </p:txBody>
      </p:sp>
      <p:sp>
        <p:nvSpPr>
          <p:cNvPr id="30" name="椭圆 29"/>
          <p:cNvSpPr/>
          <p:nvPr/>
        </p:nvSpPr>
        <p:spPr>
          <a:xfrm>
            <a:off x="2802296" y="1654803"/>
            <a:ext cx="1510847" cy="1510755"/>
          </a:xfrm>
          <a:prstGeom prst="ellipse">
            <a:avLst/>
          </a:prstGeom>
          <a:solidFill>
            <a:srgbClr val="0070C0"/>
          </a:solidFill>
          <a:ln w="12700">
            <a:noFill/>
          </a:ln>
          <a:effectLst>
            <a:outerShdw blurRad="50800" dist="127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sp>
        <p:nvSpPr>
          <p:cNvPr id="31" name="十六角星 30"/>
          <p:cNvSpPr/>
          <p:nvPr/>
        </p:nvSpPr>
        <p:spPr>
          <a:xfrm>
            <a:off x="2862728" y="1715233"/>
            <a:ext cx="1389982" cy="1389896"/>
          </a:xfrm>
          <a:prstGeom prst="star16">
            <a:avLst>
              <a:gd name="adj" fmla="val 4182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300" dirty="0">
                <a:solidFill>
                  <a:srgbClr val="0070C0"/>
                </a:solidFill>
                <a:latin typeface="微软雅黑" pitchFamily="34" charset="-122"/>
                <a:ea typeface="微软雅黑" pitchFamily="34" charset="-122"/>
              </a:rPr>
              <a:t>标题</a:t>
            </a:r>
          </a:p>
        </p:txBody>
      </p:sp>
      <p:sp>
        <p:nvSpPr>
          <p:cNvPr id="32" name="椭圆 31"/>
          <p:cNvSpPr/>
          <p:nvPr/>
        </p:nvSpPr>
        <p:spPr>
          <a:xfrm>
            <a:off x="4812730" y="1654803"/>
            <a:ext cx="1510847" cy="1510755"/>
          </a:xfrm>
          <a:prstGeom prst="ellipse">
            <a:avLst/>
          </a:prstGeom>
          <a:solidFill>
            <a:srgbClr val="0070C0"/>
          </a:solidFill>
          <a:ln w="12700">
            <a:noFill/>
          </a:ln>
          <a:effectLst>
            <a:outerShdw blurRad="50800" dist="127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sp>
        <p:nvSpPr>
          <p:cNvPr id="33" name="十六角星 32"/>
          <p:cNvSpPr/>
          <p:nvPr/>
        </p:nvSpPr>
        <p:spPr>
          <a:xfrm>
            <a:off x="4873162" y="1715233"/>
            <a:ext cx="1389982" cy="1389896"/>
          </a:xfrm>
          <a:prstGeom prst="star16">
            <a:avLst>
              <a:gd name="adj" fmla="val 4182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300" dirty="0">
                <a:solidFill>
                  <a:srgbClr val="0070C0"/>
                </a:solidFill>
                <a:latin typeface="微软雅黑" pitchFamily="34" charset="-122"/>
                <a:ea typeface="微软雅黑" pitchFamily="34" charset="-122"/>
              </a:rPr>
              <a:t>标题</a:t>
            </a:r>
          </a:p>
        </p:txBody>
      </p:sp>
      <p:sp>
        <p:nvSpPr>
          <p:cNvPr id="34" name="椭圆 33"/>
          <p:cNvSpPr/>
          <p:nvPr/>
        </p:nvSpPr>
        <p:spPr>
          <a:xfrm>
            <a:off x="6823165" y="1654803"/>
            <a:ext cx="1510847" cy="1510755"/>
          </a:xfrm>
          <a:prstGeom prst="ellipse">
            <a:avLst/>
          </a:prstGeom>
          <a:solidFill>
            <a:srgbClr val="0070C0"/>
          </a:solidFill>
          <a:ln w="12700">
            <a:noFill/>
          </a:ln>
          <a:effectLst>
            <a:outerShdw blurRad="50800" dist="127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sp>
        <p:nvSpPr>
          <p:cNvPr id="35" name="十六角星 34"/>
          <p:cNvSpPr/>
          <p:nvPr/>
        </p:nvSpPr>
        <p:spPr>
          <a:xfrm>
            <a:off x="6883595" y="1715233"/>
            <a:ext cx="1389982" cy="1389896"/>
          </a:xfrm>
          <a:prstGeom prst="star16">
            <a:avLst>
              <a:gd name="adj" fmla="val 4182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300" dirty="0">
                <a:solidFill>
                  <a:srgbClr val="0070C0"/>
                </a:solidFill>
                <a:latin typeface="微软雅黑" pitchFamily="34" charset="-122"/>
                <a:ea typeface="微软雅黑" pitchFamily="34" charset="-122"/>
              </a:rPr>
              <a:t>标题</a:t>
            </a:r>
          </a:p>
        </p:txBody>
      </p:sp>
      <p:grpSp>
        <p:nvGrpSpPr>
          <p:cNvPr id="36" name="组合 35"/>
          <p:cNvGrpSpPr/>
          <p:nvPr/>
        </p:nvGrpSpPr>
        <p:grpSpPr>
          <a:xfrm>
            <a:off x="708059" y="3527011"/>
            <a:ext cx="1538346" cy="1130689"/>
            <a:chOff x="626947" y="3310430"/>
            <a:chExt cx="1538346" cy="1130689"/>
          </a:xfrm>
        </p:grpSpPr>
        <p:sp>
          <p:nvSpPr>
            <p:cNvPr id="37" name="文本框 22"/>
            <p:cNvSpPr txBox="1">
              <a:spLocks noChangeArrowheads="1"/>
            </p:cNvSpPr>
            <p:nvPr/>
          </p:nvSpPr>
          <p:spPr bwMode="auto">
            <a:xfrm>
              <a:off x="626947" y="3728751"/>
              <a:ext cx="1538346" cy="712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0803" tIns="50402" rIns="100803" bIns="5040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Char char="»"/>
                <a:defRPr sz="2000">
                  <a:solidFill>
                    <a:schemeClr val="tx1"/>
                  </a:solidFill>
                  <a:latin typeface="Arial Narrow" pitchFamily="34" charset="0"/>
                  <a:ea typeface="微软雅黑" pitchFamily="34" charset="-122"/>
                </a:defRPr>
              </a:lvl6pPr>
              <a:lvl7pPr eaLnBrk="0" fontAlgn="base" hangingPunct="0">
                <a:spcAft>
                  <a:spcPct val="0"/>
                </a:spcAft>
                <a:buChar char="»"/>
                <a:defRPr sz="2000">
                  <a:solidFill>
                    <a:schemeClr val="tx1"/>
                  </a:solidFill>
                  <a:latin typeface="Arial Narrow" pitchFamily="34" charset="0"/>
                  <a:ea typeface="微软雅黑" pitchFamily="34" charset="-122"/>
                </a:defRPr>
              </a:lvl7pPr>
              <a:lvl8pPr eaLnBrk="0" fontAlgn="base" hangingPunct="0">
                <a:spcAft>
                  <a:spcPct val="0"/>
                </a:spcAft>
                <a:buChar char="»"/>
                <a:defRPr sz="2000">
                  <a:solidFill>
                    <a:schemeClr val="tx1"/>
                  </a:solidFill>
                  <a:latin typeface="Arial Narrow" pitchFamily="34" charset="0"/>
                  <a:ea typeface="微软雅黑" pitchFamily="34" charset="-122"/>
                </a:defRPr>
              </a:lvl8pPr>
              <a:lvl9pPr eaLnBrk="0" fontAlgn="base" hangingPunct="0">
                <a:spcAft>
                  <a:spcPct val="0"/>
                </a:spcAft>
                <a:buChar char="»"/>
                <a:defRPr sz="2000">
                  <a:solidFill>
                    <a:schemeClr val="tx1"/>
                  </a:solidFill>
                  <a:latin typeface="Arial Narrow" pitchFamily="34" charset="0"/>
                  <a:ea typeface="微软雅黑" pitchFamily="34" charset="-122"/>
                </a:defRPr>
              </a:lvl9pPr>
            </a:lstStyle>
            <a:p>
              <a:pPr eaLnBrk="1" hangingPunct="1"/>
              <a:r>
                <a:rPr lang="zh-CN" altLang="en-US" sz="1300" dirty="0">
                  <a:solidFill>
                    <a:schemeClr val="tx1">
                      <a:lumMod val="85000"/>
                      <a:lumOff val="15000"/>
                    </a:schemeClr>
                  </a:solidFill>
                  <a:latin typeface="微软雅黑" pitchFamily="34" charset="-122"/>
                </a:rPr>
                <a:t>点击添加文本文字</a:t>
              </a:r>
              <a:endParaRPr lang="en-US" altLang="zh-CN" sz="1300" dirty="0">
                <a:solidFill>
                  <a:schemeClr val="tx1">
                    <a:lumMod val="85000"/>
                    <a:lumOff val="15000"/>
                  </a:schemeClr>
                </a:solidFill>
                <a:latin typeface="微软雅黑" pitchFamily="34" charset="-122"/>
              </a:endParaRPr>
            </a:p>
            <a:p>
              <a:pPr eaLnBrk="1" hangingPunct="1"/>
              <a:r>
                <a:rPr lang="zh-CN" altLang="en-US" sz="1300" dirty="0">
                  <a:solidFill>
                    <a:schemeClr val="tx1">
                      <a:lumMod val="85000"/>
                      <a:lumOff val="15000"/>
                    </a:schemeClr>
                  </a:solidFill>
                  <a:latin typeface="微软雅黑" pitchFamily="34" charset="-122"/>
                </a:rPr>
                <a:t>点击添加文本文字</a:t>
              </a:r>
            </a:p>
            <a:p>
              <a:pPr eaLnBrk="1" hangingPunct="1"/>
              <a:r>
                <a:rPr lang="zh-CN" altLang="en-US" sz="1300" dirty="0">
                  <a:solidFill>
                    <a:schemeClr val="tx1">
                      <a:lumMod val="85000"/>
                      <a:lumOff val="15000"/>
                    </a:schemeClr>
                  </a:solidFill>
                  <a:latin typeface="微软雅黑" pitchFamily="34" charset="-122"/>
                </a:rPr>
                <a:t>点击添加文本文字</a:t>
              </a:r>
            </a:p>
          </p:txBody>
        </p:sp>
        <p:sp>
          <p:nvSpPr>
            <p:cNvPr id="38" name="文本框 23"/>
            <p:cNvSpPr txBox="1">
              <a:spLocks noChangeArrowheads="1"/>
            </p:cNvSpPr>
            <p:nvPr/>
          </p:nvSpPr>
          <p:spPr bwMode="auto">
            <a:xfrm>
              <a:off x="626947" y="3310430"/>
              <a:ext cx="1538346" cy="37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0803" tIns="50402" rIns="100803" bIns="5040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Char char="»"/>
                <a:defRPr sz="2000">
                  <a:solidFill>
                    <a:schemeClr val="tx1"/>
                  </a:solidFill>
                  <a:latin typeface="Arial Narrow" pitchFamily="34" charset="0"/>
                  <a:ea typeface="微软雅黑" pitchFamily="34" charset="-122"/>
                </a:defRPr>
              </a:lvl6pPr>
              <a:lvl7pPr eaLnBrk="0" fontAlgn="base" hangingPunct="0">
                <a:spcAft>
                  <a:spcPct val="0"/>
                </a:spcAft>
                <a:buChar char="»"/>
                <a:defRPr sz="2000">
                  <a:solidFill>
                    <a:schemeClr val="tx1"/>
                  </a:solidFill>
                  <a:latin typeface="Arial Narrow" pitchFamily="34" charset="0"/>
                  <a:ea typeface="微软雅黑" pitchFamily="34" charset="-122"/>
                </a:defRPr>
              </a:lvl7pPr>
              <a:lvl8pPr eaLnBrk="0" fontAlgn="base" hangingPunct="0">
                <a:spcAft>
                  <a:spcPct val="0"/>
                </a:spcAft>
                <a:buChar char="»"/>
                <a:defRPr sz="2000">
                  <a:solidFill>
                    <a:schemeClr val="tx1"/>
                  </a:solidFill>
                  <a:latin typeface="Arial Narrow" pitchFamily="34" charset="0"/>
                  <a:ea typeface="微软雅黑" pitchFamily="34" charset="-122"/>
                </a:defRPr>
              </a:lvl8pPr>
              <a:lvl9pPr eaLnBrk="0" fontAlgn="base" hangingPunct="0">
                <a:spcAft>
                  <a:spcPct val="0"/>
                </a:spcAft>
                <a:buChar char="»"/>
                <a:defRPr sz="2000">
                  <a:solidFill>
                    <a:schemeClr val="tx1"/>
                  </a:solidFill>
                  <a:latin typeface="Arial Narrow" pitchFamily="34" charset="0"/>
                  <a:ea typeface="微软雅黑" pitchFamily="34" charset="-122"/>
                </a:defRPr>
              </a:lvl9pPr>
            </a:lstStyle>
            <a:p>
              <a:pPr algn="ctr" eaLnBrk="1" hangingPunct="1"/>
              <a:r>
                <a:rPr lang="zh-CN" altLang="en-US" sz="1800" b="1" dirty="0">
                  <a:solidFill>
                    <a:schemeClr val="tx1">
                      <a:lumMod val="85000"/>
                      <a:lumOff val="15000"/>
                    </a:schemeClr>
                  </a:solidFill>
                  <a:latin typeface="Arial" pitchFamily="34" charset="0"/>
                </a:rPr>
                <a:t>添加</a:t>
              </a:r>
              <a:r>
                <a:rPr lang="zh-CN" altLang="en-US" sz="1800" b="1" dirty="0" smtClean="0">
                  <a:solidFill>
                    <a:schemeClr val="tx1">
                      <a:lumMod val="85000"/>
                      <a:lumOff val="15000"/>
                    </a:schemeClr>
                  </a:solidFill>
                  <a:latin typeface="Arial" pitchFamily="34" charset="0"/>
                </a:rPr>
                <a:t>标题</a:t>
              </a:r>
              <a:endParaRPr lang="zh-CN" altLang="en-US" sz="1800" b="1" dirty="0">
                <a:solidFill>
                  <a:schemeClr val="tx1">
                    <a:lumMod val="85000"/>
                    <a:lumOff val="15000"/>
                  </a:schemeClr>
                </a:solidFill>
                <a:latin typeface="Arial" pitchFamily="34" charset="0"/>
              </a:endParaRPr>
            </a:p>
          </p:txBody>
        </p:sp>
      </p:grpSp>
      <p:grpSp>
        <p:nvGrpSpPr>
          <p:cNvPr id="39" name="组合 38"/>
          <p:cNvGrpSpPr/>
          <p:nvPr/>
        </p:nvGrpSpPr>
        <p:grpSpPr>
          <a:xfrm>
            <a:off x="2773794" y="3527011"/>
            <a:ext cx="1538346" cy="1130689"/>
            <a:chOff x="626947" y="3310430"/>
            <a:chExt cx="1538346" cy="1130689"/>
          </a:xfrm>
        </p:grpSpPr>
        <p:sp>
          <p:nvSpPr>
            <p:cNvPr id="40" name="文本框 22"/>
            <p:cNvSpPr txBox="1">
              <a:spLocks noChangeArrowheads="1"/>
            </p:cNvSpPr>
            <p:nvPr/>
          </p:nvSpPr>
          <p:spPr bwMode="auto">
            <a:xfrm>
              <a:off x="626947" y="3728751"/>
              <a:ext cx="1538346" cy="712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0803" tIns="50402" rIns="100803" bIns="5040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Char char="»"/>
                <a:defRPr sz="2000">
                  <a:solidFill>
                    <a:schemeClr val="tx1"/>
                  </a:solidFill>
                  <a:latin typeface="Arial Narrow" pitchFamily="34" charset="0"/>
                  <a:ea typeface="微软雅黑" pitchFamily="34" charset="-122"/>
                </a:defRPr>
              </a:lvl6pPr>
              <a:lvl7pPr eaLnBrk="0" fontAlgn="base" hangingPunct="0">
                <a:spcAft>
                  <a:spcPct val="0"/>
                </a:spcAft>
                <a:buChar char="»"/>
                <a:defRPr sz="2000">
                  <a:solidFill>
                    <a:schemeClr val="tx1"/>
                  </a:solidFill>
                  <a:latin typeface="Arial Narrow" pitchFamily="34" charset="0"/>
                  <a:ea typeface="微软雅黑" pitchFamily="34" charset="-122"/>
                </a:defRPr>
              </a:lvl7pPr>
              <a:lvl8pPr eaLnBrk="0" fontAlgn="base" hangingPunct="0">
                <a:spcAft>
                  <a:spcPct val="0"/>
                </a:spcAft>
                <a:buChar char="»"/>
                <a:defRPr sz="2000">
                  <a:solidFill>
                    <a:schemeClr val="tx1"/>
                  </a:solidFill>
                  <a:latin typeface="Arial Narrow" pitchFamily="34" charset="0"/>
                  <a:ea typeface="微软雅黑" pitchFamily="34" charset="-122"/>
                </a:defRPr>
              </a:lvl8pPr>
              <a:lvl9pPr eaLnBrk="0" fontAlgn="base" hangingPunct="0">
                <a:spcAft>
                  <a:spcPct val="0"/>
                </a:spcAft>
                <a:buChar char="»"/>
                <a:defRPr sz="2000">
                  <a:solidFill>
                    <a:schemeClr val="tx1"/>
                  </a:solidFill>
                  <a:latin typeface="Arial Narrow" pitchFamily="34" charset="0"/>
                  <a:ea typeface="微软雅黑" pitchFamily="34" charset="-122"/>
                </a:defRPr>
              </a:lvl9pPr>
            </a:lstStyle>
            <a:p>
              <a:pPr eaLnBrk="1" hangingPunct="1"/>
              <a:r>
                <a:rPr lang="zh-CN" altLang="en-US" sz="1300" dirty="0">
                  <a:solidFill>
                    <a:schemeClr val="tx1">
                      <a:lumMod val="85000"/>
                      <a:lumOff val="15000"/>
                    </a:schemeClr>
                  </a:solidFill>
                  <a:latin typeface="微软雅黑" pitchFamily="34" charset="-122"/>
                </a:rPr>
                <a:t>点击添加文本文字</a:t>
              </a:r>
              <a:endParaRPr lang="en-US" altLang="zh-CN" sz="1300" dirty="0">
                <a:solidFill>
                  <a:schemeClr val="tx1">
                    <a:lumMod val="85000"/>
                    <a:lumOff val="15000"/>
                  </a:schemeClr>
                </a:solidFill>
                <a:latin typeface="微软雅黑" pitchFamily="34" charset="-122"/>
              </a:endParaRPr>
            </a:p>
            <a:p>
              <a:pPr eaLnBrk="1" hangingPunct="1"/>
              <a:r>
                <a:rPr lang="zh-CN" altLang="en-US" sz="1300" dirty="0">
                  <a:solidFill>
                    <a:schemeClr val="tx1">
                      <a:lumMod val="85000"/>
                      <a:lumOff val="15000"/>
                    </a:schemeClr>
                  </a:solidFill>
                  <a:latin typeface="微软雅黑" pitchFamily="34" charset="-122"/>
                </a:rPr>
                <a:t>点击添加文本文字</a:t>
              </a:r>
            </a:p>
            <a:p>
              <a:pPr eaLnBrk="1" hangingPunct="1"/>
              <a:r>
                <a:rPr lang="zh-CN" altLang="en-US" sz="1300" dirty="0">
                  <a:solidFill>
                    <a:schemeClr val="tx1">
                      <a:lumMod val="85000"/>
                      <a:lumOff val="15000"/>
                    </a:schemeClr>
                  </a:solidFill>
                  <a:latin typeface="微软雅黑" pitchFamily="34" charset="-122"/>
                </a:rPr>
                <a:t>点击添加文本文字</a:t>
              </a:r>
            </a:p>
          </p:txBody>
        </p:sp>
        <p:sp>
          <p:nvSpPr>
            <p:cNvPr id="41" name="文本框 23"/>
            <p:cNvSpPr txBox="1">
              <a:spLocks noChangeArrowheads="1"/>
            </p:cNvSpPr>
            <p:nvPr/>
          </p:nvSpPr>
          <p:spPr bwMode="auto">
            <a:xfrm>
              <a:off x="626947" y="3310430"/>
              <a:ext cx="1538346" cy="37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0803" tIns="50402" rIns="100803" bIns="5040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Char char="»"/>
                <a:defRPr sz="2000">
                  <a:solidFill>
                    <a:schemeClr val="tx1"/>
                  </a:solidFill>
                  <a:latin typeface="Arial Narrow" pitchFamily="34" charset="0"/>
                  <a:ea typeface="微软雅黑" pitchFamily="34" charset="-122"/>
                </a:defRPr>
              </a:lvl6pPr>
              <a:lvl7pPr eaLnBrk="0" fontAlgn="base" hangingPunct="0">
                <a:spcAft>
                  <a:spcPct val="0"/>
                </a:spcAft>
                <a:buChar char="»"/>
                <a:defRPr sz="2000">
                  <a:solidFill>
                    <a:schemeClr val="tx1"/>
                  </a:solidFill>
                  <a:latin typeface="Arial Narrow" pitchFamily="34" charset="0"/>
                  <a:ea typeface="微软雅黑" pitchFamily="34" charset="-122"/>
                </a:defRPr>
              </a:lvl7pPr>
              <a:lvl8pPr eaLnBrk="0" fontAlgn="base" hangingPunct="0">
                <a:spcAft>
                  <a:spcPct val="0"/>
                </a:spcAft>
                <a:buChar char="»"/>
                <a:defRPr sz="2000">
                  <a:solidFill>
                    <a:schemeClr val="tx1"/>
                  </a:solidFill>
                  <a:latin typeface="Arial Narrow" pitchFamily="34" charset="0"/>
                  <a:ea typeface="微软雅黑" pitchFamily="34" charset="-122"/>
                </a:defRPr>
              </a:lvl8pPr>
              <a:lvl9pPr eaLnBrk="0" fontAlgn="base" hangingPunct="0">
                <a:spcAft>
                  <a:spcPct val="0"/>
                </a:spcAft>
                <a:buChar char="»"/>
                <a:defRPr sz="2000">
                  <a:solidFill>
                    <a:schemeClr val="tx1"/>
                  </a:solidFill>
                  <a:latin typeface="Arial Narrow" pitchFamily="34" charset="0"/>
                  <a:ea typeface="微软雅黑" pitchFamily="34" charset="-122"/>
                </a:defRPr>
              </a:lvl9pPr>
            </a:lstStyle>
            <a:p>
              <a:pPr algn="ctr" eaLnBrk="1" hangingPunct="1"/>
              <a:r>
                <a:rPr lang="zh-CN" altLang="en-US" sz="1800" b="1" dirty="0">
                  <a:solidFill>
                    <a:schemeClr val="tx1">
                      <a:lumMod val="85000"/>
                      <a:lumOff val="15000"/>
                    </a:schemeClr>
                  </a:solidFill>
                  <a:latin typeface="Arial" pitchFamily="34" charset="0"/>
                </a:rPr>
                <a:t>添加</a:t>
              </a:r>
              <a:r>
                <a:rPr lang="zh-CN" altLang="en-US" sz="1800" b="1" dirty="0" smtClean="0">
                  <a:solidFill>
                    <a:schemeClr val="tx1">
                      <a:lumMod val="85000"/>
                      <a:lumOff val="15000"/>
                    </a:schemeClr>
                  </a:solidFill>
                  <a:latin typeface="Arial" pitchFamily="34" charset="0"/>
                </a:rPr>
                <a:t>标题</a:t>
              </a:r>
              <a:endParaRPr lang="zh-CN" altLang="en-US" sz="1800" b="1" dirty="0">
                <a:solidFill>
                  <a:schemeClr val="tx1">
                    <a:lumMod val="85000"/>
                    <a:lumOff val="15000"/>
                  </a:schemeClr>
                </a:solidFill>
                <a:latin typeface="Arial" pitchFamily="34" charset="0"/>
              </a:endParaRPr>
            </a:p>
          </p:txBody>
        </p:sp>
      </p:grpSp>
      <p:grpSp>
        <p:nvGrpSpPr>
          <p:cNvPr id="42" name="组合 41"/>
          <p:cNvGrpSpPr/>
          <p:nvPr/>
        </p:nvGrpSpPr>
        <p:grpSpPr>
          <a:xfrm>
            <a:off x="4788024" y="3527011"/>
            <a:ext cx="1538346" cy="1130689"/>
            <a:chOff x="626947" y="3310430"/>
            <a:chExt cx="1538346" cy="1130689"/>
          </a:xfrm>
        </p:grpSpPr>
        <p:sp>
          <p:nvSpPr>
            <p:cNvPr id="43" name="文本框 22"/>
            <p:cNvSpPr txBox="1">
              <a:spLocks noChangeArrowheads="1"/>
            </p:cNvSpPr>
            <p:nvPr/>
          </p:nvSpPr>
          <p:spPr bwMode="auto">
            <a:xfrm>
              <a:off x="626947" y="3728751"/>
              <a:ext cx="1538346" cy="712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0803" tIns="50402" rIns="100803" bIns="5040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Char char="»"/>
                <a:defRPr sz="2000">
                  <a:solidFill>
                    <a:schemeClr val="tx1"/>
                  </a:solidFill>
                  <a:latin typeface="Arial Narrow" pitchFamily="34" charset="0"/>
                  <a:ea typeface="微软雅黑" pitchFamily="34" charset="-122"/>
                </a:defRPr>
              </a:lvl6pPr>
              <a:lvl7pPr eaLnBrk="0" fontAlgn="base" hangingPunct="0">
                <a:spcAft>
                  <a:spcPct val="0"/>
                </a:spcAft>
                <a:buChar char="»"/>
                <a:defRPr sz="2000">
                  <a:solidFill>
                    <a:schemeClr val="tx1"/>
                  </a:solidFill>
                  <a:latin typeface="Arial Narrow" pitchFamily="34" charset="0"/>
                  <a:ea typeface="微软雅黑" pitchFamily="34" charset="-122"/>
                </a:defRPr>
              </a:lvl7pPr>
              <a:lvl8pPr eaLnBrk="0" fontAlgn="base" hangingPunct="0">
                <a:spcAft>
                  <a:spcPct val="0"/>
                </a:spcAft>
                <a:buChar char="»"/>
                <a:defRPr sz="2000">
                  <a:solidFill>
                    <a:schemeClr val="tx1"/>
                  </a:solidFill>
                  <a:latin typeface="Arial Narrow" pitchFamily="34" charset="0"/>
                  <a:ea typeface="微软雅黑" pitchFamily="34" charset="-122"/>
                </a:defRPr>
              </a:lvl8pPr>
              <a:lvl9pPr eaLnBrk="0" fontAlgn="base" hangingPunct="0">
                <a:spcAft>
                  <a:spcPct val="0"/>
                </a:spcAft>
                <a:buChar char="»"/>
                <a:defRPr sz="2000">
                  <a:solidFill>
                    <a:schemeClr val="tx1"/>
                  </a:solidFill>
                  <a:latin typeface="Arial Narrow" pitchFamily="34" charset="0"/>
                  <a:ea typeface="微软雅黑" pitchFamily="34" charset="-122"/>
                </a:defRPr>
              </a:lvl9pPr>
            </a:lstStyle>
            <a:p>
              <a:pPr eaLnBrk="1" hangingPunct="1"/>
              <a:r>
                <a:rPr lang="zh-CN" altLang="en-US" sz="1300" dirty="0">
                  <a:solidFill>
                    <a:schemeClr val="tx1">
                      <a:lumMod val="85000"/>
                      <a:lumOff val="15000"/>
                    </a:schemeClr>
                  </a:solidFill>
                  <a:latin typeface="微软雅黑" pitchFamily="34" charset="-122"/>
                </a:rPr>
                <a:t>点击添加文本文字</a:t>
              </a:r>
              <a:endParaRPr lang="en-US" altLang="zh-CN" sz="1300" dirty="0">
                <a:solidFill>
                  <a:schemeClr val="tx1">
                    <a:lumMod val="85000"/>
                    <a:lumOff val="15000"/>
                  </a:schemeClr>
                </a:solidFill>
                <a:latin typeface="微软雅黑" pitchFamily="34" charset="-122"/>
              </a:endParaRPr>
            </a:p>
            <a:p>
              <a:pPr eaLnBrk="1" hangingPunct="1"/>
              <a:r>
                <a:rPr lang="zh-CN" altLang="en-US" sz="1300" dirty="0">
                  <a:solidFill>
                    <a:schemeClr val="tx1">
                      <a:lumMod val="85000"/>
                      <a:lumOff val="15000"/>
                    </a:schemeClr>
                  </a:solidFill>
                  <a:latin typeface="微软雅黑" pitchFamily="34" charset="-122"/>
                </a:rPr>
                <a:t>点击添加文本文字</a:t>
              </a:r>
            </a:p>
            <a:p>
              <a:pPr eaLnBrk="1" hangingPunct="1"/>
              <a:r>
                <a:rPr lang="zh-CN" altLang="en-US" sz="1300" dirty="0">
                  <a:solidFill>
                    <a:schemeClr val="tx1">
                      <a:lumMod val="85000"/>
                      <a:lumOff val="15000"/>
                    </a:schemeClr>
                  </a:solidFill>
                  <a:latin typeface="微软雅黑" pitchFamily="34" charset="-122"/>
                </a:rPr>
                <a:t>点击添加文本文字</a:t>
              </a:r>
            </a:p>
          </p:txBody>
        </p:sp>
        <p:sp>
          <p:nvSpPr>
            <p:cNvPr id="44" name="文本框 23"/>
            <p:cNvSpPr txBox="1">
              <a:spLocks noChangeArrowheads="1"/>
            </p:cNvSpPr>
            <p:nvPr/>
          </p:nvSpPr>
          <p:spPr bwMode="auto">
            <a:xfrm>
              <a:off x="626947" y="3310430"/>
              <a:ext cx="1538346" cy="37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0803" tIns="50402" rIns="100803" bIns="5040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Char char="»"/>
                <a:defRPr sz="2000">
                  <a:solidFill>
                    <a:schemeClr val="tx1"/>
                  </a:solidFill>
                  <a:latin typeface="Arial Narrow" pitchFamily="34" charset="0"/>
                  <a:ea typeface="微软雅黑" pitchFamily="34" charset="-122"/>
                </a:defRPr>
              </a:lvl6pPr>
              <a:lvl7pPr eaLnBrk="0" fontAlgn="base" hangingPunct="0">
                <a:spcAft>
                  <a:spcPct val="0"/>
                </a:spcAft>
                <a:buChar char="»"/>
                <a:defRPr sz="2000">
                  <a:solidFill>
                    <a:schemeClr val="tx1"/>
                  </a:solidFill>
                  <a:latin typeface="Arial Narrow" pitchFamily="34" charset="0"/>
                  <a:ea typeface="微软雅黑" pitchFamily="34" charset="-122"/>
                </a:defRPr>
              </a:lvl7pPr>
              <a:lvl8pPr eaLnBrk="0" fontAlgn="base" hangingPunct="0">
                <a:spcAft>
                  <a:spcPct val="0"/>
                </a:spcAft>
                <a:buChar char="»"/>
                <a:defRPr sz="2000">
                  <a:solidFill>
                    <a:schemeClr val="tx1"/>
                  </a:solidFill>
                  <a:latin typeface="Arial Narrow" pitchFamily="34" charset="0"/>
                  <a:ea typeface="微软雅黑" pitchFamily="34" charset="-122"/>
                </a:defRPr>
              </a:lvl8pPr>
              <a:lvl9pPr eaLnBrk="0" fontAlgn="base" hangingPunct="0">
                <a:spcAft>
                  <a:spcPct val="0"/>
                </a:spcAft>
                <a:buChar char="»"/>
                <a:defRPr sz="2000">
                  <a:solidFill>
                    <a:schemeClr val="tx1"/>
                  </a:solidFill>
                  <a:latin typeface="Arial Narrow" pitchFamily="34" charset="0"/>
                  <a:ea typeface="微软雅黑" pitchFamily="34" charset="-122"/>
                </a:defRPr>
              </a:lvl9pPr>
            </a:lstStyle>
            <a:p>
              <a:pPr algn="ctr" eaLnBrk="1" hangingPunct="1"/>
              <a:r>
                <a:rPr lang="zh-CN" altLang="en-US" sz="1800" b="1" dirty="0">
                  <a:solidFill>
                    <a:schemeClr val="tx1">
                      <a:lumMod val="85000"/>
                      <a:lumOff val="15000"/>
                    </a:schemeClr>
                  </a:solidFill>
                  <a:latin typeface="Arial" pitchFamily="34" charset="0"/>
                </a:rPr>
                <a:t>添加</a:t>
              </a:r>
              <a:r>
                <a:rPr lang="zh-CN" altLang="en-US" sz="1800" b="1" dirty="0" smtClean="0">
                  <a:solidFill>
                    <a:schemeClr val="tx1">
                      <a:lumMod val="85000"/>
                      <a:lumOff val="15000"/>
                    </a:schemeClr>
                  </a:solidFill>
                  <a:latin typeface="Arial" pitchFamily="34" charset="0"/>
                </a:rPr>
                <a:t>标题</a:t>
              </a:r>
              <a:endParaRPr lang="zh-CN" altLang="en-US" sz="1800" b="1" dirty="0">
                <a:solidFill>
                  <a:schemeClr val="tx1">
                    <a:lumMod val="85000"/>
                    <a:lumOff val="15000"/>
                  </a:schemeClr>
                </a:solidFill>
                <a:latin typeface="Arial" pitchFamily="34" charset="0"/>
              </a:endParaRPr>
            </a:p>
          </p:txBody>
        </p:sp>
      </p:grpSp>
      <p:grpSp>
        <p:nvGrpSpPr>
          <p:cNvPr id="45" name="组合 44"/>
          <p:cNvGrpSpPr/>
          <p:nvPr/>
        </p:nvGrpSpPr>
        <p:grpSpPr>
          <a:xfrm>
            <a:off x="6850078" y="3527011"/>
            <a:ext cx="1538346" cy="1130689"/>
            <a:chOff x="626947" y="3310430"/>
            <a:chExt cx="1538346" cy="1130689"/>
          </a:xfrm>
        </p:grpSpPr>
        <p:sp>
          <p:nvSpPr>
            <p:cNvPr id="46" name="文本框 22"/>
            <p:cNvSpPr txBox="1">
              <a:spLocks noChangeArrowheads="1"/>
            </p:cNvSpPr>
            <p:nvPr/>
          </p:nvSpPr>
          <p:spPr bwMode="auto">
            <a:xfrm>
              <a:off x="626947" y="3728751"/>
              <a:ext cx="1538346" cy="712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0803" tIns="50402" rIns="100803" bIns="5040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Char char="»"/>
                <a:defRPr sz="2000">
                  <a:solidFill>
                    <a:schemeClr val="tx1"/>
                  </a:solidFill>
                  <a:latin typeface="Arial Narrow" pitchFamily="34" charset="0"/>
                  <a:ea typeface="微软雅黑" pitchFamily="34" charset="-122"/>
                </a:defRPr>
              </a:lvl6pPr>
              <a:lvl7pPr eaLnBrk="0" fontAlgn="base" hangingPunct="0">
                <a:spcAft>
                  <a:spcPct val="0"/>
                </a:spcAft>
                <a:buChar char="»"/>
                <a:defRPr sz="2000">
                  <a:solidFill>
                    <a:schemeClr val="tx1"/>
                  </a:solidFill>
                  <a:latin typeface="Arial Narrow" pitchFamily="34" charset="0"/>
                  <a:ea typeface="微软雅黑" pitchFamily="34" charset="-122"/>
                </a:defRPr>
              </a:lvl7pPr>
              <a:lvl8pPr eaLnBrk="0" fontAlgn="base" hangingPunct="0">
                <a:spcAft>
                  <a:spcPct val="0"/>
                </a:spcAft>
                <a:buChar char="»"/>
                <a:defRPr sz="2000">
                  <a:solidFill>
                    <a:schemeClr val="tx1"/>
                  </a:solidFill>
                  <a:latin typeface="Arial Narrow" pitchFamily="34" charset="0"/>
                  <a:ea typeface="微软雅黑" pitchFamily="34" charset="-122"/>
                </a:defRPr>
              </a:lvl8pPr>
              <a:lvl9pPr eaLnBrk="0" fontAlgn="base" hangingPunct="0">
                <a:spcAft>
                  <a:spcPct val="0"/>
                </a:spcAft>
                <a:buChar char="»"/>
                <a:defRPr sz="2000">
                  <a:solidFill>
                    <a:schemeClr val="tx1"/>
                  </a:solidFill>
                  <a:latin typeface="Arial Narrow" pitchFamily="34" charset="0"/>
                  <a:ea typeface="微软雅黑" pitchFamily="34" charset="-122"/>
                </a:defRPr>
              </a:lvl9pPr>
            </a:lstStyle>
            <a:p>
              <a:pPr eaLnBrk="1" hangingPunct="1"/>
              <a:r>
                <a:rPr lang="zh-CN" altLang="en-US" sz="1300" dirty="0">
                  <a:solidFill>
                    <a:schemeClr val="tx1">
                      <a:lumMod val="85000"/>
                      <a:lumOff val="15000"/>
                    </a:schemeClr>
                  </a:solidFill>
                  <a:latin typeface="微软雅黑" pitchFamily="34" charset="-122"/>
                </a:rPr>
                <a:t>点击添加文本文字</a:t>
              </a:r>
              <a:endParaRPr lang="en-US" altLang="zh-CN" sz="1300" dirty="0">
                <a:solidFill>
                  <a:schemeClr val="tx1">
                    <a:lumMod val="85000"/>
                    <a:lumOff val="15000"/>
                  </a:schemeClr>
                </a:solidFill>
                <a:latin typeface="微软雅黑" pitchFamily="34" charset="-122"/>
              </a:endParaRPr>
            </a:p>
            <a:p>
              <a:pPr eaLnBrk="1" hangingPunct="1"/>
              <a:r>
                <a:rPr lang="zh-CN" altLang="en-US" sz="1300" dirty="0">
                  <a:solidFill>
                    <a:schemeClr val="tx1">
                      <a:lumMod val="85000"/>
                      <a:lumOff val="15000"/>
                    </a:schemeClr>
                  </a:solidFill>
                  <a:latin typeface="微软雅黑" pitchFamily="34" charset="-122"/>
                </a:rPr>
                <a:t>点击添加文本文字</a:t>
              </a:r>
            </a:p>
            <a:p>
              <a:pPr eaLnBrk="1" hangingPunct="1"/>
              <a:r>
                <a:rPr lang="zh-CN" altLang="en-US" sz="1300" dirty="0">
                  <a:solidFill>
                    <a:schemeClr val="tx1">
                      <a:lumMod val="85000"/>
                      <a:lumOff val="15000"/>
                    </a:schemeClr>
                  </a:solidFill>
                  <a:latin typeface="微软雅黑" pitchFamily="34" charset="-122"/>
                </a:rPr>
                <a:t>点击添加文本文字</a:t>
              </a:r>
            </a:p>
          </p:txBody>
        </p:sp>
        <p:sp>
          <p:nvSpPr>
            <p:cNvPr id="47" name="文本框 23"/>
            <p:cNvSpPr txBox="1">
              <a:spLocks noChangeArrowheads="1"/>
            </p:cNvSpPr>
            <p:nvPr/>
          </p:nvSpPr>
          <p:spPr bwMode="auto">
            <a:xfrm>
              <a:off x="626947" y="3310430"/>
              <a:ext cx="1538346" cy="37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0803" tIns="50402" rIns="100803" bIns="5040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Char char="»"/>
                <a:defRPr sz="2000">
                  <a:solidFill>
                    <a:schemeClr val="tx1"/>
                  </a:solidFill>
                  <a:latin typeface="Arial Narrow" pitchFamily="34" charset="0"/>
                  <a:ea typeface="微软雅黑" pitchFamily="34" charset="-122"/>
                </a:defRPr>
              </a:lvl6pPr>
              <a:lvl7pPr eaLnBrk="0" fontAlgn="base" hangingPunct="0">
                <a:spcAft>
                  <a:spcPct val="0"/>
                </a:spcAft>
                <a:buChar char="»"/>
                <a:defRPr sz="2000">
                  <a:solidFill>
                    <a:schemeClr val="tx1"/>
                  </a:solidFill>
                  <a:latin typeface="Arial Narrow" pitchFamily="34" charset="0"/>
                  <a:ea typeface="微软雅黑" pitchFamily="34" charset="-122"/>
                </a:defRPr>
              </a:lvl7pPr>
              <a:lvl8pPr eaLnBrk="0" fontAlgn="base" hangingPunct="0">
                <a:spcAft>
                  <a:spcPct val="0"/>
                </a:spcAft>
                <a:buChar char="»"/>
                <a:defRPr sz="2000">
                  <a:solidFill>
                    <a:schemeClr val="tx1"/>
                  </a:solidFill>
                  <a:latin typeface="Arial Narrow" pitchFamily="34" charset="0"/>
                  <a:ea typeface="微软雅黑" pitchFamily="34" charset="-122"/>
                </a:defRPr>
              </a:lvl8pPr>
              <a:lvl9pPr eaLnBrk="0" fontAlgn="base" hangingPunct="0">
                <a:spcAft>
                  <a:spcPct val="0"/>
                </a:spcAft>
                <a:buChar char="»"/>
                <a:defRPr sz="2000">
                  <a:solidFill>
                    <a:schemeClr val="tx1"/>
                  </a:solidFill>
                  <a:latin typeface="Arial Narrow" pitchFamily="34" charset="0"/>
                  <a:ea typeface="微软雅黑" pitchFamily="34" charset="-122"/>
                </a:defRPr>
              </a:lvl9pPr>
            </a:lstStyle>
            <a:p>
              <a:pPr algn="ctr" eaLnBrk="1" hangingPunct="1"/>
              <a:r>
                <a:rPr lang="zh-CN" altLang="en-US" sz="1800" b="1" dirty="0">
                  <a:solidFill>
                    <a:schemeClr val="tx1">
                      <a:lumMod val="85000"/>
                      <a:lumOff val="15000"/>
                    </a:schemeClr>
                  </a:solidFill>
                  <a:latin typeface="Arial" pitchFamily="34" charset="0"/>
                </a:rPr>
                <a:t>添加</a:t>
              </a:r>
              <a:r>
                <a:rPr lang="zh-CN" altLang="en-US" sz="1800" b="1" dirty="0" smtClean="0">
                  <a:solidFill>
                    <a:schemeClr val="tx1">
                      <a:lumMod val="85000"/>
                      <a:lumOff val="15000"/>
                    </a:schemeClr>
                  </a:solidFill>
                  <a:latin typeface="Arial" pitchFamily="34" charset="0"/>
                </a:rPr>
                <a:t>标题</a:t>
              </a:r>
              <a:endParaRPr lang="zh-CN" altLang="en-US" sz="1800" b="1" dirty="0">
                <a:solidFill>
                  <a:schemeClr val="tx1">
                    <a:lumMod val="85000"/>
                    <a:lumOff val="15000"/>
                  </a:schemeClr>
                </a:solidFill>
                <a:latin typeface="Arial" pitchFamily="34" charset="0"/>
              </a:endParaRPr>
            </a:p>
          </p:txBody>
        </p:sp>
      </p:grpSp>
    </p:spTree>
    <p:extLst>
      <p:ext uri="{BB962C8B-B14F-4D97-AF65-F5344CB8AC3E}">
        <p14:creationId xmlns:p14="http://schemas.microsoft.com/office/powerpoint/2010/main" val="174477234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ppt_w</p:attrName>
                                        </p:attrNameLst>
                                      </p:cBhvr>
                                      <p:tavLst>
                                        <p:tav tm="0">
                                          <p:val>
                                            <p:fltVal val="0"/>
                                          </p:val>
                                        </p:tav>
                                        <p:tav tm="100000">
                                          <p:val>
                                            <p:strVal val="#ppt_w"/>
                                          </p:val>
                                        </p:tav>
                                      </p:tavLst>
                                    </p:anim>
                                    <p:anim calcmode="lin" valueType="num">
                                      <p:cBhvr>
                                        <p:cTn id="19" dur="500" fill="hold"/>
                                        <p:tgtEl>
                                          <p:spTgt spid="28"/>
                                        </p:tgtEl>
                                        <p:attrNameLst>
                                          <p:attrName>ppt_h</p:attrName>
                                        </p:attrNameLst>
                                      </p:cBhvr>
                                      <p:tavLst>
                                        <p:tav tm="0">
                                          <p:val>
                                            <p:fltVal val="0"/>
                                          </p:val>
                                        </p:tav>
                                        <p:tav tm="100000">
                                          <p:val>
                                            <p:strVal val="#ppt_h"/>
                                          </p:val>
                                        </p:tav>
                                      </p:tavLst>
                                    </p:anim>
                                    <p:animEffect transition="in" filter="fade">
                                      <p:cBhvr>
                                        <p:cTn id="20" dur="500"/>
                                        <p:tgtEl>
                                          <p:spTgt spid="28"/>
                                        </p:tgtEl>
                                      </p:cBhvr>
                                    </p:animEffect>
                                  </p:childTnLst>
                                </p:cTn>
                              </p:par>
                              <p:par>
                                <p:cTn id="21" presetID="53" presetClass="entr" presetSubtype="16" fill="hold" grpId="0" nodeType="withEffect">
                                  <p:stCondLst>
                                    <p:cond delay="25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par>
                                <p:cTn id="26" presetID="53" presetClass="entr" presetSubtype="16" fill="hold" grpId="0" nodeType="withEffect">
                                  <p:stCondLst>
                                    <p:cond delay="50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Effect transition="in" filter="fade">
                                      <p:cBhvr>
                                        <p:cTn id="30" dur="500"/>
                                        <p:tgtEl>
                                          <p:spTgt spid="32"/>
                                        </p:tgtEl>
                                      </p:cBhvr>
                                    </p:animEffect>
                                  </p:childTnLst>
                                </p:cTn>
                              </p:par>
                              <p:par>
                                <p:cTn id="31" presetID="53" presetClass="entr" presetSubtype="16" fill="hold" grpId="0" nodeType="withEffect">
                                  <p:stCondLst>
                                    <p:cond delay="750"/>
                                  </p:stCondLst>
                                  <p:childTnLst>
                                    <p:set>
                                      <p:cBhvr>
                                        <p:cTn id="32" dur="1" fill="hold">
                                          <p:stCondLst>
                                            <p:cond delay="0"/>
                                          </p:stCondLst>
                                        </p:cTn>
                                        <p:tgtEl>
                                          <p:spTgt spid="34"/>
                                        </p:tgtEl>
                                        <p:attrNameLst>
                                          <p:attrName>style.visibility</p:attrName>
                                        </p:attrNameLst>
                                      </p:cBhvr>
                                      <p:to>
                                        <p:strVal val="visible"/>
                                      </p:to>
                                    </p:set>
                                    <p:anim calcmode="lin" valueType="num">
                                      <p:cBhvr>
                                        <p:cTn id="33" dur="500" fill="hold"/>
                                        <p:tgtEl>
                                          <p:spTgt spid="34"/>
                                        </p:tgtEl>
                                        <p:attrNameLst>
                                          <p:attrName>ppt_w</p:attrName>
                                        </p:attrNameLst>
                                      </p:cBhvr>
                                      <p:tavLst>
                                        <p:tav tm="0">
                                          <p:val>
                                            <p:fltVal val="0"/>
                                          </p:val>
                                        </p:tav>
                                        <p:tav tm="100000">
                                          <p:val>
                                            <p:strVal val="#ppt_w"/>
                                          </p:val>
                                        </p:tav>
                                      </p:tavLst>
                                    </p:anim>
                                    <p:anim calcmode="lin" valueType="num">
                                      <p:cBhvr>
                                        <p:cTn id="34" dur="500" fill="hold"/>
                                        <p:tgtEl>
                                          <p:spTgt spid="34"/>
                                        </p:tgtEl>
                                        <p:attrNameLst>
                                          <p:attrName>ppt_h</p:attrName>
                                        </p:attrNameLst>
                                      </p:cBhvr>
                                      <p:tavLst>
                                        <p:tav tm="0">
                                          <p:val>
                                            <p:fltVal val="0"/>
                                          </p:val>
                                        </p:tav>
                                        <p:tav tm="100000">
                                          <p:val>
                                            <p:strVal val="#ppt_h"/>
                                          </p:val>
                                        </p:tav>
                                      </p:tavLst>
                                    </p:anim>
                                    <p:animEffect transition="in" filter="fade">
                                      <p:cBhvr>
                                        <p:cTn id="35" dur="500"/>
                                        <p:tgtEl>
                                          <p:spTgt spid="34"/>
                                        </p:tgtEl>
                                      </p:cBhvr>
                                    </p:animEffect>
                                  </p:childTnLst>
                                </p:cTn>
                              </p:par>
                            </p:childTnLst>
                          </p:cTn>
                        </p:par>
                        <p:par>
                          <p:cTn id="36" fill="hold">
                            <p:stCondLst>
                              <p:cond delay="2250"/>
                            </p:stCondLst>
                            <p:childTnLst>
                              <p:par>
                                <p:cTn id="37" presetID="35" presetClass="entr" presetSubtype="0"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750"/>
                                        <p:tgtEl>
                                          <p:spTgt spid="29"/>
                                        </p:tgtEl>
                                      </p:cBhvr>
                                    </p:animEffect>
                                    <p:anim calcmode="lin" valueType="num">
                                      <p:cBhvr>
                                        <p:cTn id="40" dur="750" fill="hold"/>
                                        <p:tgtEl>
                                          <p:spTgt spid="29"/>
                                        </p:tgtEl>
                                        <p:attrNameLst>
                                          <p:attrName>style.rotation</p:attrName>
                                        </p:attrNameLst>
                                      </p:cBhvr>
                                      <p:tavLst>
                                        <p:tav tm="0">
                                          <p:val>
                                            <p:fltVal val="720"/>
                                          </p:val>
                                        </p:tav>
                                        <p:tav tm="100000">
                                          <p:val>
                                            <p:fltVal val="0"/>
                                          </p:val>
                                        </p:tav>
                                      </p:tavLst>
                                    </p:anim>
                                    <p:anim calcmode="lin" valueType="num">
                                      <p:cBhvr>
                                        <p:cTn id="41" dur="750" fill="hold"/>
                                        <p:tgtEl>
                                          <p:spTgt spid="29"/>
                                        </p:tgtEl>
                                        <p:attrNameLst>
                                          <p:attrName>ppt_h</p:attrName>
                                        </p:attrNameLst>
                                      </p:cBhvr>
                                      <p:tavLst>
                                        <p:tav tm="0">
                                          <p:val>
                                            <p:fltVal val="0"/>
                                          </p:val>
                                        </p:tav>
                                        <p:tav tm="100000">
                                          <p:val>
                                            <p:strVal val="#ppt_h"/>
                                          </p:val>
                                        </p:tav>
                                      </p:tavLst>
                                    </p:anim>
                                    <p:anim calcmode="lin" valueType="num">
                                      <p:cBhvr>
                                        <p:cTn id="42" dur="750" fill="hold"/>
                                        <p:tgtEl>
                                          <p:spTgt spid="29"/>
                                        </p:tgtEl>
                                        <p:attrNameLst>
                                          <p:attrName>ppt_w</p:attrName>
                                        </p:attrNameLst>
                                      </p:cBhvr>
                                      <p:tavLst>
                                        <p:tav tm="0">
                                          <p:val>
                                            <p:fltVal val="0"/>
                                          </p:val>
                                        </p:tav>
                                        <p:tav tm="100000">
                                          <p:val>
                                            <p:strVal val="#ppt_w"/>
                                          </p:val>
                                        </p:tav>
                                      </p:tavLst>
                                    </p:anim>
                                  </p:childTnLst>
                                </p:cTn>
                              </p:par>
                            </p:childTnLst>
                          </p:cTn>
                        </p:par>
                        <p:par>
                          <p:cTn id="43" fill="hold">
                            <p:stCondLst>
                              <p:cond delay="3000"/>
                            </p:stCondLst>
                            <p:childTnLst>
                              <p:par>
                                <p:cTn id="44" presetID="22" presetClass="entr" presetSubtype="1" fill="hold"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wipe(up)">
                                      <p:cBhvr>
                                        <p:cTn id="46" dur="750"/>
                                        <p:tgtEl>
                                          <p:spTgt spid="36"/>
                                        </p:tgtEl>
                                      </p:cBhvr>
                                    </p:animEffect>
                                  </p:childTnLst>
                                </p:cTn>
                              </p:par>
                            </p:childTnLst>
                          </p:cTn>
                        </p:par>
                        <p:par>
                          <p:cTn id="47" fill="hold">
                            <p:stCondLst>
                              <p:cond delay="3750"/>
                            </p:stCondLst>
                            <p:childTnLst>
                              <p:par>
                                <p:cTn id="48" presetID="35" presetClass="entr" presetSubtype="0"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750"/>
                                        <p:tgtEl>
                                          <p:spTgt spid="31"/>
                                        </p:tgtEl>
                                      </p:cBhvr>
                                    </p:animEffect>
                                    <p:anim calcmode="lin" valueType="num">
                                      <p:cBhvr>
                                        <p:cTn id="51" dur="750" fill="hold"/>
                                        <p:tgtEl>
                                          <p:spTgt spid="31"/>
                                        </p:tgtEl>
                                        <p:attrNameLst>
                                          <p:attrName>style.rotation</p:attrName>
                                        </p:attrNameLst>
                                      </p:cBhvr>
                                      <p:tavLst>
                                        <p:tav tm="0">
                                          <p:val>
                                            <p:fltVal val="720"/>
                                          </p:val>
                                        </p:tav>
                                        <p:tav tm="100000">
                                          <p:val>
                                            <p:fltVal val="0"/>
                                          </p:val>
                                        </p:tav>
                                      </p:tavLst>
                                    </p:anim>
                                    <p:anim calcmode="lin" valueType="num">
                                      <p:cBhvr>
                                        <p:cTn id="52" dur="750" fill="hold"/>
                                        <p:tgtEl>
                                          <p:spTgt spid="31"/>
                                        </p:tgtEl>
                                        <p:attrNameLst>
                                          <p:attrName>ppt_h</p:attrName>
                                        </p:attrNameLst>
                                      </p:cBhvr>
                                      <p:tavLst>
                                        <p:tav tm="0">
                                          <p:val>
                                            <p:fltVal val="0"/>
                                          </p:val>
                                        </p:tav>
                                        <p:tav tm="100000">
                                          <p:val>
                                            <p:strVal val="#ppt_h"/>
                                          </p:val>
                                        </p:tav>
                                      </p:tavLst>
                                    </p:anim>
                                    <p:anim calcmode="lin" valueType="num">
                                      <p:cBhvr>
                                        <p:cTn id="53" dur="750" fill="hold"/>
                                        <p:tgtEl>
                                          <p:spTgt spid="31"/>
                                        </p:tgtEl>
                                        <p:attrNameLst>
                                          <p:attrName>ppt_w</p:attrName>
                                        </p:attrNameLst>
                                      </p:cBhvr>
                                      <p:tavLst>
                                        <p:tav tm="0">
                                          <p:val>
                                            <p:fltVal val="0"/>
                                          </p:val>
                                        </p:tav>
                                        <p:tav tm="100000">
                                          <p:val>
                                            <p:strVal val="#ppt_w"/>
                                          </p:val>
                                        </p:tav>
                                      </p:tavLst>
                                    </p:anim>
                                  </p:childTnLst>
                                </p:cTn>
                              </p:par>
                            </p:childTnLst>
                          </p:cTn>
                        </p:par>
                        <p:par>
                          <p:cTn id="54" fill="hold">
                            <p:stCondLst>
                              <p:cond delay="4500"/>
                            </p:stCondLst>
                            <p:childTnLst>
                              <p:par>
                                <p:cTn id="55" presetID="22" presetClass="entr" presetSubtype="1" fill="hold"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up)">
                                      <p:cBhvr>
                                        <p:cTn id="57" dur="750"/>
                                        <p:tgtEl>
                                          <p:spTgt spid="39"/>
                                        </p:tgtEl>
                                      </p:cBhvr>
                                    </p:animEffect>
                                  </p:childTnLst>
                                </p:cTn>
                              </p:par>
                            </p:childTnLst>
                          </p:cTn>
                        </p:par>
                        <p:par>
                          <p:cTn id="58" fill="hold">
                            <p:stCondLst>
                              <p:cond delay="5250"/>
                            </p:stCondLst>
                            <p:childTnLst>
                              <p:par>
                                <p:cTn id="59" presetID="35" presetClass="entr" presetSubtype="0"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750"/>
                                        <p:tgtEl>
                                          <p:spTgt spid="33"/>
                                        </p:tgtEl>
                                      </p:cBhvr>
                                    </p:animEffect>
                                    <p:anim calcmode="lin" valueType="num">
                                      <p:cBhvr>
                                        <p:cTn id="62" dur="750" fill="hold"/>
                                        <p:tgtEl>
                                          <p:spTgt spid="33"/>
                                        </p:tgtEl>
                                        <p:attrNameLst>
                                          <p:attrName>style.rotation</p:attrName>
                                        </p:attrNameLst>
                                      </p:cBhvr>
                                      <p:tavLst>
                                        <p:tav tm="0">
                                          <p:val>
                                            <p:fltVal val="720"/>
                                          </p:val>
                                        </p:tav>
                                        <p:tav tm="100000">
                                          <p:val>
                                            <p:fltVal val="0"/>
                                          </p:val>
                                        </p:tav>
                                      </p:tavLst>
                                    </p:anim>
                                    <p:anim calcmode="lin" valueType="num">
                                      <p:cBhvr>
                                        <p:cTn id="63" dur="750" fill="hold"/>
                                        <p:tgtEl>
                                          <p:spTgt spid="33"/>
                                        </p:tgtEl>
                                        <p:attrNameLst>
                                          <p:attrName>ppt_h</p:attrName>
                                        </p:attrNameLst>
                                      </p:cBhvr>
                                      <p:tavLst>
                                        <p:tav tm="0">
                                          <p:val>
                                            <p:fltVal val="0"/>
                                          </p:val>
                                        </p:tav>
                                        <p:tav tm="100000">
                                          <p:val>
                                            <p:strVal val="#ppt_h"/>
                                          </p:val>
                                        </p:tav>
                                      </p:tavLst>
                                    </p:anim>
                                    <p:anim calcmode="lin" valueType="num">
                                      <p:cBhvr>
                                        <p:cTn id="64" dur="750" fill="hold"/>
                                        <p:tgtEl>
                                          <p:spTgt spid="33"/>
                                        </p:tgtEl>
                                        <p:attrNameLst>
                                          <p:attrName>ppt_w</p:attrName>
                                        </p:attrNameLst>
                                      </p:cBhvr>
                                      <p:tavLst>
                                        <p:tav tm="0">
                                          <p:val>
                                            <p:fltVal val="0"/>
                                          </p:val>
                                        </p:tav>
                                        <p:tav tm="100000">
                                          <p:val>
                                            <p:strVal val="#ppt_w"/>
                                          </p:val>
                                        </p:tav>
                                      </p:tavLst>
                                    </p:anim>
                                  </p:childTnLst>
                                </p:cTn>
                              </p:par>
                            </p:childTnLst>
                          </p:cTn>
                        </p:par>
                        <p:par>
                          <p:cTn id="65" fill="hold">
                            <p:stCondLst>
                              <p:cond delay="6000"/>
                            </p:stCondLst>
                            <p:childTnLst>
                              <p:par>
                                <p:cTn id="66" presetID="22" presetClass="entr" presetSubtype="1" fill="hold" nodeType="after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wipe(up)">
                                      <p:cBhvr>
                                        <p:cTn id="68" dur="750"/>
                                        <p:tgtEl>
                                          <p:spTgt spid="42"/>
                                        </p:tgtEl>
                                      </p:cBhvr>
                                    </p:animEffect>
                                  </p:childTnLst>
                                </p:cTn>
                              </p:par>
                            </p:childTnLst>
                          </p:cTn>
                        </p:par>
                        <p:par>
                          <p:cTn id="69" fill="hold">
                            <p:stCondLst>
                              <p:cond delay="6750"/>
                            </p:stCondLst>
                            <p:childTnLst>
                              <p:par>
                                <p:cTn id="70" presetID="35" presetClass="entr" presetSubtype="0" fill="hold" grpId="0" nodeType="after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fade">
                                      <p:cBhvr>
                                        <p:cTn id="72" dur="750"/>
                                        <p:tgtEl>
                                          <p:spTgt spid="35"/>
                                        </p:tgtEl>
                                      </p:cBhvr>
                                    </p:animEffect>
                                    <p:anim calcmode="lin" valueType="num">
                                      <p:cBhvr>
                                        <p:cTn id="73" dur="750" fill="hold"/>
                                        <p:tgtEl>
                                          <p:spTgt spid="35"/>
                                        </p:tgtEl>
                                        <p:attrNameLst>
                                          <p:attrName>style.rotation</p:attrName>
                                        </p:attrNameLst>
                                      </p:cBhvr>
                                      <p:tavLst>
                                        <p:tav tm="0">
                                          <p:val>
                                            <p:fltVal val="720"/>
                                          </p:val>
                                        </p:tav>
                                        <p:tav tm="100000">
                                          <p:val>
                                            <p:fltVal val="0"/>
                                          </p:val>
                                        </p:tav>
                                      </p:tavLst>
                                    </p:anim>
                                    <p:anim calcmode="lin" valueType="num">
                                      <p:cBhvr>
                                        <p:cTn id="74" dur="750" fill="hold"/>
                                        <p:tgtEl>
                                          <p:spTgt spid="35"/>
                                        </p:tgtEl>
                                        <p:attrNameLst>
                                          <p:attrName>ppt_h</p:attrName>
                                        </p:attrNameLst>
                                      </p:cBhvr>
                                      <p:tavLst>
                                        <p:tav tm="0">
                                          <p:val>
                                            <p:fltVal val="0"/>
                                          </p:val>
                                        </p:tav>
                                        <p:tav tm="100000">
                                          <p:val>
                                            <p:strVal val="#ppt_h"/>
                                          </p:val>
                                        </p:tav>
                                      </p:tavLst>
                                    </p:anim>
                                    <p:anim calcmode="lin" valueType="num">
                                      <p:cBhvr>
                                        <p:cTn id="75" dur="750" fill="hold"/>
                                        <p:tgtEl>
                                          <p:spTgt spid="35"/>
                                        </p:tgtEl>
                                        <p:attrNameLst>
                                          <p:attrName>ppt_w</p:attrName>
                                        </p:attrNameLst>
                                      </p:cBhvr>
                                      <p:tavLst>
                                        <p:tav tm="0">
                                          <p:val>
                                            <p:fltVal val="0"/>
                                          </p:val>
                                        </p:tav>
                                        <p:tav tm="100000">
                                          <p:val>
                                            <p:strVal val="#ppt_w"/>
                                          </p:val>
                                        </p:tav>
                                      </p:tavLst>
                                    </p:anim>
                                  </p:childTnLst>
                                </p:cTn>
                              </p:par>
                            </p:childTnLst>
                          </p:cTn>
                        </p:par>
                        <p:par>
                          <p:cTn id="76" fill="hold">
                            <p:stCondLst>
                              <p:cond delay="7500"/>
                            </p:stCondLst>
                            <p:childTnLst>
                              <p:par>
                                <p:cTn id="77" presetID="22" presetClass="entr" presetSubtype="1" fill="hold" nodeType="after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up)">
                                      <p:cBhvr>
                                        <p:cTn id="79"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8" grpId="0" animBg="1"/>
      <p:bldP spid="29" grpId="0" animBg="1"/>
      <p:bldP spid="30" grpId="0" animBg="1"/>
      <p:bldP spid="31" grpId="0" animBg="1"/>
      <p:bldP spid="32" grpId="0" animBg="1"/>
      <p:bldP spid="33" grpId="0" animBg="1"/>
      <p:bldP spid="34" grpId="0" animBg="1"/>
      <p:bldP spid="3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20280"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等腰三角形 4"/>
          <p:cNvSpPr/>
          <p:nvPr/>
        </p:nvSpPr>
        <p:spPr>
          <a:xfrm>
            <a:off x="473606" y="2561460"/>
            <a:ext cx="2082169" cy="1232143"/>
          </a:xfrm>
          <a:prstGeom prst="triangle">
            <a:avLst/>
          </a:prstGeom>
          <a:solidFill>
            <a:srgbClr val="0070C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 name="等腰三角形 5"/>
          <p:cNvSpPr/>
          <p:nvPr/>
        </p:nvSpPr>
        <p:spPr>
          <a:xfrm>
            <a:off x="2003776" y="1977392"/>
            <a:ext cx="2082169" cy="1816212"/>
          </a:xfrm>
          <a:prstGeom prst="triangle">
            <a:avLst/>
          </a:prstGeom>
          <a:solidFill>
            <a:srgbClr val="E74C2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 name="等腰三角形 6"/>
          <p:cNvSpPr/>
          <p:nvPr/>
        </p:nvSpPr>
        <p:spPr>
          <a:xfrm>
            <a:off x="3533946" y="2137420"/>
            <a:ext cx="2082169" cy="1656184"/>
          </a:xfrm>
          <a:prstGeom prst="triangl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 name="等腰三角形 7"/>
          <p:cNvSpPr/>
          <p:nvPr/>
        </p:nvSpPr>
        <p:spPr>
          <a:xfrm>
            <a:off x="5064116" y="1329319"/>
            <a:ext cx="2082169" cy="2464285"/>
          </a:xfrm>
          <a:prstGeom prs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9" name="等腰三角形 8"/>
          <p:cNvSpPr/>
          <p:nvPr/>
        </p:nvSpPr>
        <p:spPr>
          <a:xfrm>
            <a:off x="6594286" y="2885498"/>
            <a:ext cx="2226186" cy="908105"/>
          </a:xfrm>
          <a:prstGeom prst="triangle">
            <a:avLst/>
          </a:prstGeom>
          <a:solidFill>
            <a:srgbClr val="E74C2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0" name="文本框 7"/>
          <p:cNvSpPr txBox="1">
            <a:spLocks noChangeArrowheads="1"/>
          </p:cNvSpPr>
          <p:nvPr/>
        </p:nvSpPr>
        <p:spPr bwMode="auto">
          <a:xfrm>
            <a:off x="1196296" y="2087156"/>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smtClean="0">
                <a:solidFill>
                  <a:srgbClr val="0070C0"/>
                </a:solidFill>
                <a:latin typeface="微软雅黑" pitchFamily="34" charset="-122"/>
              </a:rPr>
              <a:t>5</a:t>
            </a:r>
            <a:r>
              <a:rPr lang="en-US" altLang="zh-CN" sz="1400" b="1" dirty="0">
                <a:solidFill>
                  <a:srgbClr val="0070C0"/>
                </a:solidFill>
                <a:latin typeface="微软雅黑" pitchFamily="34" charset="-122"/>
              </a:rPr>
              <a:t>8</a:t>
            </a:r>
            <a:r>
              <a:rPr lang="en-US" altLang="zh-CN" sz="1400" b="1" dirty="0" smtClean="0">
                <a:solidFill>
                  <a:srgbClr val="0070C0"/>
                </a:solidFill>
                <a:latin typeface="微软雅黑" pitchFamily="34" charset="-122"/>
              </a:rPr>
              <a:t>%</a:t>
            </a:r>
          </a:p>
        </p:txBody>
      </p:sp>
      <p:sp>
        <p:nvSpPr>
          <p:cNvPr id="11" name="文本框 7"/>
          <p:cNvSpPr txBox="1">
            <a:spLocks noChangeArrowheads="1"/>
          </p:cNvSpPr>
          <p:nvPr/>
        </p:nvSpPr>
        <p:spPr bwMode="auto">
          <a:xfrm>
            <a:off x="2744468" y="1614310"/>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smtClean="0">
                <a:solidFill>
                  <a:srgbClr val="0070C0"/>
                </a:solidFill>
                <a:latin typeface="微软雅黑" pitchFamily="34" charset="-122"/>
              </a:rPr>
              <a:t>75%</a:t>
            </a:r>
          </a:p>
        </p:txBody>
      </p:sp>
      <p:sp>
        <p:nvSpPr>
          <p:cNvPr id="12" name="文本框 7"/>
          <p:cNvSpPr txBox="1">
            <a:spLocks noChangeArrowheads="1"/>
          </p:cNvSpPr>
          <p:nvPr/>
        </p:nvSpPr>
        <p:spPr bwMode="auto">
          <a:xfrm>
            <a:off x="4292640" y="1756483"/>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a:solidFill>
                  <a:srgbClr val="0070C0"/>
                </a:solidFill>
                <a:latin typeface="微软雅黑" pitchFamily="34" charset="-122"/>
              </a:rPr>
              <a:t>6</a:t>
            </a:r>
            <a:r>
              <a:rPr lang="en-US" altLang="zh-CN" sz="1400" b="1" dirty="0" smtClean="0">
                <a:solidFill>
                  <a:srgbClr val="0070C0"/>
                </a:solidFill>
                <a:latin typeface="微软雅黑" pitchFamily="34" charset="-122"/>
              </a:rPr>
              <a:t>5%</a:t>
            </a:r>
          </a:p>
        </p:txBody>
      </p:sp>
      <p:sp>
        <p:nvSpPr>
          <p:cNvPr id="13" name="文本框 7"/>
          <p:cNvSpPr txBox="1">
            <a:spLocks noChangeArrowheads="1"/>
          </p:cNvSpPr>
          <p:nvPr/>
        </p:nvSpPr>
        <p:spPr bwMode="auto">
          <a:xfrm>
            <a:off x="5840812" y="959927"/>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smtClean="0">
                <a:solidFill>
                  <a:srgbClr val="0070C0"/>
                </a:solidFill>
                <a:latin typeface="微软雅黑" pitchFamily="34" charset="-122"/>
              </a:rPr>
              <a:t>9</a:t>
            </a:r>
            <a:r>
              <a:rPr lang="en-US" altLang="zh-CN" sz="1400" b="1" dirty="0">
                <a:solidFill>
                  <a:srgbClr val="0070C0"/>
                </a:solidFill>
                <a:latin typeface="微软雅黑" pitchFamily="34" charset="-122"/>
              </a:rPr>
              <a:t>0</a:t>
            </a:r>
            <a:r>
              <a:rPr lang="en-US" altLang="zh-CN" sz="1400" b="1" dirty="0" smtClean="0">
                <a:solidFill>
                  <a:srgbClr val="0070C0"/>
                </a:solidFill>
                <a:latin typeface="微软雅黑" pitchFamily="34" charset="-122"/>
              </a:rPr>
              <a:t>%</a:t>
            </a:r>
          </a:p>
        </p:txBody>
      </p:sp>
      <p:sp>
        <p:nvSpPr>
          <p:cNvPr id="14" name="文本框 7"/>
          <p:cNvSpPr txBox="1">
            <a:spLocks noChangeArrowheads="1"/>
          </p:cNvSpPr>
          <p:nvPr/>
        </p:nvSpPr>
        <p:spPr bwMode="auto">
          <a:xfrm>
            <a:off x="7388985" y="2379920"/>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a:solidFill>
                  <a:srgbClr val="0070C0"/>
                </a:solidFill>
                <a:latin typeface="微软雅黑" pitchFamily="34" charset="-122"/>
              </a:rPr>
              <a:t>3</a:t>
            </a:r>
            <a:r>
              <a:rPr lang="en-US" altLang="zh-CN" sz="1400" b="1" dirty="0" smtClean="0">
                <a:solidFill>
                  <a:srgbClr val="0070C0"/>
                </a:solidFill>
                <a:latin typeface="微软雅黑" pitchFamily="34" charset="-122"/>
              </a:rPr>
              <a:t>5%</a:t>
            </a:r>
          </a:p>
        </p:txBody>
      </p:sp>
      <p:sp>
        <p:nvSpPr>
          <p:cNvPr id="15" name="文本框 7"/>
          <p:cNvSpPr txBox="1">
            <a:spLocks noChangeArrowheads="1"/>
          </p:cNvSpPr>
          <p:nvPr/>
        </p:nvSpPr>
        <p:spPr bwMode="auto">
          <a:xfrm>
            <a:off x="467544" y="4081636"/>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rgbClr val="0070C0"/>
                </a:solidFill>
                <a:latin typeface="微软雅黑" pitchFamily="34" charset="-122"/>
              </a:rPr>
              <a:t>添加文本</a:t>
            </a:r>
            <a:endParaRPr lang="en-US" altLang="zh-CN" sz="1400" b="1" dirty="0" smtClean="0">
              <a:solidFill>
                <a:srgbClr val="0070C0"/>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16" name="文本框 7"/>
          <p:cNvSpPr txBox="1">
            <a:spLocks noChangeArrowheads="1"/>
          </p:cNvSpPr>
          <p:nvPr/>
        </p:nvSpPr>
        <p:spPr bwMode="auto">
          <a:xfrm>
            <a:off x="2097925" y="4081636"/>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rgbClr val="0070C0"/>
                </a:solidFill>
                <a:latin typeface="微软雅黑" pitchFamily="34" charset="-122"/>
              </a:rPr>
              <a:t>添加文本</a:t>
            </a:r>
            <a:endParaRPr lang="en-US" altLang="zh-CN" sz="1400" b="1" dirty="0" smtClean="0">
              <a:solidFill>
                <a:srgbClr val="0070C0"/>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17" name="文本框 7"/>
          <p:cNvSpPr txBox="1">
            <a:spLocks noChangeArrowheads="1"/>
          </p:cNvSpPr>
          <p:nvPr/>
        </p:nvSpPr>
        <p:spPr bwMode="auto">
          <a:xfrm>
            <a:off x="3728306" y="4081636"/>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rgbClr val="0070C0"/>
                </a:solidFill>
                <a:latin typeface="微软雅黑" pitchFamily="34" charset="-122"/>
              </a:rPr>
              <a:t>添加文本</a:t>
            </a:r>
            <a:endParaRPr lang="en-US" altLang="zh-CN" sz="1400" b="1" dirty="0" smtClean="0">
              <a:solidFill>
                <a:srgbClr val="0070C0"/>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18" name="文本框 7"/>
          <p:cNvSpPr txBox="1">
            <a:spLocks noChangeArrowheads="1"/>
          </p:cNvSpPr>
          <p:nvPr/>
        </p:nvSpPr>
        <p:spPr bwMode="auto">
          <a:xfrm>
            <a:off x="5358687" y="4081636"/>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rgbClr val="0070C0"/>
                </a:solidFill>
                <a:latin typeface="微软雅黑" pitchFamily="34" charset="-122"/>
              </a:rPr>
              <a:t>添加文本</a:t>
            </a:r>
            <a:endParaRPr lang="en-US" altLang="zh-CN" sz="1400" b="1" dirty="0" smtClean="0">
              <a:solidFill>
                <a:srgbClr val="0070C0"/>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19" name="文本框 7"/>
          <p:cNvSpPr txBox="1">
            <a:spLocks noChangeArrowheads="1"/>
          </p:cNvSpPr>
          <p:nvPr/>
        </p:nvSpPr>
        <p:spPr bwMode="auto">
          <a:xfrm>
            <a:off x="6989067" y="4081636"/>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rgbClr val="0070C0"/>
                </a:solidFill>
                <a:latin typeface="微软雅黑" pitchFamily="34" charset="-122"/>
              </a:rPr>
              <a:t>添加文本</a:t>
            </a:r>
            <a:endParaRPr lang="en-US" altLang="zh-CN" sz="1400" b="1" dirty="0" smtClean="0">
              <a:solidFill>
                <a:srgbClr val="0070C0"/>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353370347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750"/>
                                        <p:tgtEl>
                                          <p:spTgt spid="5"/>
                                        </p:tgtEl>
                                      </p:cBhvr>
                                    </p:animEffect>
                                  </p:childTnLst>
                                </p:cTn>
                              </p:par>
                              <p:par>
                                <p:cTn id="19" presetID="22" presetClass="entr" presetSubtype="4" fill="hold" grpId="0" nodeType="withEffect">
                                  <p:stCondLst>
                                    <p:cond delay="25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750"/>
                                        <p:tgtEl>
                                          <p:spTgt spid="6"/>
                                        </p:tgtEl>
                                      </p:cBhvr>
                                    </p:animEffect>
                                  </p:childTnLst>
                                </p:cTn>
                              </p:par>
                              <p:par>
                                <p:cTn id="22" presetID="22" presetClass="entr" presetSubtype="4" fill="hold" grpId="0" nodeType="withEffect">
                                  <p:stCondLst>
                                    <p:cond delay="50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750"/>
                                        <p:tgtEl>
                                          <p:spTgt spid="7"/>
                                        </p:tgtEl>
                                      </p:cBhvr>
                                    </p:animEffect>
                                  </p:childTnLst>
                                </p:cTn>
                              </p:par>
                              <p:par>
                                <p:cTn id="25" presetID="22" presetClass="entr" presetSubtype="4" fill="hold" grpId="0" nodeType="withEffect">
                                  <p:stCondLst>
                                    <p:cond delay="75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750"/>
                                        <p:tgtEl>
                                          <p:spTgt spid="8"/>
                                        </p:tgtEl>
                                      </p:cBhvr>
                                    </p:animEffect>
                                  </p:childTnLst>
                                </p:cTn>
                              </p:par>
                              <p:par>
                                <p:cTn id="28" presetID="22" presetClass="entr" presetSubtype="4" fill="hold" grpId="0" nodeType="withEffect">
                                  <p:stCondLst>
                                    <p:cond delay="100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750"/>
                                        <p:tgtEl>
                                          <p:spTgt spid="9"/>
                                        </p:tgtEl>
                                      </p:cBhvr>
                                    </p:animEffect>
                                  </p:childTnLst>
                                </p:cTn>
                              </p:par>
                            </p:childTnLst>
                          </p:cTn>
                        </p:par>
                        <p:par>
                          <p:cTn id="31" fill="hold">
                            <p:stCondLst>
                              <p:cond delay="2750"/>
                            </p:stCondLst>
                            <p:childTnLst>
                              <p:par>
                                <p:cTn id="32" presetID="47"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750"/>
                                        <p:tgtEl>
                                          <p:spTgt spid="10"/>
                                        </p:tgtEl>
                                      </p:cBhvr>
                                    </p:animEffect>
                                    <p:anim calcmode="lin" valueType="num">
                                      <p:cBhvr>
                                        <p:cTn id="35" dur="750" fill="hold"/>
                                        <p:tgtEl>
                                          <p:spTgt spid="10"/>
                                        </p:tgtEl>
                                        <p:attrNameLst>
                                          <p:attrName>ppt_x</p:attrName>
                                        </p:attrNameLst>
                                      </p:cBhvr>
                                      <p:tavLst>
                                        <p:tav tm="0">
                                          <p:val>
                                            <p:strVal val="#ppt_x"/>
                                          </p:val>
                                        </p:tav>
                                        <p:tav tm="100000">
                                          <p:val>
                                            <p:strVal val="#ppt_x"/>
                                          </p:val>
                                        </p:tav>
                                      </p:tavLst>
                                    </p:anim>
                                    <p:anim calcmode="lin" valueType="num">
                                      <p:cBhvr>
                                        <p:cTn id="36" dur="75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750"/>
                                        <p:tgtEl>
                                          <p:spTgt spid="15"/>
                                        </p:tgtEl>
                                      </p:cBhvr>
                                    </p:animEffect>
                                    <p:anim calcmode="lin" valueType="num">
                                      <p:cBhvr>
                                        <p:cTn id="40" dur="750" fill="hold"/>
                                        <p:tgtEl>
                                          <p:spTgt spid="15"/>
                                        </p:tgtEl>
                                        <p:attrNameLst>
                                          <p:attrName>ppt_x</p:attrName>
                                        </p:attrNameLst>
                                      </p:cBhvr>
                                      <p:tavLst>
                                        <p:tav tm="0">
                                          <p:val>
                                            <p:strVal val="#ppt_x"/>
                                          </p:val>
                                        </p:tav>
                                        <p:tav tm="100000">
                                          <p:val>
                                            <p:strVal val="#ppt_x"/>
                                          </p:val>
                                        </p:tav>
                                      </p:tavLst>
                                    </p:anim>
                                    <p:anim calcmode="lin" valueType="num">
                                      <p:cBhvr>
                                        <p:cTn id="41" dur="750" fill="hold"/>
                                        <p:tgtEl>
                                          <p:spTgt spid="15"/>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47"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750"/>
                                        <p:tgtEl>
                                          <p:spTgt spid="11"/>
                                        </p:tgtEl>
                                      </p:cBhvr>
                                    </p:animEffect>
                                    <p:anim calcmode="lin" valueType="num">
                                      <p:cBhvr>
                                        <p:cTn id="46" dur="750" fill="hold"/>
                                        <p:tgtEl>
                                          <p:spTgt spid="11"/>
                                        </p:tgtEl>
                                        <p:attrNameLst>
                                          <p:attrName>ppt_x</p:attrName>
                                        </p:attrNameLst>
                                      </p:cBhvr>
                                      <p:tavLst>
                                        <p:tav tm="0">
                                          <p:val>
                                            <p:strVal val="#ppt_x"/>
                                          </p:val>
                                        </p:tav>
                                        <p:tav tm="100000">
                                          <p:val>
                                            <p:strVal val="#ppt_x"/>
                                          </p:val>
                                        </p:tav>
                                      </p:tavLst>
                                    </p:anim>
                                    <p:anim calcmode="lin" valueType="num">
                                      <p:cBhvr>
                                        <p:cTn id="47" dur="75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750"/>
                                        <p:tgtEl>
                                          <p:spTgt spid="16"/>
                                        </p:tgtEl>
                                      </p:cBhvr>
                                    </p:animEffect>
                                    <p:anim calcmode="lin" valueType="num">
                                      <p:cBhvr>
                                        <p:cTn id="51" dur="750" fill="hold"/>
                                        <p:tgtEl>
                                          <p:spTgt spid="16"/>
                                        </p:tgtEl>
                                        <p:attrNameLst>
                                          <p:attrName>ppt_x</p:attrName>
                                        </p:attrNameLst>
                                      </p:cBhvr>
                                      <p:tavLst>
                                        <p:tav tm="0">
                                          <p:val>
                                            <p:strVal val="#ppt_x"/>
                                          </p:val>
                                        </p:tav>
                                        <p:tav tm="100000">
                                          <p:val>
                                            <p:strVal val="#ppt_x"/>
                                          </p:val>
                                        </p:tav>
                                      </p:tavLst>
                                    </p:anim>
                                    <p:anim calcmode="lin" valueType="num">
                                      <p:cBhvr>
                                        <p:cTn id="52" dur="750" fill="hold"/>
                                        <p:tgtEl>
                                          <p:spTgt spid="16"/>
                                        </p:tgtEl>
                                        <p:attrNameLst>
                                          <p:attrName>ppt_y</p:attrName>
                                        </p:attrNameLst>
                                      </p:cBhvr>
                                      <p:tavLst>
                                        <p:tav tm="0">
                                          <p:val>
                                            <p:strVal val="#ppt_y+.1"/>
                                          </p:val>
                                        </p:tav>
                                        <p:tav tm="100000">
                                          <p:val>
                                            <p:strVal val="#ppt_y"/>
                                          </p:val>
                                        </p:tav>
                                      </p:tavLst>
                                    </p:anim>
                                  </p:childTnLst>
                                </p:cTn>
                              </p:par>
                            </p:childTnLst>
                          </p:cTn>
                        </p:par>
                        <p:par>
                          <p:cTn id="53" fill="hold">
                            <p:stCondLst>
                              <p:cond delay="4250"/>
                            </p:stCondLst>
                            <p:childTnLst>
                              <p:par>
                                <p:cTn id="54" presetID="47"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750"/>
                                        <p:tgtEl>
                                          <p:spTgt spid="12"/>
                                        </p:tgtEl>
                                      </p:cBhvr>
                                    </p:animEffect>
                                    <p:anim calcmode="lin" valueType="num">
                                      <p:cBhvr>
                                        <p:cTn id="57" dur="750" fill="hold"/>
                                        <p:tgtEl>
                                          <p:spTgt spid="12"/>
                                        </p:tgtEl>
                                        <p:attrNameLst>
                                          <p:attrName>ppt_x</p:attrName>
                                        </p:attrNameLst>
                                      </p:cBhvr>
                                      <p:tavLst>
                                        <p:tav tm="0">
                                          <p:val>
                                            <p:strVal val="#ppt_x"/>
                                          </p:val>
                                        </p:tav>
                                        <p:tav tm="100000">
                                          <p:val>
                                            <p:strVal val="#ppt_x"/>
                                          </p:val>
                                        </p:tav>
                                      </p:tavLst>
                                    </p:anim>
                                    <p:anim calcmode="lin" valueType="num">
                                      <p:cBhvr>
                                        <p:cTn id="58" dur="750" fill="hold"/>
                                        <p:tgtEl>
                                          <p:spTgt spid="1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750"/>
                                        <p:tgtEl>
                                          <p:spTgt spid="17"/>
                                        </p:tgtEl>
                                      </p:cBhvr>
                                    </p:animEffect>
                                    <p:anim calcmode="lin" valueType="num">
                                      <p:cBhvr>
                                        <p:cTn id="62" dur="750" fill="hold"/>
                                        <p:tgtEl>
                                          <p:spTgt spid="17"/>
                                        </p:tgtEl>
                                        <p:attrNameLst>
                                          <p:attrName>ppt_x</p:attrName>
                                        </p:attrNameLst>
                                      </p:cBhvr>
                                      <p:tavLst>
                                        <p:tav tm="0">
                                          <p:val>
                                            <p:strVal val="#ppt_x"/>
                                          </p:val>
                                        </p:tav>
                                        <p:tav tm="100000">
                                          <p:val>
                                            <p:strVal val="#ppt_x"/>
                                          </p:val>
                                        </p:tav>
                                      </p:tavLst>
                                    </p:anim>
                                    <p:anim calcmode="lin" valueType="num">
                                      <p:cBhvr>
                                        <p:cTn id="63" dur="75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7" presetClass="entr" presetSubtype="0"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750"/>
                                        <p:tgtEl>
                                          <p:spTgt spid="13"/>
                                        </p:tgtEl>
                                      </p:cBhvr>
                                    </p:animEffect>
                                    <p:anim calcmode="lin" valueType="num">
                                      <p:cBhvr>
                                        <p:cTn id="68" dur="750" fill="hold"/>
                                        <p:tgtEl>
                                          <p:spTgt spid="13"/>
                                        </p:tgtEl>
                                        <p:attrNameLst>
                                          <p:attrName>ppt_x</p:attrName>
                                        </p:attrNameLst>
                                      </p:cBhvr>
                                      <p:tavLst>
                                        <p:tav tm="0">
                                          <p:val>
                                            <p:strVal val="#ppt_x"/>
                                          </p:val>
                                        </p:tav>
                                        <p:tav tm="100000">
                                          <p:val>
                                            <p:strVal val="#ppt_x"/>
                                          </p:val>
                                        </p:tav>
                                      </p:tavLst>
                                    </p:anim>
                                    <p:anim calcmode="lin" valueType="num">
                                      <p:cBhvr>
                                        <p:cTn id="69" dur="750" fill="hold"/>
                                        <p:tgtEl>
                                          <p:spTgt spid="1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750"/>
                                        <p:tgtEl>
                                          <p:spTgt spid="18"/>
                                        </p:tgtEl>
                                      </p:cBhvr>
                                    </p:animEffect>
                                    <p:anim calcmode="lin" valueType="num">
                                      <p:cBhvr>
                                        <p:cTn id="73" dur="750" fill="hold"/>
                                        <p:tgtEl>
                                          <p:spTgt spid="18"/>
                                        </p:tgtEl>
                                        <p:attrNameLst>
                                          <p:attrName>ppt_x</p:attrName>
                                        </p:attrNameLst>
                                      </p:cBhvr>
                                      <p:tavLst>
                                        <p:tav tm="0">
                                          <p:val>
                                            <p:strVal val="#ppt_x"/>
                                          </p:val>
                                        </p:tav>
                                        <p:tav tm="100000">
                                          <p:val>
                                            <p:strVal val="#ppt_x"/>
                                          </p:val>
                                        </p:tav>
                                      </p:tavLst>
                                    </p:anim>
                                    <p:anim calcmode="lin" valueType="num">
                                      <p:cBhvr>
                                        <p:cTn id="74" dur="750" fill="hold"/>
                                        <p:tgtEl>
                                          <p:spTgt spid="18"/>
                                        </p:tgtEl>
                                        <p:attrNameLst>
                                          <p:attrName>ppt_y</p:attrName>
                                        </p:attrNameLst>
                                      </p:cBhvr>
                                      <p:tavLst>
                                        <p:tav tm="0">
                                          <p:val>
                                            <p:strVal val="#ppt_y+.1"/>
                                          </p:val>
                                        </p:tav>
                                        <p:tav tm="100000">
                                          <p:val>
                                            <p:strVal val="#ppt_y"/>
                                          </p:val>
                                        </p:tav>
                                      </p:tavLst>
                                    </p:anim>
                                  </p:childTnLst>
                                </p:cTn>
                              </p:par>
                            </p:childTnLst>
                          </p:cTn>
                        </p:par>
                        <p:par>
                          <p:cTn id="75" fill="hold">
                            <p:stCondLst>
                              <p:cond delay="5750"/>
                            </p:stCondLst>
                            <p:childTnLst>
                              <p:par>
                                <p:cTn id="76" presetID="47" presetClass="entr" presetSubtype="0" fill="hold" grpId="0" nodeType="after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fade">
                                      <p:cBhvr>
                                        <p:cTn id="78" dur="750"/>
                                        <p:tgtEl>
                                          <p:spTgt spid="14"/>
                                        </p:tgtEl>
                                      </p:cBhvr>
                                    </p:animEffect>
                                    <p:anim calcmode="lin" valueType="num">
                                      <p:cBhvr>
                                        <p:cTn id="79" dur="750" fill="hold"/>
                                        <p:tgtEl>
                                          <p:spTgt spid="14"/>
                                        </p:tgtEl>
                                        <p:attrNameLst>
                                          <p:attrName>ppt_x</p:attrName>
                                        </p:attrNameLst>
                                      </p:cBhvr>
                                      <p:tavLst>
                                        <p:tav tm="0">
                                          <p:val>
                                            <p:strVal val="#ppt_x"/>
                                          </p:val>
                                        </p:tav>
                                        <p:tav tm="100000">
                                          <p:val>
                                            <p:strVal val="#ppt_x"/>
                                          </p:val>
                                        </p:tav>
                                      </p:tavLst>
                                    </p:anim>
                                    <p:anim calcmode="lin" valueType="num">
                                      <p:cBhvr>
                                        <p:cTn id="80" dur="750" fill="hold"/>
                                        <p:tgtEl>
                                          <p:spTgt spid="14"/>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fade">
                                      <p:cBhvr>
                                        <p:cTn id="83" dur="750"/>
                                        <p:tgtEl>
                                          <p:spTgt spid="19"/>
                                        </p:tgtEl>
                                      </p:cBhvr>
                                    </p:animEffect>
                                    <p:anim calcmode="lin" valueType="num">
                                      <p:cBhvr>
                                        <p:cTn id="84" dur="750" fill="hold"/>
                                        <p:tgtEl>
                                          <p:spTgt spid="19"/>
                                        </p:tgtEl>
                                        <p:attrNameLst>
                                          <p:attrName>ppt_x</p:attrName>
                                        </p:attrNameLst>
                                      </p:cBhvr>
                                      <p:tavLst>
                                        <p:tav tm="0">
                                          <p:val>
                                            <p:strVal val="#ppt_x"/>
                                          </p:val>
                                        </p:tav>
                                        <p:tav tm="100000">
                                          <p:val>
                                            <p:strVal val="#ppt_x"/>
                                          </p:val>
                                        </p:tav>
                                      </p:tavLst>
                                    </p:anim>
                                    <p:anim calcmode="lin" valueType="num">
                                      <p:cBhvr>
                                        <p:cTn id="85" dur="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P spid="16" grpId="0"/>
      <p:bldP spid="17" grpId="0"/>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20280"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22400" t="-3210" b="3210"/>
          <a:stretch/>
        </p:blipFill>
        <p:spPr>
          <a:xfrm>
            <a:off x="2123771" y="1590767"/>
            <a:ext cx="792000" cy="792000"/>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l="5100" r="5100"/>
          <a:stretch/>
        </p:blipFill>
        <p:spPr>
          <a:xfrm>
            <a:off x="1303319" y="1590767"/>
            <a:ext cx="792000" cy="792000"/>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22579" t="-736" r="10721" b="736"/>
          <a:stretch/>
        </p:blipFill>
        <p:spPr>
          <a:xfrm>
            <a:off x="2944223" y="1590767"/>
            <a:ext cx="792000" cy="792000"/>
          </a:xfrm>
          <a:prstGeom prst="rect">
            <a:avLst/>
          </a:prstGeom>
        </p:spPr>
      </p:pic>
      <p:pic>
        <p:nvPicPr>
          <p:cNvPr id="8" name="图片 7"/>
          <p:cNvPicPr>
            <a:picLocks noChangeAspect="1"/>
          </p:cNvPicPr>
          <p:nvPr/>
        </p:nvPicPr>
        <p:blipFill rotWithShape="1">
          <a:blip r:embed="rId6" cstate="print">
            <a:extLst>
              <a:ext uri="{28A0092B-C50C-407E-A947-70E740481C1C}">
                <a14:useLocalDpi xmlns:a14="http://schemas.microsoft.com/office/drawing/2010/main" val="0"/>
              </a:ext>
            </a:extLst>
          </a:blip>
          <a:srcRect l="16650" r="16650"/>
          <a:stretch/>
        </p:blipFill>
        <p:spPr>
          <a:xfrm>
            <a:off x="3764677" y="1590767"/>
            <a:ext cx="792000" cy="792000"/>
          </a:xfrm>
          <a:prstGeom prst="rect">
            <a:avLst/>
          </a:prstGeom>
        </p:spPr>
      </p:pic>
      <p:pic>
        <p:nvPicPr>
          <p:cNvPr id="9" name="图片 8"/>
          <p:cNvPicPr>
            <a:picLocks noChangeAspect="1"/>
          </p:cNvPicPr>
          <p:nvPr/>
        </p:nvPicPr>
        <p:blipFill rotWithShape="1">
          <a:blip r:embed="rId7" cstate="print">
            <a:extLst>
              <a:ext uri="{28A0092B-C50C-407E-A947-70E740481C1C}">
                <a14:useLocalDpi xmlns:a14="http://schemas.microsoft.com/office/drawing/2010/main" val="0"/>
              </a:ext>
            </a:extLst>
          </a:blip>
          <a:srcRect t="34400"/>
          <a:stretch/>
        </p:blipFill>
        <p:spPr>
          <a:xfrm>
            <a:off x="482867" y="1590767"/>
            <a:ext cx="792000" cy="792000"/>
          </a:xfrm>
          <a:prstGeom prst="rect">
            <a:avLst/>
          </a:prstGeom>
        </p:spPr>
      </p:pic>
      <p:pic>
        <p:nvPicPr>
          <p:cNvPr id="10" name="图片 9"/>
          <p:cNvPicPr>
            <a:picLocks noChangeAspect="1"/>
          </p:cNvPicPr>
          <p:nvPr/>
        </p:nvPicPr>
        <p:blipFill rotWithShape="1">
          <a:blip r:embed="rId8" cstate="print">
            <a:extLst>
              <a:ext uri="{28A0092B-C50C-407E-A947-70E740481C1C}">
                <a14:useLocalDpi xmlns:a14="http://schemas.microsoft.com/office/drawing/2010/main" val="0"/>
              </a:ext>
            </a:extLst>
          </a:blip>
          <a:srcRect l="197" t="8995" r="-197" b="24304"/>
          <a:stretch/>
        </p:blipFill>
        <p:spPr>
          <a:xfrm>
            <a:off x="2123771" y="2404360"/>
            <a:ext cx="792000" cy="792000"/>
          </a:xfrm>
          <a:prstGeom prst="rect">
            <a:avLst/>
          </a:prstGeom>
        </p:spPr>
      </p:pic>
      <p:pic>
        <p:nvPicPr>
          <p:cNvPr id="11" name="图片 10"/>
          <p:cNvPicPr>
            <a:picLocks noChangeAspect="1"/>
          </p:cNvPicPr>
          <p:nvPr/>
        </p:nvPicPr>
        <p:blipFill rotWithShape="1">
          <a:blip r:embed="rId9" cstate="print">
            <a:extLst>
              <a:ext uri="{28A0092B-C50C-407E-A947-70E740481C1C}">
                <a14:useLocalDpi xmlns:a14="http://schemas.microsoft.com/office/drawing/2010/main" val="0"/>
              </a:ext>
            </a:extLst>
          </a:blip>
          <a:srcRect l="16600" r="16600"/>
          <a:stretch/>
        </p:blipFill>
        <p:spPr>
          <a:xfrm>
            <a:off x="1303319" y="2404360"/>
            <a:ext cx="792000" cy="792000"/>
          </a:xfrm>
          <a:prstGeom prst="rect">
            <a:avLst/>
          </a:prstGeom>
        </p:spPr>
      </p:pic>
      <p:pic>
        <p:nvPicPr>
          <p:cNvPr id="12" name="图片 11"/>
          <p:cNvPicPr>
            <a:picLocks noChangeAspect="1"/>
          </p:cNvPicPr>
          <p:nvPr/>
        </p:nvPicPr>
        <p:blipFill rotWithShape="1">
          <a:blip r:embed="rId10" cstate="print">
            <a:extLst>
              <a:ext uri="{28A0092B-C50C-407E-A947-70E740481C1C}">
                <a14:useLocalDpi xmlns:a14="http://schemas.microsoft.com/office/drawing/2010/main" val="0"/>
              </a:ext>
            </a:extLst>
          </a:blip>
          <a:srcRect t="11800" b="11800"/>
          <a:stretch/>
        </p:blipFill>
        <p:spPr>
          <a:xfrm>
            <a:off x="2944223" y="2404360"/>
            <a:ext cx="792000" cy="792000"/>
          </a:xfrm>
          <a:prstGeom prst="rect">
            <a:avLst/>
          </a:prstGeom>
        </p:spPr>
      </p:pic>
      <p:pic>
        <p:nvPicPr>
          <p:cNvPr id="13" name="图片 12"/>
          <p:cNvPicPr>
            <a:picLocks noChangeAspect="1"/>
          </p:cNvPicPr>
          <p:nvPr/>
        </p:nvPicPr>
        <p:blipFill rotWithShape="1">
          <a:blip r:embed="rId11" cstate="print">
            <a:extLst>
              <a:ext uri="{28A0092B-C50C-407E-A947-70E740481C1C}">
                <a14:useLocalDpi xmlns:a14="http://schemas.microsoft.com/office/drawing/2010/main" val="0"/>
              </a:ext>
            </a:extLst>
          </a:blip>
          <a:srcRect l="16650" r="16650"/>
          <a:stretch/>
        </p:blipFill>
        <p:spPr>
          <a:xfrm>
            <a:off x="3764677" y="2411420"/>
            <a:ext cx="792000" cy="792000"/>
          </a:xfrm>
          <a:prstGeom prst="rect">
            <a:avLst/>
          </a:prstGeom>
        </p:spPr>
      </p:pic>
      <p:pic>
        <p:nvPicPr>
          <p:cNvPr id="14" name="图片 13"/>
          <p:cNvPicPr>
            <a:picLocks noChangeAspect="1"/>
          </p:cNvPicPr>
          <p:nvPr/>
        </p:nvPicPr>
        <p:blipFill rotWithShape="1">
          <a:blip r:embed="rId12" cstate="print">
            <a:extLst>
              <a:ext uri="{28A0092B-C50C-407E-A947-70E740481C1C}">
                <a14:useLocalDpi xmlns:a14="http://schemas.microsoft.com/office/drawing/2010/main" val="0"/>
              </a:ext>
            </a:extLst>
          </a:blip>
          <a:srcRect l="13550" r="13550"/>
          <a:stretch/>
        </p:blipFill>
        <p:spPr>
          <a:xfrm>
            <a:off x="482867" y="2404360"/>
            <a:ext cx="792000" cy="792000"/>
          </a:xfrm>
          <a:prstGeom prst="rect">
            <a:avLst/>
          </a:prstGeom>
        </p:spPr>
      </p:pic>
      <p:pic>
        <p:nvPicPr>
          <p:cNvPr id="15" name="图片 14"/>
          <p:cNvPicPr>
            <a:picLocks noChangeAspect="1"/>
          </p:cNvPicPr>
          <p:nvPr/>
        </p:nvPicPr>
        <p:blipFill rotWithShape="1">
          <a:blip r:embed="rId13" cstate="print">
            <a:extLst>
              <a:ext uri="{28A0092B-C50C-407E-A947-70E740481C1C}">
                <a14:useLocalDpi xmlns:a14="http://schemas.microsoft.com/office/drawing/2010/main" val="0"/>
              </a:ext>
            </a:extLst>
          </a:blip>
          <a:srcRect t="622" r="26400" b="-622"/>
          <a:stretch/>
        </p:blipFill>
        <p:spPr>
          <a:xfrm>
            <a:off x="7869133" y="1604887"/>
            <a:ext cx="792000" cy="792000"/>
          </a:xfrm>
          <a:prstGeom prst="rect">
            <a:avLst/>
          </a:prstGeom>
        </p:spPr>
      </p:pic>
      <p:pic>
        <p:nvPicPr>
          <p:cNvPr id="16" name="图片 15"/>
          <p:cNvPicPr>
            <a:picLocks noChangeAspect="1"/>
          </p:cNvPicPr>
          <p:nvPr/>
        </p:nvPicPr>
        <p:blipFill rotWithShape="1">
          <a:blip r:embed="rId14" cstate="print">
            <a:extLst>
              <a:ext uri="{28A0092B-C50C-407E-A947-70E740481C1C}">
                <a14:useLocalDpi xmlns:a14="http://schemas.microsoft.com/office/drawing/2010/main" val="0"/>
              </a:ext>
            </a:extLst>
          </a:blip>
          <a:srcRect l="3943" t="-612" r="33358" b="612"/>
          <a:stretch/>
        </p:blipFill>
        <p:spPr>
          <a:xfrm>
            <a:off x="5407775" y="1590767"/>
            <a:ext cx="792000" cy="792000"/>
          </a:xfrm>
          <a:prstGeom prst="rect">
            <a:avLst/>
          </a:prstGeom>
        </p:spPr>
      </p:pic>
      <p:pic>
        <p:nvPicPr>
          <p:cNvPr id="17" name="图片 16"/>
          <p:cNvPicPr>
            <a:picLocks noChangeAspect="1"/>
          </p:cNvPicPr>
          <p:nvPr/>
        </p:nvPicPr>
        <p:blipFill rotWithShape="1">
          <a:blip r:embed="rId15" cstate="print">
            <a:extLst>
              <a:ext uri="{28A0092B-C50C-407E-A947-70E740481C1C}">
                <a14:useLocalDpi xmlns:a14="http://schemas.microsoft.com/office/drawing/2010/main" val="0"/>
              </a:ext>
            </a:extLst>
          </a:blip>
          <a:srcRect l="17741" r="26094"/>
          <a:stretch/>
        </p:blipFill>
        <p:spPr>
          <a:xfrm>
            <a:off x="7048679" y="1590767"/>
            <a:ext cx="792000" cy="792000"/>
          </a:xfrm>
          <a:prstGeom prst="rect">
            <a:avLst/>
          </a:prstGeom>
        </p:spPr>
      </p:pic>
      <p:pic>
        <p:nvPicPr>
          <p:cNvPr id="18" name="图片 17"/>
          <p:cNvPicPr>
            <a:picLocks noChangeAspect="1"/>
          </p:cNvPicPr>
          <p:nvPr/>
        </p:nvPicPr>
        <p:blipFill rotWithShape="1">
          <a:blip r:embed="rId16" cstate="print">
            <a:extLst>
              <a:ext uri="{28A0092B-C50C-407E-A947-70E740481C1C}">
                <a14:useLocalDpi xmlns:a14="http://schemas.microsoft.com/office/drawing/2010/main" val="0"/>
              </a:ext>
            </a:extLst>
          </a:blip>
          <a:srcRect l="16719" r="16719"/>
          <a:stretch/>
        </p:blipFill>
        <p:spPr>
          <a:xfrm>
            <a:off x="6228227" y="1590767"/>
            <a:ext cx="792000" cy="792000"/>
          </a:xfrm>
          <a:prstGeom prst="rect">
            <a:avLst/>
          </a:prstGeom>
        </p:spPr>
      </p:pic>
      <p:pic>
        <p:nvPicPr>
          <p:cNvPr id="19" name="图片 18"/>
          <p:cNvPicPr>
            <a:picLocks noChangeAspect="1"/>
          </p:cNvPicPr>
          <p:nvPr/>
        </p:nvPicPr>
        <p:blipFill rotWithShape="1">
          <a:blip r:embed="rId17" cstate="print">
            <a:extLst>
              <a:ext uri="{28A0092B-C50C-407E-A947-70E740481C1C}">
                <a14:useLocalDpi xmlns:a14="http://schemas.microsoft.com/office/drawing/2010/main" val="0"/>
              </a:ext>
            </a:extLst>
          </a:blip>
          <a:srcRect l="13772" r="19428"/>
          <a:stretch/>
        </p:blipFill>
        <p:spPr>
          <a:xfrm>
            <a:off x="4587323" y="1590767"/>
            <a:ext cx="792000" cy="792000"/>
          </a:xfrm>
          <a:prstGeom prst="rect">
            <a:avLst/>
          </a:prstGeom>
        </p:spPr>
      </p:pic>
      <p:pic>
        <p:nvPicPr>
          <p:cNvPr id="20" name="图片 19"/>
          <p:cNvPicPr>
            <a:picLocks noChangeAspect="1"/>
          </p:cNvPicPr>
          <p:nvPr/>
        </p:nvPicPr>
        <p:blipFill rotWithShape="1">
          <a:blip r:embed="rId18" cstate="print">
            <a:extLst>
              <a:ext uri="{28A0092B-C50C-407E-A947-70E740481C1C}">
                <a14:useLocalDpi xmlns:a14="http://schemas.microsoft.com/office/drawing/2010/main" val="0"/>
              </a:ext>
            </a:extLst>
          </a:blip>
          <a:srcRect l="7499" t="-538" r="24601" b="538"/>
          <a:stretch/>
        </p:blipFill>
        <p:spPr>
          <a:xfrm>
            <a:off x="5407775" y="2404360"/>
            <a:ext cx="792000" cy="792000"/>
          </a:xfrm>
          <a:prstGeom prst="rect">
            <a:avLst/>
          </a:prstGeom>
        </p:spPr>
      </p:pic>
      <p:pic>
        <p:nvPicPr>
          <p:cNvPr id="21" name="图片 20"/>
          <p:cNvPicPr>
            <a:picLocks noChangeAspect="1"/>
          </p:cNvPicPr>
          <p:nvPr/>
        </p:nvPicPr>
        <p:blipFill rotWithShape="1">
          <a:blip r:embed="rId19" cstate="print">
            <a:extLst>
              <a:ext uri="{28A0092B-C50C-407E-A947-70E740481C1C}">
                <a14:useLocalDpi xmlns:a14="http://schemas.microsoft.com/office/drawing/2010/main" val="0"/>
              </a:ext>
            </a:extLst>
          </a:blip>
          <a:srcRect l="12939" t="-747" r="20361" b="747"/>
          <a:stretch/>
        </p:blipFill>
        <p:spPr>
          <a:xfrm>
            <a:off x="4587323" y="2404360"/>
            <a:ext cx="792000" cy="792000"/>
          </a:xfrm>
          <a:prstGeom prst="rect">
            <a:avLst/>
          </a:prstGeom>
        </p:spPr>
      </p:pic>
      <p:pic>
        <p:nvPicPr>
          <p:cNvPr id="22" name="图片 21"/>
          <p:cNvPicPr>
            <a:picLocks noChangeAspect="1"/>
          </p:cNvPicPr>
          <p:nvPr/>
        </p:nvPicPr>
        <p:blipFill rotWithShape="1">
          <a:blip r:embed="rId20" cstate="print">
            <a:extLst>
              <a:ext uri="{28A0092B-C50C-407E-A947-70E740481C1C}">
                <a14:useLocalDpi xmlns:a14="http://schemas.microsoft.com/office/drawing/2010/main" val="0"/>
              </a:ext>
            </a:extLst>
          </a:blip>
          <a:srcRect l="19066" t="-116" r="5234" b="116"/>
          <a:stretch/>
        </p:blipFill>
        <p:spPr>
          <a:xfrm>
            <a:off x="7869133" y="2425540"/>
            <a:ext cx="792000" cy="792000"/>
          </a:xfrm>
          <a:prstGeom prst="rect">
            <a:avLst/>
          </a:prstGeom>
        </p:spPr>
      </p:pic>
      <p:pic>
        <p:nvPicPr>
          <p:cNvPr id="23" name="图片 22"/>
          <p:cNvPicPr>
            <a:picLocks noChangeAspect="1"/>
          </p:cNvPicPr>
          <p:nvPr/>
        </p:nvPicPr>
        <p:blipFill rotWithShape="1">
          <a:blip r:embed="rId21" cstate="print">
            <a:extLst>
              <a:ext uri="{28A0092B-C50C-407E-A947-70E740481C1C}">
                <a14:useLocalDpi xmlns:a14="http://schemas.microsoft.com/office/drawing/2010/main" val="0"/>
              </a:ext>
            </a:extLst>
          </a:blip>
          <a:srcRect l="22563" t="-612" r="5237" b="612"/>
          <a:stretch/>
        </p:blipFill>
        <p:spPr>
          <a:xfrm>
            <a:off x="7048679" y="2404360"/>
            <a:ext cx="792000" cy="792000"/>
          </a:xfrm>
          <a:prstGeom prst="rect">
            <a:avLst/>
          </a:prstGeom>
        </p:spPr>
      </p:pic>
      <p:pic>
        <p:nvPicPr>
          <p:cNvPr id="24" name="图片 23"/>
          <p:cNvPicPr>
            <a:picLocks noChangeAspect="1"/>
          </p:cNvPicPr>
          <p:nvPr/>
        </p:nvPicPr>
        <p:blipFill rotWithShape="1">
          <a:blip r:embed="rId22" cstate="print">
            <a:extLst>
              <a:ext uri="{28A0092B-C50C-407E-A947-70E740481C1C}">
                <a14:useLocalDpi xmlns:a14="http://schemas.microsoft.com/office/drawing/2010/main" val="0"/>
              </a:ext>
            </a:extLst>
          </a:blip>
          <a:srcRect l="12800" r="12800"/>
          <a:stretch/>
        </p:blipFill>
        <p:spPr>
          <a:xfrm>
            <a:off x="6228227" y="2404360"/>
            <a:ext cx="792000" cy="792000"/>
          </a:xfrm>
          <a:prstGeom prst="rect">
            <a:avLst/>
          </a:prstGeom>
        </p:spPr>
      </p:pic>
      <p:cxnSp>
        <p:nvCxnSpPr>
          <p:cNvPr id="25" name="直接连接符 24"/>
          <p:cNvCxnSpPr/>
          <p:nvPr/>
        </p:nvCxnSpPr>
        <p:spPr>
          <a:xfrm>
            <a:off x="504000" y="3433564"/>
            <a:ext cx="8136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文本框 7"/>
          <p:cNvSpPr txBox="1">
            <a:spLocks noChangeArrowheads="1"/>
          </p:cNvSpPr>
          <p:nvPr/>
        </p:nvSpPr>
        <p:spPr bwMode="auto">
          <a:xfrm>
            <a:off x="395536" y="3649588"/>
            <a:ext cx="8244464" cy="158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600" b="1" dirty="0" smtClean="0">
                <a:solidFill>
                  <a:schemeClr val="tx1">
                    <a:lumMod val="85000"/>
                    <a:lumOff val="15000"/>
                  </a:schemeClr>
                </a:solidFill>
                <a:latin typeface="微软雅黑" pitchFamily="34" charset="-122"/>
              </a:rPr>
              <a:t>添加文本信息</a:t>
            </a:r>
            <a:endParaRPr lang="en-US" altLang="zh-CN" sz="1600" b="1" dirty="0" smtClean="0">
              <a:solidFill>
                <a:schemeClr val="tx1">
                  <a:lumMod val="85000"/>
                  <a:lumOff val="15000"/>
                </a:schemeClr>
              </a:solidFill>
              <a:latin typeface="微软雅黑" pitchFamily="34" charset="-122"/>
            </a:endParaRPr>
          </a:p>
          <a:p>
            <a:pPr>
              <a:lnSpc>
                <a:spcPct val="150000"/>
              </a:lnSpc>
              <a:spcBef>
                <a:spcPts val="300"/>
              </a:spcBef>
            </a:pPr>
            <a:r>
              <a:rPr lang="zh-CN" altLang="en-US" sz="1200" dirty="0">
                <a:solidFill>
                  <a:schemeClr val="tx1">
                    <a:lumMod val="85000"/>
                    <a:lumOff val="15000"/>
                  </a:schemeClr>
                </a:solidFill>
                <a:latin typeface="微软雅黑" pitchFamily="34" charset="-122"/>
              </a:rPr>
              <a:t>单击此处添加对图片的说明文字单击此处添加对图片的</a:t>
            </a:r>
            <a:r>
              <a:rPr lang="zh-CN" altLang="en-US" sz="1200" dirty="0" smtClean="0">
                <a:solidFill>
                  <a:schemeClr val="tx1">
                    <a:lumMod val="85000"/>
                    <a:lumOff val="15000"/>
                  </a:schemeClr>
                </a:solidFill>
                <a:latin typeface="微软雅黑" pitchFamily="34" charset="-122"/>
              </a:rPr>
              <a:t>说明文字单击此处添加对图片的</a:t>
            </a:r>
            <a:r>
              <a:rPr lang="zh-CN" altLang="en-US" sz="1200" dirty="0">
                <a:solidFill>
                  <a:schemeClr val="tx1">
                    <a:lumMod val="85000"/>
                    <a:lumOff val="15000"/>
                  </a:schemeClr>
                </a:solidFill>
                <a:latin typeface="微软雅黑" pitchFamily="34" charset="-122"/>
              </a:rPr>
              <a:t>说明文字单击此处添加对图片的说明文字单击此处添加对图片的说明文字单击此处添加对图片的说明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单击此处添加对图片的说明文字单击此处添加对图片的说明文字单击此处添加对图片的说明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单击此处添加对图片的说明文字单击此处添加对图片的说明文字单击此处添加对图片的说明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91244602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5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25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nodeType="withEffect">
                                  <p:stCondLst>
                                    <p:cond delay="50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53" presetClass="entr" presetSubtype="16"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par>
                                <p:cTn id="40" presetID="53" presetClass="entr" presetSubtype="16"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53" presetClass="entr" presetSubtype="16" fill="hold" nodeType="withEffect">
                                  <p:stCondLst>
                                    <p:cond delay="50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par>
                                <p:cTn id="55" presetID="53" presetClass="entr" presetSubtype="16" fill="hold" nodeType="withEffect">
                                  <p:stCondLst>
                                    <p:cond delay="25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par>
                                <p:cTn id="60" presetID="53" presetClass="entr" presetSubtype="16" fill="hold" nodeType="withEffect">
                                  <p:stCondLst>
                                    <p:cond delay="25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par>
                                <p:cTn id="65" presetID="53" presetClass="entr" presetSubtype="16" fill="hold" nodeType="withEffect">
                                  <p:stCondLst>
                                    <p:cond delay="50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nodeType="with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p:cTn id="72" dur="500" fill="hold"/>
                                        <p:tgtEl>
                                          <p:spTgt spid="11"/>
                                        </p:tgtEl>
                                        <p:attrNameLst>
                                          <p:attrName>ppt_w</p:attrName>
                                        </p:attrNameLst>
                                      </p:cBhvr>
                                      <p:tavLst>
                                        <p:tav tm="0">
                                          <p:val>
                                            <p:fltVal val="0"/>
                                          </p:val>
                                        </p:tav>
                                        <p:tav tm="100000">
                                          <p:val>
                                            <p:strVal val="#ppt_w"/>
                                          </p:val>
                                        </p:tav>
                                      </p:tavLst>
                                    </p:anim>
                                    <p:anim calcmode="lin" valueType="num">
                                      <p:cBhvr>
                                        <p:cTn id="73" dur="500" fill="hold"/>
                                        <p:tgtEl>
                                          <p:spTgt spid="11"/>
                                        </p:tgtEl>
                                        <p:attrNameLst>
                                          <p:attrName>ppt_h</p:attrName>
                                        </p:attrNameLst>
                                      </p:cBhvr>
                                      <p:tavLst>
                                        <p:tav tm="0">
                                          <p:val>
                                            <p:fltVal val="0"/>
                                          </p:val>
                                        </p:tav>
                                        <p:tav tm="100000">
                                          <p:val>
                                            <p:strVal val="#ppt_h"/>
                                          </p:val>
                                        </p:tav>
                                      </p:tavLst>
                                    </p:anim>
                                    <p:animEffect transition="in" filter="fade">
                                      <p:cBhvr>
                                        <p:cTn id="74" dur="500"/>
                                        <p:tgtEl>
                                          <p:spTgt spid="11"/>
                                        </p:tgtEl>
                                      </p:cBhvr>
                                    </p:animEffect>
                                  </p:childTnLst>
                                </p:cTn>
                              </p:par>
                              <p:par>
                                <p:cTn id="75" presetID="53" presetClass="entr" presetSubtype="16" fill="hold" nodeType="with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p:cTn id="77" dur="500" fill="hold"/>
                                        <p:tgtEl>
                                          <p:spTgt spid="12"/>
                                        </p:tgtEl>
                                        <p:attrNameLst>
                                          <p:attrName>ppt_w</p:attrName>
                                        </p:attrNameLst>
                                      </p:cBhvr>
                                      <p:tavLst>
                                        <p:tav tm="0">
                                          <p:val>
                                            <p:fltVal val="0"/>
                                          </p:val>
                                        </p:tav>
                                        <p:tav tm="100000">
                                          <p:val>
                                            <p:strVal val="#ppt_w"/>
                                          </p:val>
                                        </p:tav>
                                      </p:tavLst>
                                    </p:anim>
                                    <p:anim calcmode="lin" valueType="num">
                                      <p:cBhvr>
                                        <p:cTn id="78" dur="500" fill="hold"/>
                                        <p:tgtEl>
                                          <p:spTgt spid="12"/>
                                        </p:tgtEl>
                                        <p:attrNameLst>
                                          <p:attrName>ppt_h</p:attrName>
                                        </p:attrNameLst>
                                      </p:cBhvr>
                                      <p:tavLst>
                                        <p:tav tm="0">
                                          <p:val>
                                            <p:fltVal val="0"/>
                                          </p:val>
                                        </p:tav>
                                        <p:tav tm="100000">
                                          <p:val>
                                            <p:strVal val="#ppt_h"/>
                                          </p:val>
                                        </p:tav>
                                      </p:tavLst>
                                    </p:anim>
                                    <p:animEffect transition="in" filter="fade">
                                      <p:cBhvr>
                                        <p:cTn id="79" dur="500"/>
                                        <p:tgtEl>
                                          <p:spTgt spid="12"/>
                                        </p:tgtEl>
                                      </p:cBhvr>
                                    </p:animEffect>
                                  </p:childTnLst>
                                </p:cTn>
                              </p:par>
                              <p:par>
                                <p:cTn id="80" presetID="53" presetClass="entr" presetSubtype="16" fill="hold" nodeType="withEffect">
                                  <p:stCondLst>
                                    <p:cond delay="250"/>
                                  </p:stCondLst>
                                  <p:childTnLst>
                                    <p:set>
                                      <p:cBhvr>
                                        <p:cTn id="81" dur="1" fill="hold">
                                          <p:stCondLst>
                                            <p:cond delay="0"/>
                                          </p:stCondLst>
                                        </p:cTn>
                                        <p:tgtEl>
                                          <p:spTgt spid="13"/>
                                        </p:tgtEl>
                                        <p:attrNameLst>
                                          <p:attrName>style.visibility</p:attrName>
                                        </p:attrNameLst>
                                      </p:cBhvr>
                                      <p:to>
                                        <p:strVal val="visible"/>
                                      </p:to>
                                    </p:set>
                                    <p:anim calcmode="lin" valueType="num">
                                      <p:cBhvr>
                                        <p:cTn id="82" dur="500" fill="hold"/>
                                        <p:tgtEl>
                                          <p:spTgt spid="13"/>
                                        </p:tgtEl>
                                        <p:attrNameLst>
                                          <p:attrName>ppt_w</p:attrName>
                                        </p:attrNameLst>
                                      </p:cBhvr>
                                      <p:tavLst>
                                        <p:tav tm="0">
                                          <p:val>
                                            <p:fltVal val="0"/>
                                          </p:val>
                                        </p:tav>
                                        <p:tav tm="100000">
                                          <p:val>
                                            <p:strVal val="#ppt_w"/>
                                          </p:val>
                                        </p:tav>
                                      </p:tavLst>
                                    </p:anim>
                                    <p:anim calcmode="lin" valueType="num">
                                      <p:cBhvr>
                                        <p:cTn id="83" dur="500" fill="hold"/>
                                        <p:tgtEl>
                                          <p:spTgt spid="13"/>
                                        </p:tgtEl>
                                        <p:attrNameLst>
                                          <p:attrName>ppt_h</p:attrName>
                                        </p:attrNameLst>
                                      </p:cBhvr>
                                      <p:tavLst>
                                        <p:tav tm="0">
                                          <p:val>
                                            <p:fltVal val="0"/>
                                          </p:val>
                                        </p:tav>
                                        <p:tav tm="100000">
                                          <p:val>
                                            <p:strVal val="#ppt_h"/>
                                          </p:val>
                                        </p:tav>
                                      </p:tavLst>
                                    </p:anim>
                                    <p:animEffect transition="in" filter="fade">
                                      <p:cBhvr>
                                        <p:cTn id="84" dur="500"/>
                                        <p:tgtEl>
                                          <p:spTgt spid="13"/>
                                        </p:tgtEl>
                                      </p:cBhvr>
                                    </p:animEffect>
                                  </p:childTnLst>
                                </p:cTn>
                              </p:par>
                              <p:par>
                                <p:cTn id="85" presetID="53" presetClass="entr" presetSubtype="16" fill="hold" nodeType="withEffect">
                                  <p:stCondLst>
                                    <p:cond delay="250"/>
                                  </p:stCondLst>
                                  <p:childTnLst>
                                    <p:set>
                                      <p:cBhvr>
                                        <p:cTn id="86" dur="1" fill="hold">
                                          <p:stCondLst>
                                            <p:cond delay="0"/>
                                          </p:stCondLst>
                                        </p:cTn>
                                        <p:tgtEl>
                                          <p:spTgt spid="14"/>
                                        </p:tgtEl>
                                        <p:attrNameLst>
                                          <p:attrName>style.visibility</p:attrName>
                                        </p:attrNameLst>
                                      </p:cBhvr>
                                      <p:to>
                                        <p:strVal val="visible"/>
                                      </p:to>
                                    </p:set>
                                    <p:anim calcmode="lin" valueType="num">
                                      <p:cBhvr>
                                        <p:cTn id="87" dur="500" fill="hold"/>
                                        <p:tgtEl>
                                          <p:spTgt spid="14"/>
                                        </p:tgtEl>
                                        <p:attrNameLst>
                                          <p:attrName>ppt_w</p:attrName>
                                        </p:attrNameLst>
                                      </p:cBhvr>
                                      <p:tavLst>
                                        <p:tav tm="0">
                                          <p:val>
                                            <p:fltVal val="0"/>
                                          </p:val>
                                        </p:tav>
                                        <p:tav tm="100000">
                                          <p:val>
                                            <p:strVal val="#ppt_w"/>
                                          </p:val>
                                        </p:tav>
                                      </p:tavLst>
                                    </p:anim>
                                    <p:anim calcmode="lin" valueType="num">
                                      <p:cBhvr>
                                        <p:cTn id="88" dur="500" fill="hold"/>
                                        <p:tgtEl>
                                          <p:spTgt spid="14"/>
                                        </p:tgtEl>
                                        <p:attrNameLst>
                                          <p:attrName>ppt_h</p:attrName>
                                        </p:attrNameLst>
                                      </p:cBhvr>
                                      <p:tavLst>
                                        <p:tav tm="0">
                                          <p:val>
                                            <p:fltVal val="0"/>
                                          </p:val>
                                        </p:tav>
                                        <p:tav tm="100000">
                                          <p:val>
                                            <p:strVal val="#ppt_h"/>
                                          </p:val>
                                        </p:tav>
                                      </p:tavLst>
                                    </p:anim>
                                    <p:animEffect transition="in" filter="fade">
                                      <p:cBhvr>
                                        <p:cTn id="89" dur="500"/>
                                        <p:tgtEl>
                                          <p:spTgt spid="14"/>
                                        </p:tgtEl>
                                      </p:cBhvr>
                                    </p:animEffect>
                                  </p:childTnLst>
                                </p:cTn>
                              </p:par>
                              <p:par>
                                <p:cTn id="90" presetID="53" presetClass="entr" presetSubtype="16" fill="hold" nodeType="withEffect">
                                  <p:stCondLst>
                                    <p:cond delay="250"/>
                                  </p:stCondLst>
                                  <p:childTnLst>
                                    <p:set>
                                      <p:cBhvr>
                                        <p:cTn id="91" dur="1" fill="hold">
                                          <p:stCondLst>
                                            <p:cond delay="0"/>
                                          </p:stCondLst>
                                        </p:cTn>
                                        <p:tgtEl>
                                          <p:spTgt spid="20"/>
                                        </p:tgtEl>
                                        <p:attrNameLst>
                                          <p:attrName>style.visibility</p:attrName>
                                        </p:attrNameLst>
                                      </p:cBhvr>
                                      <p:to>
                                        <p:strVal val="visible"/>
                                      </p:to>
                                    </p:set>
                                    <p:anim calcmode="lin" valueType="num">
                                      <p:cBhvr>
                                        <p:cTn id="92" dur="500" fill="hold"/>
                                        <p:tgtEl>
                                          <p:spTgt spid="20"/>
                                        </p:tgtEl>
                                        <p:attrNameLst>
                                          <p:attrName>ppt_w</p:attrName>
                                        </p:attrNameLst>
                                      </p:cBhvr>
                                      <p:tavLst>
                                        <p:tav tm="0">
                                          <p:val>
                                            <p:fltVal val="0"/>
                                          </p:val>
                                        </p:tav>
                                        <p:tav tm="100000">
                                          <p:val>
                                            <p:strVal val="#ppt_w"/>
                                          </p:val>
                                        </p:tav>
                                      </p:tavLst>
                                    </p:anim>
                                    <p:anim calcmode="lin" valueType="num">
                                      <p:cBhvr>
                                        <p:cTn id="93" dur="500" fill="hold"/>
                                        <p:tgtEl>
                                          <p:spTgt spid="20"/>
                                        </p:tgtEl>
                                        <p:attrNameLst>
                                          <p:attrName>ppt_h</p:attrName>
                                        </p:attrNameLst>
                                      </p:cBhvr>
                                      <p:tavLst>
                                        <p:tav tm="0">
                                          <p:val>
                                            <p:fltVal val="0"/>
                                          </p:val>
                                        </p:tav>
                                        <p:tav tm="100000">
                                          <p:val>
                                            <p:strVal val="#ppt_h"/>
                                          </p:val>
                                        </p:tav>
                                      </p:tavLst>
                                    </p:anim>
                                    <p:animEffect transition="in" filter="fade">
                                      <p:cBhvr>
                                        <p:cTn id="94" dur="500"/>
                                        <p:tgtEl>
                                          <p:spTgt spid="20"/>
                                        </p:tgtEl>
                                      </p:cBhvr>
                                    </p:animEffect>
                                  </p:childTnLst>
                                </p:cTn>
                              </p:par>
                              <p:par>
                                <p:cTn id="95" presetID="53" presetClass="entr" presetSubtype="16" fill="hold" nodeType="withEffect">
                                  <p:stCondLst>
                                    <p:cond delay="500"/>
                                  </p:stCondLst>
                                  <p:childTnLst>
                                    <p:set>
                                      <p:cBhvr>
                                        <p:cTn id="96" dur="1" fill="hold">
                                          <p:stCondLst>
                                            <p:cond delay="0"/>
                                          </p:stCondLst>
                                        </p:cTn>
                                        <p:tgtEl>
                                          <p:spTgt spid="21"/>
                                        </p:tgtEl>
                                        <p:attrNameLst>
                                          <p:attrName>style.visibility</p:attrName>
                                        </p:attrNameLst>
                                      </p:cBhvr>
                                      <p:to>
                                        <p:strVal val="visible"/>
                                      </p:to>
                                    </p:set>
                                    <p:anim calcmode="lin" valueType="num">
                                      <p:cBhvr>
                                        <p:cTn id="97" dur="500" fill="hold"/>
                                        <p:tgtEl>
                                          <p:spTgt spid="21"/>
                                        </p:tgtEl>
                                        <p:attrNameLst>
                                          <p:attrName>ppt_w</p:attrName>
                                        </p:attrNameLst>
                                      </p:cBhvr>
                                      <p:tavLst>
                                        <p:tav tm="0">
                                          <p:val>
                                            <p:fltVal val="0"/>
                                          </p:val>
                                        </p:tav>
                                        <p:tav tm="100000">
                                          <p:val>
                                            <p:strVal val="#ppt_w"/>
                                          </p:val>
                                        </p:tav>
                                      </p:tavLst>
                                    </p:anim>
                                    <p:anim calcmode="lin" valueType="num">
                                      <p:cBhvr>
                                        <p:cTn id="98" dur="500" fill="hold"/>
                                        <p:tgtEl>
                                          <p:spTgt spid="21"/>
                                        </p:tgtEl>
                                        <p:attrNameLst>
                                          <p:attrName>ppt_h</p:attrName>
                                        </p:attrNameLst>
                                      </p:cBhvr>
                                      <p:tavLst>
                                        <p:tav tm="0">
                                          <p:val>
                                            <p:fltVal val="0"/>
                                          </p:val>
                                        </p:tav>
                                        <p:tav tm="100000">
                                          <p:val>
                                            <p:strVal val="#ppt_h"/>
                                          </p:val>
                                        </p:tav>
                                      </p:tavLst>
                                    </p:anim>
                                    <p:animEffect transition="in" filter="fade">
                                      <p:cBhvr>
                                        <p:cTn id="99" dur="500"/>
                                        <p:tgtEl>
                                          <p:spTgt spid="21"/>
                                        </p:tgtEl>
                                      </p:cBhvr>
                                    </p:animEffect>
                                  </p:childTnLst>
                                </p:cTn>
                              </p:par>
                              <p:par>
                                <p:cTn id="100" presetID="53" presetClass="entr" presetSubtype="16" fill="hold" nodeType="withEffect">
                                  <p:stCondLst>
                                    <p:cond delay="500"/>
                                  </p:stCondLst>
                                  <p:childTnLst>
                                    <p:set>
                                      <p:cBhvr>
                                        <p:cTn id="101" dur="1" fill="hold">
                                          <p:stCondLst>
                                            <p:cond delay="0"/>
                                          </p:stCondLst>
                                        </p:cTn>
                                        <p:tgtEl>
                                          <p:spTgt spid="22"/>
                                        </p:tgtEl>
                                        <p:attrNameLst>
                                          <p:attrName>style.visibility</p:attrName>
                                        </p:attrNameLst>
                                      </p:cBhvr>
                                      <p:to>
                                        <p:strVal val="visible"/>
                                      </p:to>
                                    </p:set>
                                    <p:anim calcmode="lin" valueType="num">
                                      <p:cBhvr>
                                        <p:cTn id="102" dur="500" fill="hold"/>
                                        <p:tgtEl>
                                          <p:spTgt spid="22"/>
                                        </p:tgtEl>
                                        <p:attrNameLst>
                                          <p:attrName>ppt_w</p:attrName>
                                        </p:attrNameLst>
                                      </p:cBhvr>
                                      <p:tavLst>
                                        <p:tav tm="0">
                                          <p:val>
                                            <p:fltVal val="0"/>
                                          </p:val>
                                        </p:tav>
                                        <p:tav tm="100000">
                                          <p:val>
                                            <p:strVal val="#ppt_w"/>
                                          </p:val>
                                        </p:tav>
                                      </p:tavLst>
                                    </p:anim>
                                    <p:anim calcmode="lin" valueType="num">
                                      <p:cBhvr>
                                        <p:cTn id="103" dur="500" fill="hold"/>
                                        <p:tgtEl>
                                          <p:spTgt spid="22"/>
                                        </p:tgtEl>
                                        <p:attrNameLst>
                                          <p:attrName>ppt_h</p:attrName>
                                        </p:attrNameLst>
                                      </p:cBhvr>
                                      <p:tavLst>
                                        <p:tav tm="0">
                                          <p:val>
                                            <p:fltVal val="0"/>
                                          </p:val>
                                        </p:tav>
                                        <p:tav tm="100000">
                                          <p:val>
                                            <p:strVal val="#ppt_h"/>
                                          </p:val>
                                        </p:tav>
                                      </p:tavLst>
                                    </p:anim>
                                    <p:animEffect transition="in" filter="fade">
                                      <p:cBhvr>
                                        <p:cTn id="104" dur="500"/>
                                        <p:tgtEl>
                                          <p:spTgt spid="22"/>
                                        </p:tgtEl>
                                      </p:cBhvr>
                                    </p:animEffect>
                                  </p:childTnLst>
                                </p:cTn>
                              </p:par>
                              <p:par>
                                <p:cTn id="105" presetID="53" presetClass="entr" presetSubtype="16" fill="hold" nodeType="withEffect">
                                  <p:stCondLst>
                                    <p:cond delay="250"/>
                                  </p:stCondLst>
                                  <p:childTnLst>
                                    <p:set>
                                      <p:cBhvr>
                                        <p:cTn id="106" dur="1" fill="hold">
                                          <p:stCondLst>
                                            <p:cond delay="0"/>
                                          </p:stCondLst>
                                        </p:cTn>
                                        <p:tgtEl>
                                          <p:spTgt spid="23"/>
                                        </p:tgtEl>
                                        <p:attrNameLst>
                                          <p:attrName>style.visibility</p:attrName>
                                        </p:attrNameLst>
                                      </p:cBhvr>
                                      <p:to>
                                        <p:strVal val="visible"/>
                                      </p:to>
                                    </p:set>
                                    <p:anim calcmode="lin" valueType="num">
                                      <p:cBhvr>
                                        <p:cTn id="107" dur="500" fill="hold"/>
                                        <p:tgtEl>
                                          <p:spTgt spid="23"/>
                                        </p:tgtEl>
                                        <p:attrNameLst>
                                          <p:attrName>ppt_w</p:attrName>
                                        </p:attrNameLst>
                                      </p:cBhvr>
                                      <p:tavLst>
                                        <p:tav tm="0">
                                          <p:val>
                                            <p:fltVal val="0"/>
                                          </p:val>
                                        </p:tav>
                                        <p:tav tm="100000">
                                          <p:val>
                                            <p:strVal val="#ppt_w"/>
                                          </p:val>
                                        </p:tav>
                                      </p:tavLst>
                                    </p:anim>
                                    <p:anim calcmode="lin" valueType="num">
                                      <p:cBhvr>
                                        <p:cTn id="108" dur="500" fill="hold"/>
                                        <p:tgtEl>
                                          <p:spTgt spid="23"/>
                                        </p:tgtEl>
                                        <p:attrNameLst>
                                          <p:attrName>ppt_h</p:attrName>
                                        </p:attrNameLst>
                                      </p:cBhvr>
                                      <p:tavLst>
                                        <p:tav tm="0">
                                          <p:val>
                                            <p:fltVal val="0"/>
                                          </p:val>
                                        </p:tav>
                                        <p:tav tm="100000">
                                          <p:val>
                                            <p:strVal val="#ppt_h"/>
                                          </p:val>
                                        </p:tav>
                                      </p:tavLst>
                                    </p:anim>
                                    <p:animEffect transition="in" filter="fade">
                                      <p:cBhvr>
                                        <p:cTn id="109" dur="500"/>
                                        <p:tgtEl>
                                          <p:spTgt spid="23"/>
                                        </p:tgtEl>
                                      </p:cBhvr>
                                    </p:animEffect>
                                  </p:childTnLst>
                                </p:cTn>
                              </p:par>
                              <p:par>
                                <p:cTn id="110" presetID="53" presetClass="entr" presetSubtype="16" fill="hold" nodeType="withEffect">
                                  <p:stCondLst>
                                    <p:cond delay="0"/>
                                  </p:stCondLst>
                                  <p:childTnLst>
                                    <p:set>
                                      <p:cBhvr>
                                        <p:cTn id="111" dur="1" fill="hold">
                                          <p:stCondLst>
                                            <p:cond delay="0"/>
                                          </p:stCondLst>
                                        </p:cTn>
                                        <p:tgtEl>
                                          <p:spTgt spid="24"/>
                                        </p:tgtEl>
                                        <p:attrNameLst>
                                          <p:attrName>style.visibility</p:attrName>
                                        </p:attrNameLst>
                                      </p:cBhvr>
                                      <p:to>
                                        <p:strVal val="visible"/>
                                      </p:to>
                                    </p:set>
                                    <p:anim calcmode="lin" valueType="num">
                                      <p:cBhvr>
                                        <p:cTn id="112" dur="500" fill="hold"/>
                                        <p:tgtEl>
                                          <p:spTgt spid="24"/>
                                        </p:tgtEl>
                                        <p:attrNameLst>
                                          <p:attrName>ppt_w</p:attrName>
                                        </p:attrNameLst>
                                      </p:cBhvr>
                                      <p:tavLst>
                                        <p:tav tm="0">
                                          <p:val>
                                            <p:fltVal val="0"/>
                                          </p:val>
                                        </p:tav>
                                        <p:tav tm="100000">
                                          <p:val>
                                            <p:strVal val="#ppt_w"/>
                                          </p:val>
                                        </p:tav>
                                      </p:tavLst>
                                    </p:anim>
                                    <p:anim calcmode="lin" valueType="num">
                                      <p:cBhvr>
                                        <p:cTn id="113" dur="500" fill="hold"/>
                                        <p:tgtEl>
                                          <p:spTgt spid="24"/>
                                        </p:tgtEl>
                                        <p:attrNameLst>
                                          <p:attrName>ppt_h</p:attrName>
                                        </p:attrNameLst>
                                      </p:cBhvr>
                                      <p:tavLst>
                                        <p:tav tm="0">
                                          <p:val>
                                            <p:fltVal val="0"/>
                                          </p:val>
                                        </p:tav>
                                        <p:tav tm="100000">
                                          <p:val>
                                            <p:strVal val="#ppt_h"/>
                                          </p:val>
                                        </p:tav>
                                      </p:tavLst>
                                    </p:anim>
                                    <p:animEffect transition="in" filter="fade">
                                      <p:cBhvr>
                                        <p:cTn id="114" dur="500"/>
                                        <p:tgtEl>
                                          <p:spTgt spid="24"/>
                                        </p:tgtEl>
                                      </p:cBhvr>
                                    </p:animEffect>
                                  </p:childTnLst>
                                </p:cTn>
                              </p:par>
                            </p:childTnLst>
                          </p:cTn>
                        </p:par>
                        <p:par>
                          <p:cTn id="115" fill="hold">
                            <p:stCondLst>
                              <p:cond delay="1500"/>
                            </p:stCondLst>
                            <p:childTnLst>
                              <p:par>
                                <p:cTn id="116" presetID="22" presetClass="entr" presetSubtype="2" fill="hold" nodeType="afterEffect">
                                  <p:stCondLst>
                                    <p:cond delay="0"/>
                                  </p:stCondLst>
                                  <p:childTnLst>
                                    <p:set>
                                      <p:cBhvr>
                                        <p:cTn id="117" dur="1" fill="hold">
                                          <p:stCondLst>
                                            <p:cond delay="0"/>
                                          </p:stCondLst>
                                        </p:cTn>
                                        <p:tgtEl>
                                          <p:spTgt spid="25"/>
                                        </p:tgtEl>
                                        <p:attrNameLst>
                                          <p:attrName>style.visibility</p:attrName>
                                        </p:attrNameLst>
                                      </p:cBhvr>
                                      <p:to>
                                        <p:strVal val="visible"/>
                                      </p:to>
                                    </p:set>
                                    <p:animEffect transition="in" filter="wipe(right)">
                                      <p:cBhvr>
                                        <p:cTn id="118" dur="1000"/>
                                        <p:tgtEl>
                                          <p:spTgt spid="25"/>
                                        </p:tgtEl>
                                      </p:cBhvr>
                                    </p:animEffect>
                                  </p:childTnLst>
                                </p:cTn>
                              </p:par>
                            </p:childTnLst>
                          </p:cTn>
                        </p:par>
                        <p:par>
                          <p:cTn id="119" fill="hold">
                            <p:stCondLst>
                              <p:cond delay="2500"/>
                            </p:stCondLst>
                            <p:childTnLst>
                              <p:par>
                                <p:cTn id="120" presetID="22" presetClass="entr" presetSubtype="8" fill="hold" grpId="0" nodeType="afterEffect">
                                  <p:stCondLst>
                                    <p:cond delay="0"/>
                                  </p:stCondLst>
                                  <p:childTnLst>
                                    <p:set>
                                      <p:cBhvr>
                                        <p:cTn id="121" dur="1" fill="hold">
                                          <p:stCondLst>
                                            <p:cond delay="0"/>
                                          </p:stCondLst>
                                        </p:cTn>
                                        <p:tgtEl>
                                          <p:spTgt spid="26"/>
                                        </p:tgtEl>
                                        <p:attrNameLst>
                                          <p:attrName>style.visibility</p:attrName>
                                        </p:attrNameLst>
                                      </p:cBhvr>
                                      <p:to>
                                        <p:strVal val="visible"/>
                                      </p:to>
                                    </p:set>
                                    <p:animEffect transition="in" filter="wipe(left)">
                                      <p:cBhvr>
                                        <p:cTn id="122"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20280"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Group 8"/>
          <p:cNvGrpSpPr>
            <a:grpSpLocks/>
          </p:cNvGrpSpPr>
          <p:nvPr/>
        </p:nvGrpSpPr>
        <p:grpSpPr bwMode="auto">
          <a:xfrm>
            <a:off x="531688" y="1489348"/>
            <a:ext cx="3368278" cy="3477691"/>
            <a:chOff x="0" y="0"/>
            <a:chExt cx="2087" cy="2155"/>
          </a:xfrm>
        </p:grpSpPr>
        <p:grpSp>
          <p:nvGrpSpPr>
            <p:cNvPr id="6" name="Group 9"/>
            <p:cNvGrpSpPr>
              <a:grpSpLocks/>
            </p:cNvGrpSpPr>
            <p:nvPr/>
          </p:nvGrpSpPr>
          <p:grpSpPr bwMode="auto">
            <a:xfrm>
              <a:off x="726" y="771"/>
              <a:ext cx="635" cy="658"/>
              <a:chOff x="0" y="0"/>
              <a:chExt cx="2960" cy="2960"/>
            </a:xfrm>
          </p:grpSpPr>
          <p:sp>
            <p:nvSpPr>
              <p:cNvPr id="111" name="Freeform 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2" name="Freeform 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3" name="Freeform 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7" name="Group 13"/>
            <p:cNvGrpSpPr>
              <a:grpSpLocks/>
            </p:cNvGrpSpPr>
            <p:nvPr/>
          </p:nvGrpSpPr>
          <p:grpSpPr bwMode="auto">
            <a:xfrm>
              <a:off x="726" y="386"/>
              <a:ext cx="635" cy="658"/>
              <a:chOff x="0" y="0"/>
              <a:chExt cx="2960" cy="2960"/>
            </a:xfrm>
          </p:grpSpPr>
          <p:sp>
            <p:nvSpPr>
              <p:cNvPr id="108" name="Freeform 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9" name="Freeform 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0" name="Freeform 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8" name="Group 17"/>
            <p:cNvGrpSpPr>
              <a:grpSpLocks/>
            </p:cNvGrpSpPr>
            <p:nvPr/>
          </p:nvGrpSpPr>
          <p:grpSpPr bwMode="auto">
            <a:xfrm>
              <a:off x="726" y="0"/>
              <a:ext cx="635" cy="658"/>
              <a:chOff x="0" y="0"/>
              <a:chExt cx="2960" cy="2960"/>
            </a:xfrm>
          </p:grpSpPr>
          <p:sp>
            <p:nvSpPr>
              <p:cNvPr id="105" name="Freeform 1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6" name="Freeform 1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7" name="Freeform 2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9" name="Group 21"/>
            <p:cNvGrpSpPr>
              <a:grpSpLocks/>
            </p:cNvGrpSpPr>
            <p:nvPr/>
          </p:nvGrpSpPr>
          <p:grpSpPr bwMode="auto">
            <a:xfrm>
              <a:off x="1089" y="952"/>
              <a:ext cx="635" cy="658"/>
              <a:chOff x="0" y="0"/>
              <a:chExt cx="2960" cy="2960"/>
            </a:xfrm>
          </p:grpSpPr>
          <p:sp>
            <p:nvSpPr>
              <p:cNvPr id="102" name="Freeform 2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3" name="Freeform 2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4" name="Freeform 2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0" name="Group 25"/>
            <p:cNvGrpSpPr>
              <a:grpSpLocks/>
            </p:cNvGrpSpPr>
            <p:nvPr/>
          </p:nvGrpSpPr>
          <p:grpSpPr bwMode="auto">
            <a:xfrm>
              <a:off x="1089" y="567"/>
              <a:ext cx="635" cy="658"/>
              <a:chOff x="0" y="0"/>
              <a:chExt cx="2960" cy="2960"/>
            </a:xfrm>
          </p:grpSpPr>
          <p:sp>
            <p:nvSpPr>
              <p:cNvPr id="99" name="Freeform 2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0" name="Freeform 2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1" name="Freeform 2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1" name="Group 29"/>
            <p:cNvGrpSpPr>
              <a:grpSpLocks/>
            </p:cNvGrpSpPr>
            <p:nvPr/>
          </p:nvGrpSpPr>
          <p:grpSpPr bwMode="auto">
            <a:xfrm>
              <a:off x="1089" y="181"/>
              <a:ext cx="635" cy="658"/>
              <a:chOff x="0" y="0"/>
              <a:chExt cx="2960" cy="2960"/>
            </a:xfrm>
          </p:grpSpPr>
          <p:sp>
            <p:nvSpPr>
              <p:cNvPr id="96" name="Freeform 3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7" name="Freeform 3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8" name="Freeform 3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2" name="Group 33"/>
            <p:cNvGrpSpPr>
              <a:grpSpLocks/>
            </p:cNvGrpSpPr>
            <p:nvPr/>
          </p:nvGrpSpPr>
          <p:grpSpPr bwMode="auto">
            <a:xfrm>
              <a:off x="1452" y="1134"/>
              <a:ext cx="635" cy="658"/>
              <a:chOff x="0" y="0"/>
              <a:chExt cx="2960" cy="2960"/>
            </a:xfrm>
          </p:grpSpPr>
          <p:sp>
            <p:nvSpPr>
              <p:cNvPr id="93" name="Freeform 3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4" name="Freeform 3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5" name="Freeform 3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3" name="Group 37"/>
            <p:cNvGrpSpPr>
              <a:grpSpLocks/>
            </p:cNvGrpSpPr>
            <p:nvPr/>
          </p:nvGrpSpPr>
          <p:grpSpPr bwMode="auto">
            <a:xfrm>
              <a:off x="1452" y="749"/>
              <a:ext cx="635" cy="658"/>
              <a:chOff x="0" y="0"/>
              <a:chExt cx="2960" cy="2960"/>
            </a:xfrm>
          </p:grpSpPr>
          <p:sp>
            <p:nvSpPr>
              <p:cNvPr id="90" name="Freeform 3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1" name="Freeform 3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2" name="Freeform 4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4" name="Group 41"/>
            <p:cNvGrpSpPr>
              <a:grpSpLocks/>
            </p:cNvGrpSpPr>
            <p:nvPr/>
          </p:nvGrpSpPr>
          <p:grpSpPr bwMode="auto">
            <a:xfrm>
              <a:off x="1452" y="363"/>
              <a:ext cx="635" cy="658"/>
              <a:chOff x="0" y="0"/>
              <a:chExt cx="2960" cy="2960"/>
            </a:xfrm>
          </p:grpSpPr>
          <p:sp>
            <p:nvSpPr>
              <p:cNvPr id="87" name="Freeform 4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8" name="Freeform 43"/>
              <p:cNvSpPr>
                <a:spLocks/>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9" name="Freeform 44"/>
              <p:cNvSpPr>
                <a:spLocks/>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5" name="Group 45"/>
            <p:cNvGrpSpPr>
              <a:grpSpLocks/>
            </p:cNvGrpSpPr>
            <p:nvPr/>
          </p:nvGrpSpPr>
          <p:grpSpPr bwMode="auto">
            <a:xfrm>
              <a:off x="363" y="952"/>
              <a:ext cx="635" cy="658"/>
              <a:chOff x="0" y="0"/>
              <a:chExt cx="2960" cy="2960"/>
            </a:xfrm>
          </p:grpSpPr>
          <p:sp>
            <p:nvSpPr>
              <p:cNvPr id="84" name="Freeform 4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5" name="Freeform 4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6" name="Freeform 4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6" name="Group 49"/>
            <p:cNvGrpSpPr>
              <a:grpSpLocks/>
            </p:cNvGrpSpPr>
            <p:nvPr/>
          </p:nvGrpSpPr>
          <p:grpSpPr bwMode="auto">
            <a:xfrm>
              <a:off x="363" y="567"/>
              <a:ext cx="635" cy="658"/>
              <a:chOff x="0" y="0"/>
              <a:chExt cx="2960" cy="2960"/>
            </a:xfrm>
          </p:grpSpPr>
          <p:sp>
            <p:nvSpPr>
              <p:cNvPr id="81" name="Freeform 5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2" name="Freeform 5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3" name="Freeform 5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7" name="Group 53"/>
            <p:cNvGrpSpPr>
              <a:grpSpLocks/>
            </p:cNvGrpSpPr>
            <p:nvPr/>
          </p:nvGrpSpPr>
          <p:grpSpPr bwMode="auto">
            <a:xfrm>
              <a:off x="363" y="181"/>
              <a:ext cx="635" cy="658"/>
              <a:chOff x="0" y="0"/>
              <a:chExt cx="2960" cy="2960"/>
            </a:xfrm>
          </p:grpSpPr>
          <p:sp>
            <p:nvSpPr>
              <p:cNvPr id="78" name="Freeform 5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9" name="Freeform 5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0" name="Freeform 5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8" name="Group 57"/>
            <p:cNvGrpSpPr>
              <a:grpSpLocks/>
            </p:cNvGrpSpPr>
            <p:nvPr/>
          </p:nvGrpSpPr>
          <p:grpSpPr bwMode="auto">
            <a:xfrm>
              <a:off x="726" y="1133"/>
              <a:ext cx="635" cy="658"/>
              <a:chOff x="0" y="0"/>
              <a:chExt cx="2960" cy="2960"/>
            </a:xfrm>
          </p:grpSpPr>
          <p:sp>
            <p:nvSpPr>
              <p:cNvPr id="75" name="Freeform 5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6" name="Freeform 5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7" name="Freeform 6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9" name="Group 61"/>
            <p:cNvGrpSpPr>
              <a:grpSpLocks/>
            </p:cNvGrpSpPr>
            <p:nvPr/>
          </p:nvGrpSpPr>
          <p:grpSpPr bwMode="auto">
            <a:xfrm>
              <a:off x="726" y="748"/>
              <a:ext cx="635" cy="658"/>
              <a:chOff x="0" y="0"/>
              <a:chExt cx="2960" cy="2960"/>
            </a:xfrm>
          </p:grpSpPr>
          <p:sp>
            <p:nvSpPr>
              <p:cNvPr id="72" name="Freeform 6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3" name="Freeform 6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4" name="Freeform 6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0" name="Group 65"/>
            <p:cNvGrpSpPr>
              <a:grpSpLocks/>
            </p:cNvGrpSpPr>
            <p:nvPr/>
          </p:nvGrpSpPr>
          <p:grpSpPr bwMode="auto">
            <a:xfrm>
              <a:off x="726" y="362"/>
              <a:ext cx="635" cy="658"/>
              <a:chOff x="0" y="0"/>
              <a:chExt cx="2960" cy="2960"/>
            </a:xfrm>
          </p:grpSpPr>
          <p:sp>
            <p:nvSpPr>
              <p:cNvPr id="69" name="Freeform 6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0" name="Freeform 6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1" name="Freeform 6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1" name="Group 69"/>
            <p:cNvGrpSpPr>
              <a:grpSpLocks/>
            </p:cNvGrpSpPr>
            <p:nvPr/>
          </p:nvGrpSpPr>
          <p:grpSpPr bwMode="auto">
            <a:xfrm>
              <a:off x="1089" y="1315"/>
              <a:ext cx="635" cy="658"/>
              <a:chOff x="0" y="0"/>
              <a:chExt cx="2960" cy="2960"/>
            </a:xfrm>
          </p:grpSpPr>
          <p:sp>
            <p:nvSpPr>
              <p:cNvPr id="66" name="Freeform 7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7" name="Freeform 7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8" name="Freeform 7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2" name="Group 73"/>
            <p:cNvGrpSpPr>
              <a:grpSpLocks/>
            </p:cNvGrpSpPr>
            <p:nvPr/>
          </p:nvGrpSpPr>
          <p:grpSpPr bwMode="auto">
            <a:xfrm>
              <a:off x="1089" y="930"/>
              <a:ext cx="635" cy="658"/>
              <a:chOff x="0" y="0"/>
              <a:chExt cx="2960" cy="2960"/>
            </a:xfrm>
          </p:grpSpPr>
          <p:sp>
            <p:nvSpPr>
              <p:cNvPr id="63" name="Freeform 7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4" name="Freeform 7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5" name="Freeform 7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3" name="Group 77"/>
            <p:cNvGrpSpPr>
              <a:grpSpLocks/>
            </p:cNvGrpSpPr>
            <p:nvPr/>
          </p:nvGrpSpPr>
          <p:grpSpPr bwMode="auto">
            <a:xfrm>
              <a:off x="1089" y="544"/>
              <a:ext cx="635" cy="658"/>
              <a:chOff x="0" y="0"/>
              <a:chExt cx="2960" cy="2960"/>
            </a:xfrm>
          </p:grpSpPr>
          <p:sp>
            <p:nvSpPr>
              <p:cNvPr id="60" name="Freeform 7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1" name="Freeform 7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2" name="Freeform 8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4" name="Group 81"/>
            <p:cNvGrpSpPr>
              <a:grpSpLocks/>
            </p:cNvGrpSpPr>
            <p:nvPr/>
          </p:nvGrpSpPr>
          <p:grpSpPr bwMode="auto">
            <a:xfrm>
              <a:off x="0" y="1134"/>
              <a:ext cx="635" cy="658"/>
              <a:chOff x="0" y="0"/>
              <a:chExt cx="2960" cy="2960"/>
            </a:xfrm>
          </p:grpSpPr>
          <p:sp>
            <p:nvSpPr>
              <p:cNvPr id="57" name="Freeform 8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8" name="Freeform 8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9" name="Freeform 8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5" name="Group 85"/>
            <p:cNvGrpSpPr>
              <a:grpSpLocks/>
            </p:cNvGrpSpPr>
            <p:nvPr/>
          </p:nvGrpSpPr>
          <p:grpSpPr bwMode="auto">
            <a:xfrm>
              <a:off x="0" y="749"/>
              <a:ext cx="635" cy="658"/>
              <a:chOff x="0" y="0"/>
              <a:chExt cx="2960" cy="2960"/>
            </a:xfrm>
          </p:grpSpPr>
          <p:sp>
            <p:nvSpPr>
              <p:cNvPr id="54" name="Freeform 8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5" name="Freeform 8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6" name="Freeform 8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6" name="Group 89"/>
            <p:cNvGrpSpPr>
              <a:grpSpLocks/>
            </p:cNvGrpSpPr>
            <p:nvPr/>
          </p:nvGrpSpPr>
          <p:grpSpPr bwMode="auto">
            <a:xfrm>
              <a:off x="0" y="363"/>
              <a:ext cx="635" cy="658"/>
              <a:chOff x="0" y="0"/>
              <a:chExt cx="2960" cy="2960"/>
            </a:xfrm>
          </p:grpSpPr>
          <p:sp>
            <p:nvSpPr>
              <p:cNvPr id="51" name="Freeform 9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2" name="Freeform 9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3" name="Freeform 9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7" name="Group 93"/>
            <p:cNvGrpSpPr>
              <a:grpSpLocks/>
            </p:cNvGrpSpPr>
            <p:nvPr/>
          </p:nvGrpSpPr>
          <p:grpSpPr bwMode="auto">
            <a:xfrm>
              <a:off x="363" y="1315"/>
              <a:ext cx="635" cy="658"/>
              <a:chOff x="0" y="0"/>
              <a:chExt cx="2960" cy="2960"/>
            </a:xfrm>
          </p:grpSpPr>
          <p:sp>
            <p:nvSpPr>
              <p:cNvPr id="48" name="Freeform 9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9" name="Freeform 9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0" name="Freeform 9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8" name="Group 97"/>
            <p:cNvGrpSpPr>
              <a:grpSpLocks/>
            </p:cNvGrpSpPr>
            <p:nvPr/>
          </p:nvGrpSpPr>
          <p:grpSpPr bwMode="auto">
            <a:xfrm>
              <a:off x="363" y="930"/>
              <a:ext cx="635" cy="658"/>
              <a:chOff x="0" y="0"/>
              <a:chExt cx="2960" cy="2960"/>
            </a:xfrm>
          </p:grpSpPr>
          <p:sp>
            <p:nvSpPr>
              <p:cNvPr id="45" name="Freeform 9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6" name="Freeform 9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7" name="Freeform 10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9" name="Group 101"/>
            <p:cNvGrpSpPr>
              <a:grpSpLocks/>
            </p:cNvGrpSpPr>
            <p:nvPr/>
          </p:nvGrpSpPr>
          <p:grpSpPr bwMode="auto">
            <a:xfrm>
              <a:off x="363" y="544"/>
              <a:ext cx="635" cy="658"/>
              <a:chOff x="0" y="0"/>
              <a:chExt cx="2960" cy="2960"/>
            </a:xfrm>
          </p:grpSpPr>
          <p:sp>
            <p:nvSpPr>
              <p:cNvPr id="42" name="Freeform 10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3" name="Freeform 10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4" name="Freeform 10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30" name="Group 105"/>
            <p:cNvGrpSpPr>
              <a:grpSpLocks/>
            </p:cNvGrpSpPr>
            <p:nvPr/>
          </p:nvGrpSpPr>
          <p:grpSpPr bwMode="auto">
            <a:xfrm>
              <a:off x="726" y="1497"/>
              <a:ext cx="635" cy="658"/>
              <a:chOff x="0" y="0"/>
              <a:chExt cx="2960" cy="2960"/>
            </a:xfrm>
          </p:grpSpPr>
          <p:sp>
            <p:nvSpPr>
              <p:cNvPr id="39" name="Freeform 10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0" name="Freeform 10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1" name="Freeform 10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31" name="Group 109"/>
            <p:cNvGrpSpPr>
              <a:grpSpLocks/>
            </p:cNvGrpSpPr>
            <p:nvPr/>
          </p:nvGrpSpPr>
          <p:grpSpPr bwMode="auto">
            <a:xfrm>
              <a:off x="726" y="1112"/>
              <a:ext cx="635" cy="658"/>
              <a:chOff x="0" y="0"/>
              <a:chExt cx="2960" cy="2960"/>
            </a:xfrm>
          </p:grpSpPr>
          <p:sp>
            <p:nvSpPr>
              <p:cNvPr id="36" name="Freeform 1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37" name="Freeform 1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38" name="Freeform 1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32" name="Group 113"/>
            <p:cNvGrpSpPr>
              <a:grpSpLocks/>
            </p:cNvGrpSpPr>
            <p:nvPr/>
          </p:nvGrpSpPr>
          <p:grpSpPr bwMode="auto">
            <a:xfrm>
              <a:off x="726" y="726"/>
              <a:ext cx="635" cy="658"/>
              <a:chOff x="0" y="0"/>
              <a:chExt cx="2960" cy="2960"/>
            </a:xfrm>
          </p:grpSpPr>
          <p:sp>
            <p:nvSpPr>
              <p:cNvPr id="33" name="Freeform 1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34" name="Freeform 1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35" name="Freeform 1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sp>
        <p:nvSpPr>
          <p:cNvPr id="114" name="Arc 117"/>
          <p:cNvSpPr>
            <a:spLocks/>
          </p:cNvSpPr>
          <p:nvPr/>
        </p:nvSpPr>
        <p:spPr bwMode="auto">
          <a:xfrm>
            <a:off x="3988966" y="2622337"/>
            <a:ext cx="804416" cy="804387"/>
          </a:xfrm>
          <a:custGeom>
            <a:avLst/>
            <a:gdLst>
              <a:gd name="T0" fmla="*/ 0 w 21600"/>
              <a:gd name="T1" fmla="*/ 0 h 21600"/>
              <a:gd name="T2" fmla="*/ 21600 w 21600"/>
              <a:gd name="T3" fmla="*/ 21600 h 21600"/>
              <a:gd name="T4" fmla="*/ 0 w 21600"/>
              <a:gd name="T5" fmla="*/ 2160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close/>
              </a:path>
            </a:pathLst>
          </a:custGeom>
          <a:noFill/>
          <a:ln w="38100" cap="rnd" cmpd="sng">
            <a:solidFill>
              <a:srgbClr val="808080"/>
            </a:solidFill>
            <a:prstDash val="sysDot"/>
            <a:miter lim="800000"/>
            <a:headEnd/>
            <a:tailEnd type="triangle" w="med" len="med"/>
          </a:ln>
          <a:effectLst/>
        </p:spPr>
        <p:txBody>
          <a:bodyPr wrap="none" lIns="78242" tIns="39121" rIns="78242" bIns="39121" anchor="ctr"/>
          <a:lstStyle/>
          <a:p>
            <a:pPr eaLnBrk="0" hangingPunct="0"/>
            <a:endParaRPr lang="zh-CN" altLang="zh-CN" sz="1500">
              <a:solidFill>
                <a:srgbClr val="FFFFFF"/>
              </a:solidFill>
              <a:latin typeface="Calibri" pitchFamily="34" charset="0"/>
              <a:sym typeface="宋体" pitchFamily="2" charset="-122"/>
            </a:endParaRPr>
          </a:p>
        </p:txBody>
      </p:sp>
      <p:grpSp>
        <p:nvGrpSpPr>
          <p:cNvPr id="115" name="Group 118"/>
          <p:cNvGrpSpPr>
            <a:grpSpLocks/>
          </p:cNvGrpSpPr>
          <p:nvPr/>
        </p:nvGrpSpPr>
        <p:grpSpPr bwMode="auto">
          <a:xfrm>
            <a:off x="4201195" y="3585247"/>
            <a:ext cx="1025203" cy="1061107"/>
            <a:chOff x="0" y="0"/>
            <a:chExt cx="2960" cy="2960"/>
          </a:xfrm>
          <a:solidFill>
            <a:srgbClr val="0070C0"/>
          </a:solidFill>
        </p:grpSpPr>
        <p:sp>
          <p:nvSpPr>
            <p:cNvPr id="116" name="Freeform 119"/>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7" name="Freeform 120"/>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8" name="Freeform 121"/>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sp>
        <p:nvSpPr>
          <p:cNvPr id="119" name="WordArt 123"/>
          <p:cNvSpPr>
            <a:spLocks noChangeArrowheads="1" noChangeShapeType="1" noTextEdit="1"/>
          </p:cNvSpPr>
          <p:nvPr/>
        </p:nvSpPr>
        <p:spPr bwMode="auto">
          <a:xfrm>
            <a:off x="4052505" y="4723985"/>
            <a:ext cx="1319772" cy="465785"/>
          </a:xfrm>
          <a:prstGeom prst="rect">
            <a:avLst/>
          </a:prstGeom>
        </p:spPr>
        <p:txBody>
          <a:bodyPr wrap="none" lIns="98581" tIns="49291" rIns="98581" bIns="49291" fromWordArt="1"/>
          <a:lstStyle/>
          <a:p>
            <a:pPr>
              <a:defRPr/>
            </a:pPr>
            <a:r>
              <a:rPr lang="zh-CN" altLang="en-US" sz="2200" b="1" kern="0" dirty="0">
                <a:ln w="9525">
                  <a:noFill/>
                  <a:round/>
                  <a:headEnd/>
                  <a:tailEnd/>
                </a:ln>
                <a:latin typeface="微软雅黑"/>
                <a:ea typeface="微软雅黑"/>
              </a:rPr>
              <a:t>填加文字</a:t>
            </a:r>
          </a:p>
        </p:txBody>
      </p:sp>
      <p:sp>
        <p:nvSpPr>
          <p:cNvPr id="120" name="Text Box 45"/>
          <p:cNvSpPr>
            <a:spLocks noChangeArrowheads="1"/>
          </p:cNvSpPr>
          <p:nvPr/>
        </p:nvSpPr>
        <p:spPr bwMode="auto">
          <a:xfrm>
            <a:off x="5686796" y="1776874"/>
            <a:ext cx="2845452" cy="783850"/>
          </a:xfrm>
          <a:prstGeom prst="rect">
            <a:avLst/>
          </a:prstGeom>
          <a:noFill/>
          <a:ln w="9525">
            <a:noFill/>
            <a:miter lim="800000"/>
            <a:headEnd/>
            <a:tailEnd/>
          </a:ln>
          <a:effectLst/>
        </p:spPr>
        <p:txBody>
          <a:bodyPr wrap="square" lIns="78242" tIns="39121" rIns="78242" bIns="39121">
            <a:spAutoFit/>
          </a:bodyPr>
          <a:lstStyle/>
          <a:p>
            <a:pPr eaLnBrk="0" hangingPunct="0">
              <a:defRPr/>
            </a:pPr>
            <a:r>
              <a:rPr lang="zh-CN" altLang="en-US" sz="1500" b="1" kern="0" dirty="0">
                <a:latin typeface="微软雅黑" pitchFamily="34" charset="-122"/>
                <a:ea typeface="微软雅黑" pitchFamily="34" charset="-122"/>
                <a:sym typeface="微软雅黑" pitchFamily="34" charset="-122"/>
              </a:rPr>
              <a:t>单击填加标题</a:t>
            </a: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p:txBody>
      </p:sp>
      <p:sp>
        <p:nvSpPr>
          <p:cNvPr id="121" name="Text Box 45"/>
          <p:cNvSpPr>
            <a:spLocks noChangeArrowheads="1"/>
          </p:cNvSpPr>
          <p:nvPr/>
        </p:nvSpPr>
        <p:spPr bwMode="auto">
          <a:xfrm>
            <a:off x="5688508" y="2873922"/>
            <a:ext cx="2843932" cy="782138"/>
          </a:xfrm>
          <a:prstGeom prst="rect">
            <a:avLst/>
          </a:prstGeom>
          <a:noFill/>
          <a:ln w="9525">
            <a:noFill/>
            <a:miter lim="800000"/>
            <a:headEnd/>
            <a:tailEnd/>
          </a:ln>
          <a:effectLst/>
        </p:spPr>
        <p:txBody>
          <a:bodyPr wrap="square" lIns="78242" tIns="39121" rIns="78242" bIns="39121">
            <a:spAutoFit/>
          </a:bodyPr>
          <a:lstStyle/>
          <a:p>
            <a:pPr eaLnBrk="0" hangingPunct="0">
              <a:defRPr/>
            </a:pPr>
            <a:r>
              <a:rPr lang="zh-CN" altLang="en-US" sz="1500" b="1" kern="0" dirty="0">
                <a:latin typeface="微软雅黑" pitchFamily="34" charset="-122"/>
                <a:ea typeface="微软雅黑" pitchFamily="34" charset="-122"/>
                <a:sym typeface="微软雅黑" pitchFamily="34" charset="-122"/>
              </a:rPr>
              <a:t>单击填加标题</a:t>
            </a: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p:txBody>
      </p:sp>
      <p:sp>
        <p:nvSpPr>
          <p:cNvPr id="122" name="Text Box 45"/>
          <p:cNvSpPr>
            <a:spLocks noChangeArrowheads="1"/>
          </p:cNvSpPr>
          <p:nvPr/>
        </p:nvSpPr>
        <p:spPr bwMode="auto">
          <a:xfrm>
            <a:off x="5686796" y="4020602"/>
            <a:ext cx="2845452" cy="782138"/>
          </a:xfrm>
          <a:prstGeom prst="rect">
            <a:avLst/>
          </a:prstGeom>
          <a:noFill/>
          <a:ln w="9525">
            <a:noFill/>
            <a:miter lim="800000"/>
            <a:headEnd/>
            <a:tailEnd/>
          </a:ln>
          <a:effectLst/>
        </p:spPr>
        <p:txBody>
          <a:bodyPr wrap="square" lIns="78242" tIns="39121" rIns="78242" bIns="39121">
            <a:spAutoFit/>
          </a:bodyPr>
          <a:lstStyle/>
          <a:p>
            <a:pPr eaLnBrk="0" hangingPunct="0">
              <a:defRPr/>
            </a:pPr>
            <a:r>
              <a:rPr lang="zh-CN" altLang="en-US" sz="1500" b="1" kern="0" dirty="0">
                <a:latin typeface="微软雅黑" pitchFamily="34" charset="-122"/>
                <a:ea typeface="微软雅黑" pitchFamily="34" charset="-122"/>
                <a:sym typeface="微软雅黑" pitchFamily="34" charset="-122"/>
              </a:rPr>
              <a:t>单击填加标题</a:t>
            </a: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63339855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5"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114"/>
                                        </p:tgtEl>
                                        <p:attrNameLst>
                                          <p:attrName>style.visibility</p:attrName>
                                        </p:attrNameLst>
                                      </p:cBhvr>
                                      <p:to>
                                        <p:strVal val="visible"/>
                                      </p:to>
                                    </p:set>
                                    <p:animEffect transition="in" filter="wheel(1)">
                                      <p:cBhvr>
                                        <p:cTn id="25" dur="1000"/>
                                        <p:tgtEl>
                                          <p:spTgt spid="114"/>
                                        </p:tgtEl>
                                      </p:cBhvr>
                                    </p:animEffect>
                                  </p:childTnLst>
                                </p:cTn>
                              </p:par>
                            </p:childTnLst>
                          </p:cTn>
                        </p:par>
                        <p:par>
                          <p:cTn id="26" fill="hold">
                            <p:stCondLst>
                              <p:cond delay="3000"/>
                            </p:stCondLst>
                            <p:childTnLst>
                              <p:par>
                                <p:cTn id="27" presetID="49" presetClass="entr" presetSubtype="0" decel="100000" fill="hold" nodeType="afterEffect">
                                  <p:stCondLst>
                                    <p:cond delay="0"/>
                                  </p:stCondLst>
                                  <p:childTnLst>
                                    <p:set>
                                      <p:cBhvr>
                                        <p:cTn id="28" dur="1" fill="hold">
                                          <p:stCondLst>
                                            <p:cond delay="0"/>
                                          </p:stCondLst>
                                        </p:cTn>
                                        <p:tgtEl>
                                          <p:spTgt spid="115"/>
                                        </p:tgtEl>
                                        <p:attrNameLst>
                                          <p:attrName>style.visibility</p:attrName>
                                        </p:attrNameLst>
                                      </p:cBhvr>
                                      <p:to>
                                        <p:strVal val="visible"/>
                                      </p:to>
                                    </p:set>
                                    <p:anim calcmode="lin" valueType="num">
                                      <p:cBhvr>
                                        <p:cTn id="29" dur="500" fill="hold"/>
                                        <p:tgtEl>
                                          <p:spTgt spid="115"/>
                                        </p:tgtEl>
                                        <p:attrNameLst>
                                          <p:attrName>ppt_w</p:attrName>
                                        </p:attrNameLst>
                                      </p:cBhvr>
                                      <p:tavLst>
                                        <p:tav tm="0">
                                          <p:val>
                                            <p:fltVal val="0"/>
                                          </p:val>
                                        </p:tav>
                                        <p:tav tm="100000">
                                          <p:val>
                                            <p:strVal val="#ppt_w"/>
                                          </p:val>
                                        </p:tav>
                                      </p:tavLst>
                                    </p:anim>
                                    <p:anim calcmode="lin" valueType="num">
                                      <p:cBhvr>
                                        <p:cTn id="30" dur="500" fill="hold"/>
                                        <p:tgtEl>
                                          <p:spTgt spid="115"/>
                                        </p:tgtEl>
                                        <p:attrNameLst>
                                          <p:attrName>ppt_h</p:attrName>
                                        </p:attrNameLst>
                                      </p:cBhvr>
                                      <p:tavLst>
                                        <p:tav tm="0">
                                          <p:val>
                                            <p:fltVal val="0"/>
                                          </p:val>
                                        </p:tav>
                                        <p:tav tm="100000">
                                          <p:val>
                                            <p:strVal val="#ppt_h"/>
                                          </p:val>
                                        </p:tav>
                                      </p:tavLst>
                                    </p:anim>
                                    <p:anim calcmode="lin" valueType="num">
                                      <p:cBhvr>
                                        <p:cTn id="31" dur="500" fill="hold"/>
                                        <p:tgtEl>
                                          <p:spTgt spid="115"/>
                                        </p:tgtEl>
                                        <p:attrNameLst>
                                          <p:attrName>style.rotation</p:attrName>
                                        </p:attrNameLst>
                                      </p:cBhvr>
                                      <p:tavLst>
                                        <p:tav tm="0">
                                          <p:val>
                                            <p:fltVal val="360"/>
                                          </p:val>
                                        </p:tav>
                                        <p:tav tm="100000">
                                          <p:val>
                                            <p:fltVal val="0"/>
                                          </p:val>
                                        </p:tav>
                                      </p:tavLst>
                                    </p:anim>
                                    <p:animEffect>
                                      <p:cBhvr>
                                        <p:cTn id="32" dur="500"/>
                                        <p:tgtEl>
                                          <p:spTgt spid="115"/>
                                        </p:tgtEl>
                                      </p:cBhvr>
                                    </p:animEffect>
                                  </p:childTnLst>
                                </p:cTn>
                              </p:par>
                            </p:childTnLst>
                          </p:cTn>
                        </p:par>
                        <p:par>
                          <p:cTn id="33" fill="hold">
                            <p:stCondLst>
                              <p:cond delay="3500"/>
                            </p:stCondLst>
                            <p:childTnLst>
                              <p:par>
                                <p:cTn id="34" presetID="49" presetClass="entr" presetSubtype="0" decel="100000" fill="hold" grpId="0" nodeType="afterEffect">
                                  <p:stCondLst>
                                    <p:cond delay="0"/>
                                  </p:stCondLst>
                                  <p:childTnLst>
                                    <p:set>
                                      <p:cBhvr>
                                        <p:cTn id="35" dur="1" fill="hold">
                                          <p:stCondLst>
                                            <p:cond delay="0"/>
                                          </p:stCondLst>
                                        </p:cTn>
                                        <p:tgtEl>
                                          <p:spTgt spid="119"/>
                                        </p:tgtEl>
                                        <p:attrNameLst>
                                          <p:attrName>style.visibility</p:attrName>
                                        </p:attrNameLst>
                                      </p:cBhvr>
                                      <p:to>
                                        <p:strVal val="visible"/>
                                      </p:to>
                                    </p:set>
                                    <p:anim calcmode="lin" valueType="num">
                                      <p:cBhvr>
                                        <p:cTn id="36" dur="500" fill="hold"/>
                                        <p:tgtEl>
                                          <p:spTgt spid="119"/>
                                        </p:tgtEl>
                                        <p:attrNameLst>
                                          <p:attrName>ppt_w</p:attrName>
                                        </p:attrNameLst>
                                      </p:cBhvr>
                                      <p:tavLst>
                                        <p:tav tm="0">
                                          <p:val>
                                            <p:fltVal val="0"/>
                                          </p:val>
                                        </p:tav>
                                        <p:tav tm="100000">
                                          <p:val>
                                            <p:strVal val="#ppt_w"/>
                                          </p:val>
                                        </p:tav>
                                      </p:tavLst>
                                    </p:anim>
                                    <p:anim calcmode="lin" valueType="num">
                                      <p:cBhvr>
                                        <p:cTn id="37" dur="500" fill="hold"/>
                                        <p:tgtEl>
                                          <p:spTgt spid="119"/>
                                        </p:tgtEl>
                                        <p:attrNameLst>
                                          <p:attrName>ppt_h</p:attrName>
                                        </p:attrNameLst>
                                      </p:cBhvr>
                                      <p:tavLst>
                                        <p:tav tm="0">
                                          <p:val>
                                            <p:fltVal val="0"/>
                                          </p:val>
                                        </p:tav>
                                        <p:tav tm="100000">
                                          <p:val>
                                            <p:strVal val="#ppt_h"/>
                                          </p:val>
                                        </p:tav>
                                      </p:tavLst>
                                    </p:anim>
                                    <p:anim calcmode="lin" valueType="num">
                                      <p:cBhvr>
                                        <p:cTn id="38" dur="500" fill="hold"/>
                                        <p:tgtEl>
                                          <p:spTgt spid="119"/>
                                        </p:tgtEl>
                                        <p:attrNameLst>
                                          <p:attrName>style.rotation</p:attrName>
                                        </p:attrNameLst>
                                      </p:cBhvr>
                                      <p:tavLst>
                                        <p:tav tm="0">
                                          <p:val>
                                            <p:fltVal val="360"/>
                                          </p:val>
                                        </p:tav>
                                        <p:tav tm="100000">
                                          <p:val>
                                            <p:fltVal val="0"/>
                                          </p:val>
                                        </p:tav>
                                      </p:tavLst>
                                    </p:anim>
                                    <p:animEffect>
                                      <p:cBhvr>
                                        <p:cTn id="39" dur="500"/>
                                        <p:tgtEl>
                                          <p:spTgt spid="119"/>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120"/>
                                        </p:tgtEl>
                                        <p:attrNameLst>
                                          <p:attrName>style.visibility</p:attrName>
                                        </p:attrNameLst>
                                      </p:cBhvr>
                                      <p:to>
                                        <p:strVal val="visible"/>
                                      </p:to>
                                    </p:set>
                                    <p:animEffect transition="in" filter="wipe(left)">
                                      <p:cBhvr>
                                        <p:cTn id="43" dur="500"/>
                                        <p:tgtEl>
                                          <p:spTgt spid="120"/>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121"/>
                                        </p:tgtEl>
                                        <p:attrNameLst>
                                          <p:attrName>style.visibility</p:attrName>
                                        </p:attrNameLst>
                                      </p:cBhvr>
                                      <p:to>
                                        <p:strVal val="visible"/>
                                      </p:to>
                                    </p:set>
                                    <p:animEffect transition="in" filter="wipe(left)">
                                      <p:cBhvr>
                                        <p:cTn id="47" dur="500"/>
                                        <p:tgtEl>
                                          <p:spTgt spid="121"/>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22"/>
                                        </p:tgtEl>
                                        <p:attrNameLst>
                                          <p:attrName>style.visibility</p:attrName>
                                        </p:attrNameLst>
                                      </p:cBhvr>
                                      <p:to>
                                        <p:strVal val="visible"/>
                                      </p:to>
                                    </p:set>
                                    <p:animEffect transition="in" filter="wipe(left)">
                                      <p:cBhvr>
                                        <p:cTn id="51"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4" grpId="0" animBg="1"/>
      <p:bldP spid="119" grpId="0"/>
      <p:bldP spid="120" grpId="0" bldLvl="0" autoUpdateAnimBg="0"/>
      <p:bldP spid="121" grpId="0" bldLvl="0" autoUpdateAnimBg="0"/>
      <p:bldP spid="122"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20280"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9" name="图表 8"/>
          <p:cNvGraphicFramePr/>
          <p:nvPr>
            <p:extLst>
              <p:ext uri="{D42A27DB-BD31-4B8C-83A1-F6EECF244321}">
                <p14:modId xmlns:p14="http://schemas.microsoft.com/office/powerpoint/2010/main" val="610933144"/>
              </p:ext>
            </p:extLst>
          </p:nvPr>
        </p:nvGraphicFramePr>
        <p:xfrm>
          <a:off x="323528" y="1149846"/>
          <a:ext cx="4176464" cy="266429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图表 9"/>
          <p:cNvGraphicFramePr/>
          <p:nvPr>
            <p:extLst>
              <p:ext uri="{D42A27DB-BD31-4B8C-83A1-F6EECF244321}">
                <p14:modId xmlns:p14="http://schemas.microsoft.com/office/powerpoint/2010/main" val="2563426546"/>
              </p:ext>
            </p:extLst>
          </p:nvPr>
        </p:nvGraphicFramePr>
        <p:xfrm>
          <a:off x="4575087" y="1149846"/>
          <a:ext cx="4176464" cy="2664296"/>
        </p:xfrm>
        <a:graphic>
          <a:graphicData uri="http://schemas.openxmlformats.org/drawingml/2006/chart">
            <c:chart xmlns:c="http://schemas.openxmlformats.org/drawingml/2006/chart" xmlns:r="http://schemas.openxmlformats.org/officeDocument/2006/relationships" r:id="rId4"/>
          </a:graphicData>
        </a:graphic>
      </p:graphicFrame>
      <p:sp>
        <p:nvSpPr>
          <p:cNvPr id="11" name="矩形 10"/>
          <p:cNvSpPr/>
          <p:nvPr/>
        </p:nvSpPr>
        <p:spPr>
          <a:xfrm>
            <a:off x="0" y="4360466"/>
            <a:ext cx="9144000" cy="135453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194148" y="4822254"/>
            <a:ext cx="288032" cy="288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0070C0"/>
                </a:solidFill>
              </a:rPr>
              <a:t>☆</a:t>
            </a:r>
          </a:p>
        </p:txBody>
      </p:sp>
      <p:sp>
        <p:nvSpPr>
          <p:cNvPr id="13" name="文本框 7"/>
          <p:cNvSpPr txBox="1">
            <a:spLocks noChangeArrowheads="1"/>
          </p:cNvSpPr>
          <p:nvPr/>
        </p:nvSpPr>
        <p:spPr bwMode="auto">
          <a:xfrm>
            <a:off x="1604202" y="4534222"/>
            <a:ext cx="6496190" cy="101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600" b="1" dirty="0" smtClean="0">
                <a:solidFill>
                  <a:schemeClr val="bg1"/>
                </a:solidFill>
                <a:latin typeface="微软雅黑" pitchFamily="34" charset="-122"/>
              </a:rPr>
              <a:t>添加文本信息</a:t>
            </a:r>
            <a:endParaRPr lang="en-US" altLang="zh-CN" sz="1600" b="1" dirty="0" smtClean="0">
              <a:solidFill>
                <a:schemeClr val="bg1"/>
              </a:solidFill>
              <a:latin typeface="微软雅黑" pitchFamily="34" charset="-122"/>
            </a:endParaRPr>
          </a:p>
          <a:p>
            <a:pPr>
              <a:lnSpc>
                <a:spcPct val="150000"/>
              </a:lnSpc>
              <a:spcBef>
                <a:spcPts val="300"/>
              </a:spcBef>
            </a:pPr>
            <a:r>
              <a:rPr lang="zh-CN" altLang="en-US" sz="1200" dirty="0">
                <a:solidFill>
                  <a:schemeClr val="bg1"/>
                </a:solidFill>
                <a:latin typeface="微软雅黑" pitchFamily="34" charset="-122"/>
              </a:rPr>
              <a:t>单击此处添加说明文字单击此处添加说明文字单击此处添加说明文字单击此处添加说明文字单击此处单击此处添加说明文字单击此处添加说明</a:t>
            </a:r>
            <a:r>
              <a:rPr lang="zh-CN" altLang="en-US" sz="1200" dirty="0" smtClean="0">
                <a:solidFill>
                  <a:schemeClr val="bg1"/>
                </a:solidFill>
                <a:latin typeface="微软雅黑" pitchFamily="34" charset="-122"/>
              </a:rPr>
              <a:t>文字</a:t>
            </a:r>
            <a:r>
              <a:rPr lang="zh-CN" altLang="en-US" sz="1200" dirty="0">
                <a:solidFill>
                  <a:schemeClr val="bg1"/>
                </a:solidFill>
                <a:latin typeface="微软雅黑" pitchFamily="34" charset="-122"/>
              </a:rPr>
              <a:t>单击此处添加说明</a:t>
            </a:r>
            <a:r>
              <a:rPr lang="zh-CN" altLang="en-US" sz="1200" dirty="0" smtClean="0">
                <a:solidFill>
                  <a:schemeClr val="bg1"/>
                </a:solidFill>
                <a:latin typeface="微软雅黑" pitchFamily="34" charset="-122"/>
              </a:rPr>
              <a:t>文字。</a:t>
            </a:r>
            <a:endParaRPr lang="zh-CN" altLang="en-US" sz="1200" dirty="0">
              <a:solidFill>
                <a:schemeClr val="bg1"/>
              </a:solidFill>
              <a:latin typeface="微软雅黑" pitchFamily="34" charset="-122"/>
            </a:endParaRPr>
          </a:p>
        </p:txBody>
      </p:sp>
    </p:spTree>
    <p:extLst>
      <p:ext uri="{BB962C8B-B14F-4D97-AF65-F5344CB8AC3E}">
        <p14:creationId xmlns:p14="http://schemas.microsoft.com/office/powerpoint/2010/main" val="339173270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right)">
                                      <p:cBhvr>
                                        <p:cTn id="29" dur="750"/>
                                        <p:tgtEl>
                                          <p:spTgt spid="11"/>
                                        </p:tgtEl>
                                      </p:cBhvr>
                                    </p:animEffect>
                                  </p:childTnLst>
                                </p:cTn>
                              </p:par>
                            </p:childTnLst>
                          </p:cTn>
                        </p:par>
                        <p:par>
                          <p:cTn id="30" fill="hold">
                            <p:stCondLst>
                              <p:cond delay="2750"/>
                            </p:stCondLst>
                            <p:childTnLst>
                              <p:par>
                                <p:cTn id="31" presetID="23" presetClass="entr" presetSubtype="32"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strVal val="4*#ppt_w"/>
                                          </p:val>
                                        </p:tav>
                                        <p:tav tm="100000">
                                          <p:val>
                                            <p:strVal val="#ppt_w"/>
                                          </p:val>
                                        </p:tav>
                                      </p:tavLst>
                                    </p:anim>
                                    <p:anim calcmode="lin" valueType="num">
                                      <p:cBhvr>
                                        <p:cTn id="34" dur="500" fill="hold"/>
                                        <p:tgtEl>
                                          <p:spTgt spid="12"/>
                                        </p:tgtEl>
                                        <p:attrNameLst>
                                          <p:attrName>ppt_h</p:attrName>
                                        </p:attrNameLst>
                                      </p:cBhvr>
                                      <p:tavLst>
                                        <p:tav tm="0">
                                          <p:val>
                                            <p:strVal val="4*#ppt_h"/>
                                          </p:val>
                                        </p:tav>
                                        <p:tav tm="100000">
                                          <p:val>
                                            <p:strVal val="#ppt_h"/>
                                          </p:val>
                                        </p:tav>
                                      </p:tavLst>
                                    </p:anim>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left)">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Graphic spid="9" grpId="0">
        <p:bldAsOne/>
      </p:bldGraphic>
      <p:bldGraphic spid="10" grpId="0">
        <p:bldAsOne/>
      </p:bldGraphic>
      <p:bldP spid="11" grpId="0" animBg="1"/>
      <p:bldP spid="12" grpId="0" animBg="1"/>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91"/>
          <p:cNvSpPr>
            <a:spLocks noChangeArrowheads="1"/>
          </p:cNvSpPr>
          <p:nvPr/>
        </p:nvSpPr>
        <p:spPr bwMode="auto">
          <a:xfrm flipV="1">
            <a:off x="7391400" y="1920825"/>
            <a:ext cx="1752600" cy="1833563"/>
          </a:xfrm>
          <a:custGeom>
            <a:avLst/>
            <a:gdLst/>
            <a:ahLst/>
            <a:cxnLst/>
            <a:rect l="l" t="t" r="r" b="b"/>
            <a:pathLst>
              <a:path w="1752600" h="1295400">
                <a:moveTo>
                  <a:pt x="0" y="1295400"/>
                </a:moveTo>
                <a:lnTo>
                  <a:pt x="1752600" y="1295400"/>
                </a:lnTo>
                <a:lnTo>
                  <a:pt x="1752600" y="0"/>
                </a:lnTo>
                <a:lnTo>
                  <a:pt x="714154" y="0"/>
                </a:lnTo>
                <a:close/>
              </a:path>
            </a:pathLst>
          </a:custGeom>
          <a:solidFill>
            <a:srgbClr val="0070C0"/>
          </a:solidFill>
          <a:ln>
            <a:noFill/>
          </a:ln>
          <a:effectLst/>
          <a:extLst/>
        </p:spPr>
        <p:txBody>
          <a:bodyPr wrap="none" anchor="ctr"/>
          <a:lstStyle/>
          <a:p>
            <a:endParaRPr lang="zh-CN" altLang="en-US">
              <a:solidFill>
                <a:schemeClr val="bg1"/>
              </a:solidFill>
            </a:endParaRPr>
          </a:p>
        </p:txBody>
      </p:sp>
      <p:sp>
        <p:nvSpPr>
          <p:cNvPr id="3" name="AutoShape 292"/>
          <p:cNvSpPr>
            <a:spLocks noChangeArrowheads="1"/>
          </p:cNvSpPr>
          <p:nvPr/>
        </p:nvSpPr>
        <p:spPr bwMode="auto">
          <a:xfrm flipV="1">
            <a:off x="0" y="1920825"/>
            <a:ext cx="4191000" cy="1833563"/>
          </a:xfrm>
          <a:custGeom>
            <a:avLst/>
            <a:gdLst/>
            <a:ahLst/>
            <a:cxnLst/>
            <a:rect l="l" t="t" r="r" b="b"/>
            <a:pathLst>
              <a:path w="4191000" h="1295400">
                <a:moveTo>
                  <a:pt x="0" y="1295400"/>
                </a:moveTo>
                <a:lnTo>
                  <a:pt x="3476846" y="1295400"/>
                </a:lnTo>
                <a:lnTo>
                  <a:pt x="4191000" y="0"/>
                </a:lnTo>
                <a:lnTo>
                  <a:pt x="0" y="0"/>
                </a:lnTo>
                <a:close/>
              </a:path>
            </a:pathLst>
          </a:custGeom>
          <a:solidFill>
            <a:srgbClr val="0070C0"/>
          </a:solidFill>
          <a:ln>
            <a:noFill/>
          </a:ln>
          <a:effectLst/>
          <a:extLst/>
        </p:spPr>
        <p:txBody>
          <a:bodyPr wrap="none" anchor="ctr"/>
          <a:lstStyle/>
          <a:p>
            <a:endParaRPr lang="zh-CN" altLang="en-US">
              <a:solidFill>
                <a:schemeClr val="bg1"/>
              </a:solidFill>
            </a:endParaRPr>
          </a:p>
        </p:txBody>
      </p:sp>
      <p:sp>
        <p:nvSpPr>
          <p:cNvPr id="4" name="WordArt 293"/>
          <p:cNvSpPr>
            <a:spLocks noChangeArrowheads="1" noChangeShapeType="1" noTextEdit="1"/>
          </p:cNvSpPr>
          <p:nvPr/>
        </p:nvSpPr>
        <p:spPr bwMode="auto">
          <a:xfrm>
            <a:off x="467544" y="2137420"/>
            <a:ext cx="2016224" cy="79253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nchor="ctr"/>
          <a:lstStyle/>
          <a:p>
            <a:pPr algn="ctr"/>
            <a:r>
              <a:rPr lang="zh-CN" altLang="en-US" sz="5400" kern="10" spc="700" dirty="0" smtClean="0">
                <a:solidFill>
                  <a:schemeClr val="bg1"/>
                </a:solidFill>
                <a:latin typeface="微软雅黑" pitchFamily="34" charset="-122"/>
                <a:ea typeface="微软雅黑" pitchFamily="34" charset="-122"/>
              </a:rPr>
              <a:t>目 录</a:t>
            </a:r>
            <a:endParaRPr lang="zh-CN" altLang="en-US" sz="5400" kern="10" spc="700" dirty="0">
              <a:solidFill>
                <a:schemeClr val="bg1"/>
              </a:solidFill>
              <a:latin typeface="微软雅黑" pitchFamily="34" charset="-122"/>
              <a:ea typeface="微软雅黑" pitchFamily="34" charset="-122"/>
            </a:endParaRPr>
          </a:p>
        </p:txBody>
      </p:sp>
      <p:sp>
        <p:nvSpPr>
          <p:cNvPr id="5" name="WordArt 294"/>
          <p:cNvSpPr>
            <a:spLocks noChangeArrowheads="1" noChangeShapeType="1" noTextEdit="1"/>
          </p:cNvSpPr>
          <p:nvPr/>
        </p:nvSpPr>
        <p:spPr bwMode="auto">
          <a:xfrm>
            <a:off x="1259512" y="3073524"/>
            <a:ext cx="2232368" cy="41581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nchor="ctr"/>
          <a:lstStyle/>
          <a:p>
            <a:pPr algn="ctr"/>
            <a:r>
              <a:rPr lang="en-US" altLang="zh-CN" sz="2800" b="1" kern="10" dirty="0" smtClean="0">
                <a:solidFill>
                  <a:schemeClr val="bg1"/>
                </a:solidFill>
                <a:latin typeface="微软雅黑" pitchFamily="34" charset="-122"/>
                <a:ea typeface="微软雅黑" pitchFamily="34" charset="-122"/>
              </a:rPr>
              <a:t>   CONTENTS   </a:t>
            </a:r>
            <a:endParaRPr lang="zh-CN" altLang="en-US" sz="2800" b="1" kern="10" dirty="0">
              <a:solidFill>
                <a:schemeClr val="bg1"/>
              </a:solidFill>
              <a:latin typeface="微软雅黑" pitchFamily="34" charset="-122"/>
              <a:ea typeface="微软雅黑" pitchFamily="34" charset="-122"/>
            </a:endParaRPr>
          </a:p>
        </p:txBody>
      </p:sp>
      <p:sp>
        <p:nvSpPr>
          <p:cNvPr id="6" name="WordArt 20"/>
          <p:cNvSpPr>
            <a:spLocks noChangeArrowheads="1" noChangeShapeType="1" noTextEdit="1"/>
          </p:cNvSpPr>
          <p:nvPr/>
        </p:nvSpPr>
        <p:spPr bwMode="auto">
          <a:xfrm>
            <a:off x="3635896" y="1491580"/>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smtClean="0">
                <a:solidFill>
                  <a:srgbClr val="0070C0"/>
                </a:solidFill>
                <a:latin typeface="Arial"/>
                <a:cs typeface="Arial"/>
              </a:rPr>
              <a:t>1</a:t>
            </a:r>
            <a:endParaRPr lang="zh-CN" altLang="en-US" sz="3600" b="1" kern="10" dirty="0">
              <a:solidFill>
                <a:srgbClr val="0070C0"/>
              </a:solidFill>
              <a:latin typeface="Arial"/>
              <a:cs typeface="Arial"/>
            </a:endParaRPr>
          </a:p>
        </p:txBody>
      </p:sp>
      <p:sp>
        <p:nvSpPr>
          <p:cNvPr id="7" name="Rectangle 22"/>
          <p:cNvSpPr>
            <a:spLocks noChangeArrowheads="1"/>
          </p:cNvSpPr>
          <p:nvPr/>
        </p:nvSpPr>
        <p:spPr bwMode="auto">
          <a:xfrm>
            <a:off x="4093096" y="1489348"/>
            <a:ext cx="2971800"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smtClean="0">
                <a:solidFill>
                  <a:srgbClr val="0070C0"/>
                </a:solidFill>
                <a:latin typeface="微软雅黑" pitchFamily="34" charset="-122"/>
                <a:ea typeface="微软雅黑" pitchFamily="34" charset="-122"/>
              </a:rPr>
              <a:t>本年年度工作概况</a:t>
            </a:r>
            <a:endParaRPr lang="zh-CN" altLang="en-US" sz="2000" b="1" dirty="0">
              <a:solidFill>
                <a:srgbClr val="0070C0"/>
              </a:solidFill>
              <a:latin typeface="微软雅黑" pitchFamily="34" charset="-122"/>
              <a:ea typeface="微软雅黑" pitchFamily="34" charset="-122"/>
            </a:endParaRPr>
          </a:p>
        </p:txBody>
      </p:sp>
      <p:sp>
        <p:nvSpPr>
          <p:cNvPr id="8" name="WordArt 20"/>
          <p:cNvSpPr>
            <a:spLocks noChangeArrowheads="1" noChangeShapeType="1" noTextEdit="1"/>
          </p:cNvSpPr>
          <p:nvPr/>
        </p:nvSpPr>
        <p:spPr bwMode="auto">
          <a:xfrm>
            <a:off x="3940696" y="2177380"/>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0070C0"/>
                </a:solidFill>
                <a:latin typeface="Arial"/>
                <a:cs typeface="Arial"/>
              </a:rPr>
              <a:t>2</a:t>
            </a:r>
            <a:endParaRPr lang="zh-CN" altLang="en-US" sz="3600" b="1" kern="10">
              <a:solidFill>
                <a:srgbClr val="0070C0"/>
              </a:solidFill>
              <a:latin typeface="Arial"/>
              <a:cs typeface="Arial"/>
            </a:endParaRPr>
          </a:p>
        </p:txBody>
      </p:sp>
      <p:sp>
        <p:nvSpPr>
          <p:cNvPr id="9" name="Rectangle 22"/>
          <p:cNvSpPr>
            <a:spLocks noChangeArrowheads="1"/>
          </p:cNvSpPr>
          <p:nvPr/>
        </p:nvSpPr>
        <p:spPr bwMode="auto">
          <a:xfrm>
            <a:off x="4397896" y="2175148"/>
            <a:ext cx="2971800"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smtClean="0">
                <a:solidFill>
                  <a:srgbClr val="0070C0"/>
                </a:solidFill>
                <a:latin typeface="微软雅黑" pitchFamily="34" charset="-122"/>
                <a:ea typeface="微软雅黑" pitchFamily="34" charset="-122"/>
              </a:rPr>
              <a:t>今年度工作完成情况</a:t>
            </a:r>
          </a:p>
        </p:txBody>
      </p:sp>
      <p:sp>
        <p:nvSpPr>
          <p:cNvPr id="10" name="WordArt 20"/>
          <p:cNvSpPr>
            <a:spLocks noChangeArrowheads="1" noChangeShapeType="1" noTextEdit="1"/>
          </p:cNvSpPr>
          <p:nvPr/>
        </p:nvSpPr>
        <p:spPr bwMode="auto">
          <a:xfrm>
            <a:off x="4321696" y="2858418"/>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0070C0"/>
                </a:solidFill>
                <a:latin typeface="Arial"/>
                <a:cs typeface="Arial"/>
              </a:rPr>
              <a:t>3</a:t>
            </a:r>
            <a:endParaRPr lang="zh-CN" altLang="en-US" sz="3600" b="1" kern="10">
              <a:solidFill>
                <a:srgbClr val="0070C0"/>
              </a:solidFill>
              <a:latin typeface="Arial"/>
              <a:cs typeface="Arial"/>
            </a:endParaRPr>
          </a:p>
        </p:txBody>
      </p:sp>
      <p:sp>
        <p:nvSpPr>
          <p:cNvPr id="11" name="Rectangle 22"/>
          <p:cNvSpPr>
            <a:spLocks noChangeArrowheads="1"/>
          </p:cNvSpPr>
          <p:nvPr/>
        </p:nvSpPr>
        <p:spPr bwMode="auto">
          <a:xfrm>
            <a:off x="4778896" y="2856186"/>
            <a:ext cx="2971800"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smtClean="0">
                <a:solidFill>
                  <a:srgbClr val="0070C0"/>
                </a:solidFill>
                <a:latin typeface="微软雅黑" pitchFamily="34" charset="-122"/>
                <a:ea typeface="微软雅黑" pitchFamily="34" charset="-122"/>
              </a:rPr>
              <a:t>工作中存在的不足</a:t>
            </a:r>
            <a:endParaRPr lang="zh-CN" altLang="en-US" sz="2000" b="1" dirty="0">
              <a:solidFill>
                <a:srgbClr val="0070C0"/>
              </a:solidFill>
              <a:latin typeface="微软雅黑" pitchFamily="34" charset="-122"/>
              <a:ea typeface="微软雅黑" pitchFamily="34" charset="-122"/>
            </a:endParaRPr>
          </a:p>
        </p:txBody>
      </p:sp>
      <p:sp>
        <p:nvSpPr>
          <p:cNvPr id="12" name="WordArt 20"/>
          <p:cNvSpPr>
            <a:spLocks noChangeArrowheads="1" noChangeShapeType="1" noTextEdit="1"/>
          </p:cNvSpPr>
          <p:nvPr/>
        </p:nvSpPr>
        <p:spPr bwMode="auto">
          <a:xfrm>
            <a:off x="4702696" y="3553743"/>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0070C0"/>
                </a:solidFill>
                <a:latin typeface="Arial"/>
                <a:cs typeface="Arial"/>
              </a:rPr>
              <a:t>4</a:t>
            </a:r>
            <a:endParaRPr lang="zh-CN" altLang="en-US" sz="3600" b="1" kern="10">
              <a:solidFill>
                <a:srgbClr val="0070C0"/>
              </a:solidFill>
              <a:latin typeface="Arial"/>
              <a:cs typeface="Arial"/>
            </a:endParaRPr>
          </a:p>
        </p:txBody>
      </p:sp>
      <p:sp>
        <p:nvSpPr>
          <p:cNvPr id="13" name="Rectangle 22"/>
          <p:cNvSpPr>
            <a:spLocks noChangeArrowheads="1"/>
          </p:cNvSpPr>
          <p:nvPr/>
        </p:nvSpPr>
        <p:spPr bwMode="auto">
          <a:xfrm>
            <a:off x="5236096" y="3514304"/>
            <a:ext cx="2971800"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smtClean="0">
                <a:solidFill>
                  <a:srgbClr val="0070C0"/>
                </a:solidFill>
                <a:latin typeface="微软雅黑" pitchFamily="34" charset="-122"/>
                <a:ea typeface="微软雅黑" pitchFamily="34" charset="-122"/>
              </a:rPr>
              <a:t>明年工作展望计划</a:t>
            </a:r>
            <a:endParaRPr lang="zh-CN" altLang="en-US" sz="2000" b="1" dirty="0">
              <a:solidFill>
                <a:srgbClr val="0070C0"/>
              </a:solidFill>
              <a:latin typeface="微软雅黑" pitchFamily="34" charset="-122"/>
              <a:ea typeface="微软雅黑" pitchFamily="34" charset="-122"/>
            </a:endParaRPr>
          </a:p>
        </p:txBody>
      </p:sp>
      <p:sp>
        <p:nvSpPr>
          <p:cNvPr id="14" name="矩形 13"/>
          <p:cNvSpPr/>
          <p:nvPr/>
        </p:nvSpPr>
        <p:spPr>
          <a:xfrm>
            <a:off x="0" y="5610349"/>
            <a:ext cx="9144000" cy="10465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6799308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34"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from="(-#ppt_w/2)" to="(#ppt_x)" calcmode="lin" valueType="num">
                                      <p:cBhvr>
                                        <p:cTn id="16" dur="600" fill="hold">
                                          <p:stCondLst>
                                            <p:cond delay="0"/>
                                          </p:stCondLst>
                                        </p:cTn>
                                        <p:tgtEl>
                                          <p:spTgt spid="4"/>
                                        </p:tgtEl>
                                        <p:attrNameLst>
                                          <p:attrName>ppt_x</p:attrName>
                                        </p:attrNameLst>
                                      </p:cBhvr>
                                    </p:anim>
                                    <p:anim from="0" to="-1.0" calcmode="lin" valueType="num">
                                      <p:cBhvr>
                                        <p:cTn id="17" dur="200" decel="50000" autoRev="1" fill="hold">
                                          <p:stCondLst>
                                            <p:cond delay="600"/>
                                          </p:stCondLst>
                                        </p:cTn>
                                        <p:tgtEl>
                                          <p:spTgt spid="4"/>
                                        </p:tgtEl>
                                        <p:attrNameLst>
                                          <p:attrName>xshear</p:attrName>
                                        </p:attrNameLst>
                                      </p:cBhvr>
                                    </p:anim>
                                    <p:animScale>
                                      <p:cBhvr>
                                        <p:cTn id="18" dur="200" decel="100000" autoRev="1" fill="hold">
                                          <p:stCondLst>
                                            <p:cond delay="600"/>
                                          </p:stCondLst>
                                        </p:cTn>
                                        <p:tgtEl>
                                          <p:spTgt spid="4"/>
                                        </p:tgtEl>
                                      </p:cBhvr>
                                      <p:from x="100000" y="100000"/>
                                      <p:to x="80000" y="100000"/>
                                    </p:animScale>
                                    <p:anim by="(#ppt_h/3+#ppt_w*0.1)" calcmode="lin" valueType="num">
                                      <p:cBhvr additive="sum">
                                        <p:cTn id="19" dur="200" decel="100000" autoRev="1" fill="hold">
                                          <p:stCondLst>
                                            <p:cond delay="600"/>
                                          </p:stCondLst>
                                        </p:cTn>
                                        <p:tgtEl>
                                          <p:spTgt spid="4"/>
                                        </p:tgtEl>
                                        <p:attrNameLst>
                                          <p:attrName>ppt_x</p:attrName>
                                        </p:attrNameLst>
                                      </p:cBhvr>
                                    </p:anim>
                                  </p:childTnLst>
                                </p:cTn>
                              </p:par>
                              <p:par>
                                <p:cTn id="20" presetID="34"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from="(-#ppt_w/2)" to="(#ppt_x)" calcmode="lin" valueType="num">
                                      <p:cBhvr>
                                        <p:cTn id="22" dur="600" fill="hold">
                                          <p:stCondLst>
                                            <p:cond delay="0"/>
                                          </p:stCondLst>
                                        </p:cTn>
                                        <p:tgtEl>
                                          <p:spTgt spid="5"/>
                                        </p:tgtEl>
                                        <p:attrNameLst>
                                          <p:attrName>ppt_x</p:attrName>
                                        </p:attrNameLst>
                                      </p:cBhvr>
                                    </p:anim>
                                    <p:anim from="0" to="-1.0" calcmode="lin" valueType="num">
                                      <p:cBhvr>
                                        <p:cTn id="23" dur="200" decel="50000" autoRev="1" fill="hold">
                                          <p:stCondLst>
                                            <p:cond delay="600"/>
                                          </p:stCondLst>
                                        </p:cTn>
                                        <p:tgtEl>
                                          <p:spTgt spid="5"/>
                                        </p:tgtEl>
                                        <p:attrNameLst>
                                          <p:attrName>xshear</p:attrName>
                                        </p:attrNameLst>
                                      </p:cBhvr>
                                    </p:anim>
                                    <p:animScale>
                                      <p:cBhvr>
                                        <p:cTn id="24" dur="200" decel="100000" autoRev="1" fill="hold">
                                          <p:stCondLst>
                                            <p:cond delay="600"/>
                                          </p:stCondLst>
                                        </p:cTn>
                                        <p:tgtEl>
                                          <p:spTgt spid="5"/>
                                        </p:tgtEl>
                                      </p:cBhvr>
                                      <p:from x="100000" y="100000"/>
                                      <p:to x="80000" y="100000"/>
                                    </p:animScale>
                                    <p:anim by="(#ppt_h/3+#ppt_w*0.1)" calcmode="lin" valueType="num">
                                      <p:cBhvr additive="sum">
                                        <p:cTn id="25" dur="200" decel="100000" autoRev="1" fill="hold">
                                          <p:stCondLst>
                                            <p:cond delay="600"/>
                                          </p:stCondLst>
                                        </p:cTn>
                                        <p:tgtEl>
                                          <p:spTgt spid="5"/>
                                        </p:tgtEl>
                                        <p:attrNameLst>
                                          <p:attrName>ppt_x</p:attrName>
                                        </p:attrNameLst>
                                      </p:cBhvr>
                                    </p:anim>
                                  </p:childTnLst>
                                </p:cTn>
                              </p:par>
                            </p:childTnLst>
                          </p:cTn>
                        </p:par>
                        <p:par>
                          <p:cTn id="26" fill="hold">
                            <p:stCondLst>
                              <p:cond delay="1500"/>
                            </p:stCondLst>
                            <p:childTnLst>
                              <p:par>
                                <p:cTn id="27" presetID="49" presetClass="entr" presetSubtype="0" decel="10000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 calcmode="lin" valueType="num">
                                      <p:cBhvr>
                                        <p:cTn id="31" dur="500" fill="hold"/>
                                        <p:tgtEl>
                                          <p:spTgt spid="6"/>
                                        </p:tgtEl>
                                        <p:attrNameLst>
                                          <p:attrName>style.rotation</p:attrName>
                                        </p:attrNameLst>
                                      </p:cBhvr>
                                      <p:tavLst>
                                        <p:tav tm="0">
                                          <p:val>
                                            <p:fltVal val="360"/>
                                          </p:val>
                                        </p:tav>
                                        <p:tav tm="100000">
                                          <p:val>
                                            <p:fltVal val="0"/>
                                          </p:val>
                                        </p:tav>
                                      </p:tavLst>
                                    </p:anim>
                                    <p:animEffect transition="in" filter="fade">
                                      <p:cBhvr>
                                        <p:cTn id="32" dur="500"/>
                                        <p:tgtEl>
                                          <p:spTgt spid="6"/>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9" presetClass="entr" presetSubtype="0" decel="10000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 calcmode="lin" valueType="num">
                                      <p:cBhvr>
                                        <p:cTn id="43" dur="500" fill="hold"/>
                                        <p:tgtEl>
                                          <p:spTgt spid="8"/>
                                        </p:tgtEl>
                                        <p:attrNameLst>
                                          <p:attrName>style.rotation</p:attrName>
                                        </p:attrNameLst>
                                      </p:cBhvr>
                                      <p:tavLst>
                                        <p:tav tm="0">
                                          <p:val>
                                            <p:fltVal val="360"/>
                                          </p:val>
                                        </p:tav>
                                        <p:tav tm="100000">
                                          <p:val>
                                            <p:fltVal val="0"/>
                                          </p:val>
                                        </p:tav>
                                      </p:tavLst>
                                    </p:anim>
                                    <p:animEffect transition="in" filter="fade">
                                      <p:cBhvr>
                                        <p:cTn id="44" dur="500"/>
                                        <p:tgtEl>
                                          <p:spTgt spid="8"/>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49" presetClass="entr" presetSubtype="0" decel="10000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 calcmode="lin" valueType="num">
                                      <p:cBhvr>
                                        <p:cTn id="55" dur="500" fill="hold"/>
                                        <p:tgtEl>
                                          <p:spTgt spid="10"/>
                                        </p:tgtEl>
                                        <p:attrNameLst>
                                          <p:attrName>style.rotation</p:attrName>
                                        </p:attrNameLst>
                                      </p:cBhvr>
                                      <p:tavLst>
                                        <p:tav tm="0">
                                          <p:val>
                                            <p:fltVal val="360"/>
                                          </p:val>
                                        </p:tav>
                                        <p:tav tm="100000">
                                          <p:val>
                                            <p:fltVal val="0"/>
                                          </p:val>
                                        </p:tav>
                                      </p:tavLst>
                                    </p:anim>
                                    <p:animEffect transition="in" filter="fade">
                                      <p:cBhvr>
                                        <p:cTn id="56" dur="500"/>
                                        <p:tgtEl>
                                          <p:spTgt spid="10"/>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1000"/>
                                        <p:tgtEl>
                                          <p:spTgt spid="11"/>
                                        </p:tgtEl>
                                      </p:cBhvr>
                                    </p:animEffect>
                                    <p:anim calcmode="lin" valueType="num">
                                      <p:cBhvr>
                                        <p:cTn id="60" dur="1000" fill="hold"/>
                                        <p:tgtEl>
                                          <p:spTgt spid="11"/>
                                        </p:tgtEl>
                                        <p:attrNameLst>
                                          <p:attrName>ppt_x</p:attrName>
                                        </p:attrNameLst>
                                      </p:cBhvr>
                                      <p:tavLst>
                                        <p:tav tm="0">
                                          <p:val>
                                            <p:strVal val="#ppt_x"/>
                                          </p:val>
                                        </p:tav>
                                        <p:tav tm="100000">
                                          <p:val>
                                            <p:strVal val="#ppt_x"/>
                                          </p:val>
                                        </p:tav>
                                      </p:tavLst>
                                    </p:anim>
                                    <p:anim calcmode="lin" valueType="num">
                                      <p:cBhvr>
                                        <p:cTn id="61" dur="1000" fill="hold"/>
                                        <p:tgtEl>
                                          <p:spTgt spid="11"/>
                                        </p:tgtEl>
                                        <p:attrNameLst>
                                          <p:attrName>ppt_y</p:attrName>
                                        </p:attrNameLst>
                                      </p:cBhvr>
                                      <p:tavLst>
                                        <p:tav tm="0">
                                          <p:val>
                                            <p:strVal val="#ppt_y+.1"/>
                                          </p:val>
                                        </p:tav>
                                        <p:tav tm="100000">
                                          <p:val>
                                            <p:strVal val="#ppt_y"/>
                                          </p:val>
                                        </p:tav>
                                      </p:tavLst>
                                    </p:anim>
                                  </p:childTnLst>
                                </p:cTn>
                              </p:par>
                            </p:childTnLst>
                          </p:cTn>
                        </p:par>
                        <p:par>
                          <p:cTn id="62" fill="hold">
                            <p:stCondLst>
                              <p:cond delay="4500"/>
                            </p:stCondLst>
                            <p:childTnLst>
                              <p:par>
                                <p:cTn id="63" presetID="49" presetClass="entr" presetSubtype="0" decel="100000"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 calcmode="lin" valueType="num">
                                      <p:cBhvr>
                                        <p:cTn id="67" dur="500" fill="hold"/>
                                        <p:tgtEl>
                                          <p:spTgt spid="12"/>
                                        </p:tgtEl>
                                        <p:attrNameLst>
                                          <p:attrName>style.rotation</p:attrName>
                                        </p:attrNameLst>
                                      </p:cBhvr>
                                      <p:tavLst>
                                        <p:tav tm="0">
                                          <p:val>
                                            <p:fltVal val="360"/>
                                          </p:val>
                                        </p:tav>
                                        <p:tav tm="100000">
                                          <p:val>
                                            <p:fltVal val="0"/>
                                          </p:val>
                                        </p:tav>
                                      </p:tavLst>
                                    </p:anim>
                                    <p:animEffect transition="in" filter="fade">
                                      <p:cBhvr>
                                        <p:cTn id="68" dur="500"/>
                                        <p:tgtEl>
                                          <p:spTgt spid="12"/>
                                        </p:tgtEl>
                                      </p:cBhvr>
                                    </p:animEffect>
                                  </p:childTnLst>
                                </p:cTn>
                              </p:par>
                              <p:par>
                                <p:cTn id="69" presetID="42"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1000"/>
                                        <p:tgtEl>
                                          <p:spTgt spid="13"/>
                                        </p:tgtEl>
                                      </p:cBhvr>
                                    </p:animEffect>
                                    <p:anim calcmode="lin" valueType="num">
                                      <p:cBhvr>
                                        <p:cTn id="72" dur="1000" fill="hold"/>
                                        <p:tgtEl>
                                          <p:spTgt spid="13"/>
                                        </p:tgtEl>
                                        <p:attrNameLst>
                                          <p:attrName>ppt_x</p:attrName>
                                        </p:attrNameLst>
                                      </p:cBhvr>
                                      <p:tavLst>
                                        <p:tav tm="0">
                                          <p:val>
                                            <p:strVal val="#ppt_x"/>
                                          </p:val>
                                        </p:tav>
                                        <p:tav tm="100000">
                                          <p:val>
                                            <p:strVal val="#ppt_x"/>
                                          </p:val>
                                        </p:tav>
                                      </p:tavLst>
                                    </p:anim>
                                    <p:anim calcmode="lin" valueType="num">
                                      <p:cBhvr>
                                        <p:cTn id="7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8" grpId="0"/>
      <p:bldP spid="9" grpId="0"/>
      <p:bldP spid="10" grpId="0"/>
      <p:bldP spid="11" grpId="0"/>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20280"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任意多边形 14"/>
          <p:cNvSpPr>
            <a:spLocks noChangeArrowheads="1"/>
          </p:cNvSpPr>
          <p:nvPr/>
        </p:nvSpPr>
        <p:spPr bwMode="auto">
          <a:xfrm rot="1723431">
            <a:off x="2682011" y="2880291"/>
            <a:ext cx="1816100" cy="1339850"/>
          </a:xfrm>
          <a:custGeom>
            <a:avLst/>
            <a:gdLst>
              <a:gd name="T0" fmla="*/ 0 w 2351321"/>
              <a:gd name="T1" fmla="*/ 0 h 1732770"/>
              <a:gd name="T2" fmla="*/ 2351321 w 2351321"/>
              <a:gd name="T3" fmla="*/ 1732770 h 1732770"/>
            </a:gdLst>
            <a:ahLst/>
            <a:cxnLst/>
            <a:rect l="T0" t="T1" r="T2" b="T3"/>
            <a:pathLst>
              <a:path w="2351321" h="1732770">
                <a:moveTo>
                  <a:pt x="1516639" y="0"/>
                </a:moveTo>
                <a:lnTo>
                  <a:pt x="2302371" y="743002"/>
                </a:lnTo>
                <a:cubicBezTo>
                  <a:pt x="2370314" y="1065730"/>
                  <a:pt x="2367934" y="1403106"/>
                  <a:pt x="2292691" y="1732770"/>
                </a:cubicBezTo>
                <a:lnTo>
                  <a:pt x="0" y="1209479"/>
                </a:lnTo>
                <a:close/>
              </a:path>
            </a:pathLst>
          </a:custGeom>
          <a:solidFill>
            <a:srgbClr val="0070C0"/>
          </a:solidFill>
          <a:ln w="25400" cmpd="sng">
            <a:solidFill>
              <a:srgbClr val="FFFFFF"/>
            </a:solidFill>
            <a:miter lim="800000"/>
            <a:headEnd/>
            <a:tailEnd/>
          </a:ln>
        </p:spPr>
        <p:txBody>
          <a:bodyPr lIns="2385060" tIns="1267461" rIns="133604" bIns="1612899" anchor="ctr"/>
          <a:lstStyle/>
          <a:p>
            <a:pPr algn="ctr">
              <a:lnSpc>
                <a:spcPct val="90000"/>
              </a:lnSpc>
              <a:spcAft>
                <a:spcPct val="35000"/>
              </a:spcAft>
            </a:pPr>
            <a:endParaRPr lang="zh-CN" altLang="en-US" sz="3800">
              <a:solidFill>
                <a:srgbClr val="FFFFFF"/>
              </a:solidFill>
              <a:latin typeface="Calibri" pitchFamily="34" charset="0"/>
              <a:sym typeface="宋体" pitchFamily="2" charset="-122"/>
            </a:endParaRPr>
          </a:p>
        </p:txBody>
      </p:sp>
      <p:sp>
        <p:nvSpPr>
          <p:cNvPr id="6" name="任意多边形 15"/>
          <p:cNvSpPr>
            <a:spLocks noChangeArrowheads="1"/>
          </p:cNvSpPr>
          <p:nvPr/>
        </p:nvSpPr>
        <p:spPr bwMode="auto">
          <a:xfrm rot="1723431">
            <a:off x="829399" y="1524566"/>
            <a:ext cx="3635375" cy="3635375"/>
          </a:xfrm>
          <a:custGeom>
            <a:avLst/>
            <a:gdLst>
              <a:gd name="T0" fmla="*/ 3370965 w 3413760"/>
              <a:gd name="T1" fmla="*/ 2086696 h 3413760"/>
              <a:gd name="T2" fmla="*/ 2447467 w 3413760"/>
              <a:gd name="T3" fmla="*/ 3244726 h 3413760"/>
              <a:gd name="T4" fmla="*/ 1706880 w 3413760"/>
              <a:gd name="T5" fmla="*/ 1706880 h 3413760"/>
              <a:gd name="T6" fmla="*/ 3370965 w 3413760"/>
              <a:gd name="T7" fmla="*/ 208669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0070C0"/>
          </a:solidFill>
          <a:ln w="25400" cmpd="sng">
            <a:solidFill>
              <a:srgbClr val="FFFFFF"/>
            </a:solidFill>
            <a:miter lim="800000"/>
            <a:headEnd/>
            <a:tailEnd/>
          </a:ln>
        </p:spPr>
        <p:txBody>
          <a:bodyPr lIns="2244090" tIns="2081530" rIns="374650" bIns="781050" anchor="ctr"/>
          <a:lstStyle/>
          <a:p>
            <a:pPr algn="ctr">
              <a:lnSpc>
                <a:spcPct val="90000"/>
              </a:lnSpc>
              <a:spcAft>
                <a:spcPct val="35000"/>
              </a:spcAft>
            </a:pPr>
            <a:endParaRPr lang="zh-CN" altLang="en-US" sz="3900">
              <a:solidFill>
                <a:srgbClr val="FFFFFF"/>
              </a:solidFill>
              <a:latin typeface="Calibri" pitchFamily="34" charset="0"/>
              <a:sym typeface="宋体" pitchFamily="2" charset="-122"/>
            </a:endParaRPr>
          </a:p>
        </p:txBody>
      </p:sp>
      <p:sp>
        <p:nvSpPr>
          <p:cNvPr id="7" name="任意多边形 16"/>
          <p:cNvSpPr>
            <a:spLocks noChangeArrowheads="1"/>
          </p:cNvSpPr>
          <p:nvPr/>
        </p:nvSpPr>
        <p:spPr bwMode="auto">
          <a:xfrm rot="1723431">
            <a:off x="829399" y="1524566"/>
            <a:ext cx="3635375" cy="3635375"/>
          </a:xfrm>
          <a:custGeom>
            <a:avLst/>
            <a:gdLst>
              <a:gd name="T0" fmla="*/ 2447430 w 3413760"/>
              <a:gd name="T1" fmla="*/ 3244744 h 3413760"/>
              <a:gd name="T2" fmla="*/ 966292 w 3413760"/>
              <a:gd name="T3" fmla="*/ 3244726 h 3413760"/>
              <a:gd name="T4" fmla="*/ 1706880 w 3413760"/>
              <a:gd name="T5" fmla="*/ 1706880 h 3413760"/>
              <a:gd name="T6" fmla="*/ 2447430 w 3413760"/>
              <a:gd name="T7" fmla="*/ 3244744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0070C0"/>
          </a:solidFill>
          <a:ln w="25400" cmpd="sng">
            <a:solidFill>
              <a:srgbClr val="FFFFFF"/>
            </a:solidFill>
            <a:miter lim="800000"/>
            <a:headEnd/>
            <a:tailEnd/>
          </a:ln>
        </p:spPr>
        <p:txBody>
          <a:bodyPr lIns="1299210" tIns="2731771" rIns="1299210" bIns="130809" anchor="ctr"/>
          <a:lstStyle/>
          <a:p>
            <a:pPr algn="ctr">
              <a:lnSpc>
                <a:spcPct val="90000"/>
              </a:lnSpc>
              <a:spcAft>
                <a:spcPct val="35000"/>
              </a:spcAft>
            </a:pPr>
            <a:endParaRPr lang="zh-CN" altLang="en-US" sz="3900">
              <a:solidFill>
                <a:srgbClr val="FFFFFF"/>
              </a:solidFill>
              <a:latin typeface="Calibri" pitchFamily="34" charset="0"/>
              <a:sym typeface="宋体" pitchFamily="2" charset="-122"/>
            </a:endParaRPr>
          </a:p>
        </p:txBody>
      </p:sp>
      <p:sp>
        <p:nvSpPr>
          <p:cNvPr id="8" name="任意多边形 17"/>
          <p:cNvSpPr>
            <a:spLocks noChangeArrowheads="1"/>
          </p:cNvSpPr>
          <p:nvPr/>
        </p:nvSpPr>
        <p:spPr bwMode="auto">
          <a:xfrm rot="1723431">
            <a:off x="829399" y="1524566"/>
            <a:ext cx="3635375" cy="3635375"/>
          </a:xfrm>
          <a:custGeom>
            <a:avLst/>
            <a:gdLst>
              <a:gd name="T0" fmla="*/ 966292 w 3413760"/>
              <a:gd name="T1" fmla="*/ 3244726 h 3413760"/>
              <a:gd name="T2" fmla="*/ 42795 w 3413760"/>
              <a:gd name="T3" fmla="*/ 2086696 h 3413760"/>
              <a:gd name="T4" fmla="*/ 1706880 w 3413760"/>
              <a:gd name="T5" fmla="*/ 1706880 h 3413760"/>
              <a:gd name="T6" fmla="*/ 966292 w 3413760"/>
              <a:gd name="T7" fmla="*/ 324472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966292" y="3244726"/>
                </a:moveTo>
                <a:cubicBezTo>
                  <a:pt x="498287" y="3019347"/>
                  <a:pt x="158382" y="2593118"/>
                  <a:pt x="42795" y="2086696"/>
                </a:cubicBezTo>
                <a:lnTo>
                  <a:pt x="1706880" y="1706880"/>
                </a:lnTo>
                <a:lnTo>
                  <a:pt x="966292" y="3244726"/>
                </a:lnTo>
                <a:close/>
              </a:path>
            </a:pathLst>
          </a:custGeom>
          <a:solidFill>
            <a:srgbClr val="0070C0"/>
          </a:solidFill>
          <a:ln w="25400" cmpd="sng">
            <a:solidFill>
              <a:srgbClr val="FFFFFF"/>
            </a:solidFill>
            <a:miter lim="800000"/>
            <a:headEnd/>
            <a:tailEnd/>
          </a:ln>
        </p:spPr>
        <p:txBody>
          <a:bodyPr lIns="374650" tIns="2081530" rIns="2244090" bIns="781050" anchor="ctr"/>
          <a:lstStyle/>
          <a:p>
            <a:pPr algn="ctr">
              <a:lnSpc>
                <a:spcPct val="90000"/>
              </a:lnSpc>
              <a:spcAft>
                <a:spcPct val="35000"/>
              </a:spcAft>
            </a:pPr>
            <a:endParaRPr lang="zh-CN" altLang="en-US" sz="3900">
              <a:solidFill>
                <a:srgbClr val="FFFFFF"/>
              </a:solidFill>
              <a:latin typeface="Calibri" pitchFamily="34" charset="0"/>
              <a:sym typeface="宋体" pitchFamily="2" charset="-122"/>
            </a:endParaRPr>
          </a:p>
        </p:txBody>
      </p:sp>
      <p:sp>
        <p:nvSpPr>
          <p:cNvPr id="9" name="任意多边形 18"/>
          <p:cNvSpPr>
            <a:spLocks noChangeArrowheads="1"/>
          </p:cNvSpPr>
          <p:nvPr/>
        </p:nvSpPr>
        <p:spPr bwMode="auto">
          <a:xfrm rot="1723431">
            <a:off x="829399" y="1524566"/>
            <a:ext cx="3635375" cy="3635375"/>
          </a:xfrm>
          <a:custGeom>
            <a:avLst/>
            <a:gdLst>
              <a:gd name="T0" fmla="*/ 42795 w 3413760"/>
              <a:gd name="T1" fmla="*/ 2086695 h 3413760"/>
              <a:gd name="T2" fmla="*/ 372387 w 3413760"/>
              <a:gd name="T3" fmla="*/ 642658 h 3413760"/>
              <a:gd name="T4" fmla="*/ 1706880 w 3413760"/>
              <a:gd name="T5" fmla="*/ 1706880 h 3413760"/>
              <a:gd name="T6" fmla="*/ 42795 w 3413760"/>
              <a:gd name="T7" fmla="*/ 2086695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42795" y="2086695"/>
                </a:moveTo>
                <a:cubicBezTo>
                  <a:pt x="-72792" y="1580274"/>
                  <a:pt x="48519" y="1048777"/>
                  <a:pt x="372387" y="642658"/>
                </a:cubicBezTo>
                <a:lnTo>
                  <a:pt x="1706880" y="1706880"/>
                </a:lnTo>
                <a:lnTo>
                  <a:pt x="42795" y="2086695"/>
                </a:lnTo>
                <a:close/>
              </a:path>
            </a:pathLst>
          </a:custGeom>
          <a:solidFill>
            <a:srgbClr val="0070C0"/>
          </a:solidFill>
          <a:ln w="25400" cmpd="sng">
            <a:solidFill>
              <a:srgbClr val="FFFFFF"/>
            </a:solidFill>
            <a:miter lim="800000"/>
            <a:headEnd/>
            <a:tailEnd/>
          </a:ln>
        </p:spPr>
        <p:txBody>
          <a:bodyPr lIns="124714" tIns="1258571" rIns="2376170" bIns="1604009" anchor="ctr"/>
          <a:lstStyle/>
          <a:p>
            <a:pPr algn="ctr">
              <a:lnSpc>
                <a:spcPct val="90000"/>
              </a:lnSpc>
              <a:spcAft>
                <a:spcPct val="35000"/>
              </a:spcAft>
            </a:pPr>
            <a:endParaRPr lang="zh-CN" altLang="en-US" sz="3100">
              <a:solidFill>
                <a:srgbClr val="FFFFFF"/>
              </a:solidFill>
              <a:latin typeface="Calibri" pitchFamily="34" charset="0"/>
              <a:sym typeface="宋体" pitchFamily="2" charset="-122"/>
            </a:endParaRPr>
          </a:p>
        </p:txBody>
      </p:sp>
      <p:sp>
        <p:nvSpPr>
          <p:cNvPr id="10" name="任意多边形 19"/>
          <p:cNvSpPr>
            <a:spLocks noChangeArrowheads="1"/>
          </p:cNvSpPr>
          <p:nvPr/>
        </p:nvSpPr>
        <p:spPr bwMode="auto">
          <a:xfrm rot="1723431">
            <a:off x="829399" y="1524566"/>
            <a:ext cx="3635375" cy="3635375"/>
          </a:xfrm>
          <a:custGeom>
            <a:avLst/>
            <a:gdLst>
              <a:gd name="T0" fmla="*/ 372387 w 3413760"/>
              <a:gd name="T1" fmla="*/ 642658 h 3413760"/>
              <a:gd name="T2" fmla="*/ 1706880 w 3413760"/>
              <a:gd name="T3" fmla="*/ 0 h 3413760"/>
              <a:gd name="T4" fmla="*/ 1706880 w 3413760"/>
              <a:gd name="T5" fmla="*/ 1706880 h 3413760"/>
              <a:gd name="T6" fmla="*/ 372387 w 3413760"/>
              <a:gd name="T7" fmla="*/ 642658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72387" y="642658"/>
                </a:moveTo>
                <a:cubicBezTo>
                  <a:pt x="696256" y="236539"/>
                  <a:pt x="1187434" y="0"/>
                  <a:pt x="1706880" y="0"/>
                </a:cubicBezTo>
                <a:lnTo>
                  <a:pt x="1706880" y="1706880"/>
                </a:lnTo>
                <a:lnTo>
                  <a:pt x="372387" y="642658"/>
                </a:lnTo>
                <a:close/>
              </a:path>
            </a:pathLst>
          </a:custGeom>
          <a:solidFill>
            <a:srgbClr val="0070C0"/>
          </a:solidFill>
          <a:ln w="25400" cmpd="sng">
            <a:solidFill>
              <a:srgbClr val="FFFFFF"/>
            </a:solidFill>
            <a:miter lim="800000"/>
            <a:headEnd/>
            <a:tailEnd/>
          </a:ln>
        </p:spPr>
        <p:txBody>
          <a:bodyPr lIns="776478" tIns="361951" rIns="1776222" bIns="2536189" anchor="ctr"/>
          <a:lstStyle/>
          <a:p>
            <a:pPr algn="ctr">
              <a:lnSpc>
                <a:spcPct val="90000"/>
              </a:lnSpc>
              <a:spcAft>
                <a:spcPct val="35000"/>
              </a:spcAft>
            </a:pPr>
            <a:endParaRPr lang="zh-CN" altLang="en-US" sz="2900">
              <a:solidFill>
                <a:srgbClr val="FFFFFF"/>
              </a:solidFill>
              <a:latin typeface="Calibri" pitchFamily="34" charset="0"/>
              <a:sym typeface="宋体" pitchFamily="2" charset="-122"/>
            </a:endParaRPr>
          </a:p>
        </p:txBody>
      </p:sp>
      <p:sp>
        <p:nvSpPr>
          <p:cNvPr id="11" name="椭圆 20"/>
          <p:cNvSpPr>
            <a:spLocks noChangeArrowheads="1"/>
          </p:cNvSpPr>
          <p:nvPr/>
        </p:nvSpPr>
        <p:spPr bwMode="auto">
          <a:xfrm>
            <a:off x="2407374" y="3112066"/>
            <a:ext cx="506412" cy="506413"/>
          </a:xfrm>
          <a:prstGeom prst="ellipse">
            <a:avLst/>
          </a:prstGeom>
          <a:solidFill>
            <a:srgbClr val="FFC000"/>
          </a:solidFill>
          <a:ln w="25400" cmpd="sng">
            <a:solidFill>
              <a:schemeClr val="bg1"/>
            </a:solidFill>
            <a:miter lim="800000"/>
            <a:headEnd/>
            <a:tailEnd/>
          </a:ln>
        </p:spPr>
        <p:txBody>
          <a:bodyPr anchor="ctr"/>
          <a:lstStyle/>
          <a:p>
            <a:pPr algn="ctr"/>
            <a:endParaRPr lang="zh-CN" altLang="en-US">
              <a:solidFill>
                <a:srgbClr val="FFFFFF"/>
              </a:solidFill>
              <a:latin typeface="Calibri" pitchFamily="34" charset="0"/>
              <a:sym typeface="宋体" pitchFamily="2" charset="-122"/>
            </a:endParaRPr>
          </a:p>
        </p:txBody>
      </p:sp>
      <p:sp>
        <p:nvSpPr>
          <p:cNvPr id="12" name="TextBox 21"/>
          <p:cNvSpPr>
            <a:spLocks noChangeArrowheads="1"/>
          </p:cNvSpPr>
          <p:nvPr/>
        </p:nvSpPr>
        <p:spPr bwMode="auto">
          <a:xfrm>
            <a:off x="2470874" y="2743766"/>
            <a:ext cx="404812"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06</a:t>
            </a:r>
            <a:endParaRPr lang="zh-CN" altLang="en-US" sz="1400">
              <a:solidFill>
                <a:srgbClr val="FFFFFF"/>
              </a:solidFill>
              <a:ea typeface="微软雅黑" pitchFamily="34" charset="-122"/>
              <a:sym typeface="Arial" pitchFamily="34" charset="0"/>
            </a:endParaRPr>
          </a:p>
        </p:txBody>
      </p:sp>
      <p:sp>
        <p:nvSpPr>
          <p:cNvPr id="13" name="TextBox 22"/>
          <p:cNvSpPr>
            <a:spLocks noChangeArrowheads="1"/>
          </p:cNvSpPr>
          <p:nvPr/>
        </p:nvSpPr>
        <p:spPr bwMode="auto">
          <a:xfrm>
            <a:off x="2097811" y="2886641"/>
            <a:ext cx="4032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05</a:t>
            </a:r>
            <a:endParaRPr lang="zh-CN" altLang="en-US" sz="1400">
              <a:solidFill>
                <a:srgbClr val="FFFFFF"/>
              </a:solidFill>
              <a:ea typeface="微软雅黑" pitchFamily="34" charset="-122"/>
              <a:sym typeface="Arial" pitchFamily="34" charset="0"/>
            </a:endParaRPr>
          </a:p>
        </p:txBody>
      </p:sp>
      <p:sp>
        <p:nvSpPr>
          <p:cNvPr id="14" name="TextBox 23"/>
          <p:cNvSpPr>
            <a:spLocks noChangeArrowheads="1"/>
          </p:cNvSpPr>
          <p:nvPr/>
        </p:nvSpPr>
        <p:spPr bwMode="auto">
          <a:xfrm>
            <a:off x="2021611" y="3254941"/>
            <a:ext cx="4032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04</a:t>
            </a:r>
            <a:endParaRPr lang="zh-CN" altLang="en-US" sz="1400">
              <a:solidFill>
                <a:srgbClr val="FFFFFF"/>
              </a:solidFill>
              <a:ea typeface="微软雅黑" pitchFamily="34" charset="-122"/>
              <a:sym typeface="Arial" pitchFamily="34" charset="0"/>
            </a:endParaRPr>
          </a:p>
        </p:txBody>
      </p:sp>
      <p:sp>
        <p:nvSpPr>
          <p:cNvPr id="15" name="TextBox 24"/>
          <p:cNvSpPr>
            <a:spLocks noChangeArrowheads="1"/>
          </p:cNvSpPr>
          <p:nvPr/>
        </p:nvSpPr>
        <p:spPr bwMode="auto">
          <a:xfrm>
            <a:off x="2237511" y="3559741"/>
            <a:ext cx="4048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03</a:t>
            </a:r>
            <a:endParaRPr lang="zh-CN" altLang="en-US" sz="1400">
              <a:solidFill>
                <a:srgbClr val="FFFFFF"/>
              </a:solidFill>
              <a:ea typeface="微软雅黑" pitchFamily="34" charset="-122"/>
              <a:sym typeface="Arial" pitchFamily="34" charset="0"/>
            </a:endParaRPr>
          </a:p>
        </p:txBody>
      </p:sp>
      <p:sp>
        <p:nvSpPr>
          <p:cNvPr id="16" name="TextBox 25"/>
          <p:cNvSpPr>
            <a:spLocks noChangeArrowheads="1"/>
          </p:cNvSpPr>
          <p:nvPr/>
        </p:nvSpPr>
        <p:spPr bwMode="auto">
          <a:xfrm>
            <a:off x="2618511" y="3593079"/>
            <a:ext cx="404813"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02</a:t>
            </a:r>
            <a:endParaRPr lang="zh-CN" altLang="en-US" sz="1400">
              <a:solidFill>
                <a:srgbClr val="FFFFFF"/>
              </a:solidFill>
              <a:ea typeface="微软雅黑" pitchFamily="34" charset="-122"/>
              <a:sym typeface="Arial" pitchFamily="34" charset="0"/>
            </a:endParaRPr>
          </a:p>
        </p:txBody>
      </p:sp>
      <p:sp>
        <p:nvSpPr>
          <p:cNvPr id="17" name="TextBox 26"/>
          <p:cNvSpPr>
            <a:spLocks noChangeArrowheads="1"/>
          </p:cNvSpPr>
          <p:nvPr/>
        </p:nvSpPr>
        <p:spPr bwMode="auto">
          <a:xfrm>
            <a:off x="2904261" y="3289866"/>
            <a:ext cx="4032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01</a:t>
            </a:r>
            <a:endParaRPr lang="zh-CN" altLang="en-US" sz="1400">
              <a:solidFill>
                <a:srgbClr val="FFFFFF"/>
              </a:solidFill>
              <a:ea typeface="微软雅黑" pitchFamily="34" charset="-122"/>
              <a:sym typeface="Arial" pitchFamily="34" charset="0"/>
            </a:endParaRPr>
          </a:p>
        </p:txBody>
      </p:sp>
      <p:sp>
        <p:nvSpPr>
          <p:cNvPr id="18" name="TextBox 27"/>
          <p:cNvSpPr>
            <a:spLocks noChangeArrowheads="1"/>
          </p:cNvSpPr>
          <p:nvPr/>
        </p:nvSpPr>
        <p:spPr bwMode="auto">
          <a:xfrm>
            <a:off x="2256561" y="1629341"/>
            <a:ext cx="86836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dirty="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19" name="TextBox 28"/>
          <p:cNvSpPr>
            <a:spLocks noChangeArrowheads="1"/>
          </p:cNvSpPr>
          <p:nvPr/>
        </p:nvSpPr>
        <p:spPr bwMode="auto">
          <a:xfrm>
            <a:off x="926236" y="3120004"/>
            <a:ext cx="81915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0" name="TextBox 29"/>
          <p:cNvSpPr>
            <a:spLocks noChangeArrowheads="1"/>
          </p:cNvSpPr>
          <p:nvPr/>
        </p:nvSpPr>
        <p:spPr bwMode="auto">
          <a:xfrm>
            <a:off x="1624736" y="4055041"/>
            <a:ext cx="8636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1" name="TextBox 30"/>
          <p:cNvSpPr>
            <a:spLocks noChangeArrowheads="1"/>
          </p:cNvSpPr>
          <p:nvPr/>
        </p:nvSpPr>
        <p:spPr bwMode="auto">
          <a:xfrm>
            <a:off x="1281836" y="2130991"/>
            <a:ext cx="839788"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2" name="TextBox 31"/>
          <p:cNvSpPr>
            <a:spLocks noChangeArrowheads="1"/>
          </p:cNvSpPr>
          <p:nvPr/>
        </p:nvSpPr>
        <p:spPr bwMode="auto">
          <a:xfrm>
            <a:off x="2694711" y="4116954"/>
            <a:ext cx="8255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3" name="TextBox 32"/>
          <p:cNvSpPr>
            <a:spLocks noChangeArrowheads="1"/>
          </p:cNvSpPr>
          <p:nvPr/>
        </p:nvSpPr>
        <p:spPr bwMode="auto">
          <a:xfrm>
            <a:off x="3369399" y="3220016"/>
            <a:ext cx="81121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4" name="TextBox 33"/>
          <p:cNvSpPr>
            <a:spLocks noChangeArrowheads="1"/>
          </p:cNvSpPr>
          <p:nvPr/>
        </p:nvSpPr>
        <p:spPr bwMode="auto">
          <a:xfrm>
            <a:off x="4496320" y="1451541"/>
            <a:ext cx="348615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30000"/>
              </a:lnSpc>
            </a:pPr>
            <a:r>
              <a:rPr lang="zh-CN" altLang="en-US" sz="2800" b="1" dirty="0">
                <a:solidFill>
                  <a:srgbClr val="0070C0"/>
                </a:solidFill>
                <a:latin typeface="微软雅黑" pitchFamily="34" charset="-122"/>
                <a:ea typeface="微软雅黑" pitchFamily="34" charset="-122"/>
                <a:sym typeface="微软雅黑" pitchFamily="34" charset="-122"/>
              </a:rPr>
              <a:t>您的标题打在这里</a:t>
            </a:r>
          </a:p>
        </p:txBody>
      </p:sp>
      <p:sp>
        <p:nvSpPr>
          <p:cNvPr id="25" name="TextBox 34"/>
          <p:cNvSpPr>
            <a:spLocks noChangeArrowheads="1"/>
          </p:cNvSpPr>
          <p:nvPr/>
        </p:nvSpPr>
        <p:spPr bwMode="auto">
          <a:xfrm>
            <a:off x="4974158" y="2019866"/>
            <a:ext cx="32702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95959"/>
                </a:solidFill>
                <a:latin typeface="微软雅黑" pitchFamily="34" charset="-122"/>
                <a:ea typeface="微软雅黑" pitchFamily="34" charset="-122"/>
                <a:sym typeface="微软雅黑" pitchFamily="34" charset="-122"/>
              </a:rPr>
              <a:t>您的副标题打在这里或通过复制</a:t>
            </a:r>
          </a:p>
        </p:txBody>
      </p:sp>
      <p:sp>
        <p:nvSpPr>
          <p:cNvPr id="26" name="直接连接符 35"/>
          <p:cNvSpPr>
            <a:spLocks noChangeShapeType="1"/>
          </p:cNvSpPr>
          <p:nvPr/>
        </p:nvSpPr>
        <p:spPr bwMode="auto">
          <a:xfrm>
            <a:off x="4188345" y="2040504"/>
            <a:ext cx="3730625" cy="1587"/>
          </a:xfrm>
          <a:prstGeom prst="line">
            <a:avLst/>
          </a:prstGeom>
          <a:noFill/>
          <a:ln w="19050" cmpd="sng">
            <a:solidFill>
              <a:srgbClr val="0070C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六边形 36"/>
          <p:cNvSpPr>
            <a:spLocks noChangeArrowheads="1"/>
          </p:cNvSpPr>
          <p:nvPr/>
        </p:nvSpPr>
        <p:spPr bwMode="auto">
          <a:xfrm>
            <a:off x="5725045" y="2759641"/>
            <a:ext cx="1497013" cy="1292225"/>
          </a:xfrm>
          <a:prstGeom prst="hexagon">
            <a:avLst>
              <a:gd name="adj" fmla="val 24966"/>
              <a:gd name="vf" fmla="val 115470"/>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a:endParaRPr lang="zh-CN" altLang="en-US">
              <a:solidFill>
                <a:srgbClr val="FFFFFF"/>
              </a:solidFill>
              <a:latin typeface="宋体" pitchFamily="2" charset="-122"/>
              <a:sym typeface="宋体" pitchFamily="2" charset="-122"/>
            </a:endParaRPr>
          </a:p>
        </p:txBody>
      </p:sp>
      <p:sp>
        <p:nvSpPr>
          <p:cNvPr id="28" name="六边形 37"/>
          <p:cNvSpPr>
            <a:spLocks noChangeArrowheads="1"/>
          </p:cNvSpPr>
          <p:nvPr/>
        </p:nvSpPr>
        <p:spPr bwMode="auto">
          <a:xfrm>
            <a:off x="6950595" y="3594666"/>
            <a:ext cx="1104900" cy="952500"/>
          </a:xfrm>
          <a:prstGeom prst="hexagon">
            <a:avLst>
              <a:gd name="adj" fmla="val 24999"/>
              <a:gd name="vf" fmla="val 115470"/>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a:endParaRPr lang="zh-CN" altLang="en-US">
              <a:solidFill>
                <a:srgbClr val="FFFFFF"/>
              </a:solidFill>
              <a:latin typeface="宋体" pitchFamily="2" charset="-122"/>
              <a:sym typeface="宋体" pitchFamily="2" charset="-122"/>
            </a:endParaRPr>
          </a:p>
        </p:txBody>
      </p:sp>
      <p:sp>
        <p:nvSpPr>
          <p:cNvPr id="29" name="六边形 38"/>
          <p:cNvSpPr>
            <a:spLocks noChangeArrowheads="1"/>
          </p:cNvSpPr>
          <p:nvPr/>
        </p:nvSpPr>
        <p:spPr bwMode="auto">
          <a:xfrm>
            <a:off x="5188470" y="3712141"/>
            <a:ext cx="808038" cy="698500"/>
          </a:xfrm>
          <a:prstGeom prst="hexagon">
            <a:avLst>
              <a:gd name="adj" fmla="val 24941"/>
              <a:gd name="vf" fmla="val 115470"/>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a:endParaRPr lang="zh-CN" altLang="en-US">
              <a:solidFill>
                <a:srgbClr val="FFFFFF"/>
              </a:solidFill>
              <a:latin typeface="宋体" pitchFamily="2" charset="-122"/>
              <a:sym typeface="宋体" pitchFamily="2" charset="-122"/>
            </a:endParaRPr>
          </a:p>
        </p:txBody>
      </p:sp>
      <p:sp>
        <p:nvSpPr>
          <p:cNvPr id="30" name="六边形 39"/>
          <p:cNvSpPr>
            <a:spLocks noChangeArrowheads="1"/>
          </p:cNvSpPr>
          <p:nvPr/>
        </p:nvSpPr>
        <p:spPr bwMode="auto">
          <a:xfrm>
            <a:off x="7134745" y="2878704"/>
            <a:ext cx="614363" cy="531812"/>
          </a:xfrm>
          <a:prstGeom prst="hexagon">
            <a:avLst>
              <a:gd name="adj" fmla="val 24912"/>
              <a:gd name="vf" fmla="val 115470"/>
            </a:avLst>
          </a:prstGeom>
          <a:solidFill>
            <a:schemeClr val="bg1">
              <a:lumMod val="75000"/>
              <a:alpha val="62999"/>
            </a:schemeClr>
          </a:solidFill>
          <a:ln>
            <a:noFill/>
          </a:ln>
          <a:extLst/>
        </p:spPr>
        <p:txBody>
          <a:bodyPr anchor="ctr"/>
          <a:lstStyle/>
          <a:p>
            <a:pPr algn="ctr"/>
            <a:endParaRPr lang="zh-CN" altLang="en-US">
              <a:solidFill>
                <a:srgbClr val="FFFFFF"/>
              </a:solidFill>
              <a:latin typeface="宋体" pitchFamily="2" charset="-122"/>
              <a:sym typeface="宋体" pitchFamily="2" charset="-122"/>
            </a:endParaRPr>
          </a:p>
        </p:txBody>
      </p:sp>
    </p:spTree>
    <p:extLst>
      <p:ext uri="{BB962C8B-B14F-4D97-AF65-F5344CB8AC3E}">
        <p14:creationId xmlns:p14="http://schemas.microsoft.com/office/powerpoint/2010/main" val="148575926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heel(1)">
                                      <p:cBhvr>
                                        <p:cTn id="18" dur="1000"/>
                                        <p:tgtEl>
                                          <p:spTgt spid="11"/>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grpId="0" nodeType="withEffect">
                                  <p:stCondLst>
                                    <p:cond delay="125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par>
                          <p:cTn id="38" fill="hold">
                            <p:stCondLst>
                              <p:cond delay="375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p:cBhvr>
                                        <p:cTn id="41" dur="500"/>
                                        <p:tgtEl>
                                          <p:spTgt spid="17"/>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16"/>
                                        </p:tgtEl>
                                        <p:attrNameLst>
                                          <p:attrName>style.visibility</p:attrName>
                                        </p:attrNameLst>
                                      </p:cBhvr>
                                      <p:to>
                                        <p:strVal val="visible"/>
                                      </p:to>
                                    </p:set>
                                    <p:animEffect>
                                      <p:cBhvr>
                                        <p:cTn id="44" dur="500"/>
                                        <p:tgtEl>
                                          <p:spTgt spid="16"/>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15"/>
                                        </p:tgtEl>
                                        <p:attrNameLst>
                                          <p:attrName>style.visibility</p:attrName>
                                        </p:attrNameLst>
                                      </p:cBhvr>
                                      <p:to>
                                        <p:strVal val="visible"/>
                                      </p:to>
                                    </p:set>
                                    <p:animEffect>
                                      <p:cBhvr>
                                        <p:cTn id="47" dur="500"/>
                                        <p:tgtEl>
                                          <p:spTgt spid="15"/>
                                        </p:tgtEl>
                                      </p:cBhvr>
                                    </p:animEffect>
                                  </p:childTnLst>
                                </p:cTn>
                              </p:par>
                              <p:par>
                                <p:cTn id="48" presetID="10" presetClass="entr" presetSubtype="0" fill="hold" grpId="0" nodeType="withEffect">
                                  <p:stCondLst>
                                    <p:cond delay="750"/>
                                  </p:stCondLst>
                                  <p:childTnLst>
                                    <p:set>
                                      <p:cBhvr>
                                        <p:cTn id="49" dur="1" fill="hold">
                                          <p:stCondLst>
                                            <p:cond delay="0"/>
                                          </p:stCondLst>
                                        </p:cTn>
                                        <p:tgtEl>
                                          <p:spTgt spid="14"/>
                                        </p:tgtEl>
                                        <p:attrNameLst>
                                          <p:attrName>style.visibility</p:attrName>
                                        </p:attrNameLst>
                                      </p:cBhvr>
                                      <p:to>
                                        <p:strVal val="visible"/>
                                      </p:to>
                                    </p:set>
                                    <p:animEffect>
                                      <p:cBhvr>
                                        <p:cTn id="50" dur="500"/>
                                        <p:tgtEl>
                                          <p:spTgt spid="14"/>
                                        </p:tgtEl>
                                      </p:cBhvr>
                                    </p:animEffect>
                                  </p:childTnLst>
                                </p:cTn>
                              </p:par>
                              <p:par>
                                <p:cTn id="51" presetID="10" presetClass="entr" presetSubtype="0" fill="hold" grpId="0" nodeType="withEffect">
                                  <p:stCondLst>
                                    <p:cond delay="1000"/>
                                  </p:stCondLst>
                                  <p:childTnLst>
                                    <p:set>
                                      <p:cBhvr>
                                        <p:cTn id="52" dur="1" fill="hold">
                                          <p:stCondLst>
                                            <p:cond delay="0"/>
                                          </p:stCondLst>
                                        </p:cTn>
                                        <p:tgtEl>
                                          <p:spTgt spid="13"/>
                                        </p:tgtEl>
                                        <p:attrNameLst>
                                          <p:attrName>style.visibility</p:attrName>
                                        </p:attrNameLst>
                                      </p:cBhvr>
                                      <p:to>
                                        <p:strVal val="visible"/>
                                      </p:to>
                                    </p:set>
                                    <p:animEffect>
                                      <p:cBhvr>
                                        <p:cTn id="53" dur="500"/>
                                        <p:tgtEl>
                                          <p:spTgt spid="13"/>
                                        </p:tgtEl>
                                      </p:cBhvr>
                                    </p:animEffect>
                                  </p:childTnLst>
                                </p:cTn>
                              </p:par>
                              <p:par>
                                <p:cTn id="54" presetID="10" presetClass="entr" presetSubtype="0" fill="hold" grpId="0" nodeType="withEffect">
                                  <p:stCondLst>
                                    <p:cond delay="1250"/>
                                  </p:stCondLst>
                                  <p:childTnLst>
                                    <p:set>
                                      <p:cBhvr>
                                        <p:cTn id="55" dur="1" fill="hold">
                                          <p:stCondLst>
                                            <p:cond delay="0"/>
                                          </p:stCondLst>
                                        </p:cTn>
                                        <p:tgtEl>
                                          <p:spTgt spid="12"/>
                                        </p:tgtEl>
                                        <p:attrNameLst>
                                          <p:attrName>style.visibility</p:attrName>
                                        </p:attrNameLst>
                                      </p:cBhvr>
                                      <p:to>
                                        <p:strVal val="visible"/>
                                      </p:to>
                                    </p:set>
                                    <p:animEffect>
                                      <p:cBhvr>
                                        <p:cTn id="56" dur="500"/>
                                        <p:tgtEl>
                                          <p:spTgt spid="12"/>
                                        </p:tgtEl>
                                      </p:cBhvr>
                                    </p:animEffect>
                                  </p:childTnLst>
                                </p:cTn>
                              </p:par>
                            </p:childTnLst>
                          </p:cTn>
                        </p:par>
                        <p:par>
                          <p:cTn id="57" fill="hold">
                            <p:stCondLst>
                              <p:cond delay="5500"/>
                            </p:stCondLst>
                            <p:childTnLst>
                              <p:par>
                                <p:cTn id="58" presetID="31" presetClass="entr" presetSubtype="0"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p:cTn id="60" dur="1000" fill="hold"/>
                                        <p:tgtEl>
                                          <p:spTgt spid="18"/>
                                        </p:tgtEl>
                                        <p:attrNameLst>
                                          <p:attrName>ppt_w</p:attrName>
                                        </p:attrNameLst>
                                      </p:cBhvr>
                                      <p:tavLst>
                                        <p:tav tm="0">
                                          <p:val>
                                            <p:fltVal val="0"/>
                                          </p:val>
                                        </p:tav>
                                        <p:tav tm="100000">
                                          <p:val>
                                            <p:strVal val="#ppt_w"/>
                                          </p:val>
                                        </p:tav>
                                      </p:tavLst>
                                    </p:anim>
                                    <p:anim calcmode="lin" valueType="num">
                                      <p:cBhvr>
                                        <p:cTn id="61" dur="1000" fill="hold"/>
                                        <p:tgtEl>
                                          <p:spTgt spid="18"/>
                                        </p:tgtEl>
                                        <p:attrNameLst>
                                          <p:attrName>ppt_h</p:attrName>
                                        </p:attrNameLst>
                                      </p:cBhvr>
                                      <p:tavLst>
                                        <p:tav tm="0">
                                          <p:val>
                                            <p:fltVal val="0"/>
                                          </p:val>
                                        </p:tav>
                                        <p:tav tm="100000">
                                          <p:val>
                                            <p:strVal val="#ppt_h"/>
                                          </p:val>
                                        </p:tav>
                                      </p:tavLst>
                                    </p:anim>
                                    <p:anim calcmode="lin" valueType="num">
                                      <p:cBhvr>
                                        <p:cTn id="62" dur="1000" fill="hold"/>
                                        <p:tgtEl>
                                          <p:spTgt spid="18"/>
                                        </p:tgtEl>
                                        <p:attrNameLst>
                                          <p:attrName>style.rotation</p:attrName>
                                        </p:attrNameLst>
                                      </p:cBhvr>
                                      <p:tavLst>
                                        <p:tav tm="0">
                                          <p:val>
                                            <p:fltVal val="90"/>
                                          </p:val>
                                        </p:tav>
                                        <p:tav tm="100000">
                                          <p:val>
                                            <p:fltVal val="0"/>
                                          </p:val>
                                        </p:tav>
                                      </p:tavLst>
                                    </p:anim>
                                    <p:animEffect>
                                      <p:cBhvr>
                                        <p:cTn id="63" dur="1000"/>
                                        <p:tgtEl>
                                          <p:spTgt spid="18"/>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 calcmode="lin" valueType="num">
                                      <p:cBhvr>
                                        <p:cTn id="68" dur="500" fill="hold"/>
                                        <p:tgtEl>
                                          <p:spTgt spid="21"/>
                                        </p:tgtEl>
                                        <p:attrNameLst>
                                          <p:attrName>style.rotation</p:attrName>
                                        </p:attrNameLst>
                                      </p:cBhvr>
                                      <p:tavLst>
                                        <p:tav tm="0">
                                          <p:val>
                                            <p:fltVal val="90"/>
                                          </p:val>
                                        </p:tav>
                                        <p:tav tm="100000">
                                          <p:val>
                                            <p:fltVal val="0"/>
                                          </p:val>
                                        </p:tav>
                                      </p:tavLst>
                                    </p:anim>
                                    <p:animEffect>
                                      <p:cBhvr>
                                        <p:cTn id="69" dur="500"/>
                                        <p:tgtEl>
                                          <p:spTgt spid="21"/>
                                        </p:tgtEl>
                                      </p:cBhvr>
                                    </p:animEffect>
                                  </p:childTnLst>
                                </p:cTn>
                              </p:par>
                              <p:par>
                                <p:cTn id="70" presetID="31" presetClass="entr" presetSubtype="0" fill="hold" grpId="0" nodeType="withEffect">
                                  <p:stCondLst>
                                    <p:cond delay="250"/>
                                  </p:stCondLst>
                                  <p:childTnLst>
                                    <p:set>
                                      <p:cBhvr>
                                        <p:cTn id="71" dur="1" fill="hold">
                                          <p:stCondLst>
                                            <p:cond delay="0"/>
                                          </p:stCondLst>
                                        </p:cTn>
                                        <p:tgtEl>
                                          <p:spTgt spid="19"/>
                                        </p:tgtEl>
                                        <p:attrNameLst>
                                          <p:attrName>style.visibility</p:attrName>
                                        </p:attrNameLst>
                                      </p:cBhvr>
                                      <p:to>
                                        <p:strVal val="visible"/>
                                      </p:to>
                                    </p:set>
                                    <p:anim calcmode="lin" valueType="num">
                                      <p:cBhvr>
                                        <p:cTn id="72" dur="500" fill="hold"/>
                                        <p:tgtEl>
                                          <p:spTgt spid="19"/>
                                        </p:tgtEl>
                                        <p:attrNameLst>
                                          <p:attrName>ppt_w</p:attrName>
                                        </p:attrNameLst>
                                      </p:cBhvr>
                                      <p:tavLst>
                                        <p:tav tm="0">
                                          <p:val>
                                            <p:fltVal val="0"/>
                                          </p:val>
                                        </p:tav>
                                        <p:tav tm="100000">
                                          <p:val>
                                            <p:strVal val="#ppt_w"/>
                                          </p:val>
                                        </p:tav>
                                      </p:tavLst>
                                    </p:anim>
                                    <p:anim calcmode="lin" valueType="num">
                                      <p:cBhvr>
                                        <p:cTn id="73" dur="500" fill="hold"/>
                                        <p:tgtEl>
                                          <p:spTgt spid="19"/>
                                        </p:tgtEl>
                                        <p:attrNameLst>
                                          <p:attrName>ppt_h</p:attrName>
                                        </p:attrNameLst>
                                      </p:cBhvr>
                                      <p:tavLst>
                                        <p:tav tm="0">
                                          <p:val>
                                            <p:fltVal val="0"/>
                                          </p:val>
                                        </p:tav>
                                        <p:tav tm="100000">
                                          <p:val>
                                            <p:strVal val="#ppt_h"/>
                                          </p:val>
                                        </p:tav>
                                      </p:tavLst>
                                    </p:anim>
                                    <p:anim calcmode="lin" valueType="num">
                                      <p:cBhvr>
                                        <p:cTn id="74" dur="500" fill="hold"/>
                                        <p:tgtEl>
                                          <p:spTgt spid="19"/>
                                        </p:tgtEl>
                                        <p:attrNameLst>
                                          <p:attrName>style.rotation</p:attrName>
                                        </p:attrNameLst>
                                      </p:cBhvr>
                                      <p:tavLst>
                                        <p:tav tm="0">
                                          <p:val>
                                            <p:fltVal val="90"/>
                                          </p:val>
                                        </p:tav>
                                        <p:tav tm="100000">
                                          <p:val>
                                            <p:fltVal val="0"/>
                                          </p:val>
                                        </p:tav>
                                      </p:tavLst>
                                    </p:anim>
                                    <p:animEffect>
                                      <p:cBhvr>
                                        <p:cTn id="75" dur="500"/>
                                        <p:tgtEl>
                                          <p:spTgt spid="19"/>
                                        </p:tgtEl>
                                      </p:cBhvr>
                                    </p:animEffect>
                                  </p:childTnLst>
                                </p:cTn>
                              </p:par>
                              <p:par>
                                <p:cTn id="76" presetID="31" presetClass="entr" presetSubtype="0" fill="hold" grpId="0" nodeType="withEffect">
                                  <p:stCondLst>
                                    <p:cond delay="500"/>
                                  </p:stCondLst>
                                  <p:childTnLst>
                                    <p:set>
                                      <p:cBhvr>
                                        <p:cTn id="77" dur="1" fill="hold">
                                          <p:stCondLst>
                                            <p:cond delay="0"/>
                                          </p:stCondLst>
                                        </p:cTn>
                                        <p:tgtEl>
                                          <p:spTgt spid="20"/>
                                        </p:tgtEl>
                                        <p:attrNameLst>
                                          <p:attrName>style.visibility</p:attrName>
                                        </p:attrNameLst>
                                      </p:cBhvr>
                                      <p:to>
                                        <p:strVal val="visible"/>
                                      </p:to>
                                    </p:set>
                                    <p:anim calcmode="lin" valueType="num">
                                      <p:cBhvr>
                                        <p:cTn id="78" dur="500" fill="hold"/>
                                        <p:tgtEl>
                                          <p:spTgt spid="20"/>
                                        </p:tgtEl>
                                        <p:attrNameLst>
                                          <p:attrName>ppt_w</p:attrName>
                                        </p:attrNameLst>
                                      </p:cBhvr>
                                      <p:tavLst>
                                        <p:tav tm="0">
                                          <p:val>
                                            <p:fltVal val="0"/>
                                          </p:val>
                                        </p:tav>
                                        <p:tav tm="100000">
                                          <p:val>
                                            <p:strVal val="#ppt_w"/>
                                          </p:val>
                                        </p:tav>
                                      </p:tavLst>
                                    </p:anim>
                                    <p:anim calcmode="lin" valueType="num">
                                      <p:cBhvr>
                                        <p:cTn id="79" dur="500" fill="hold"/>
                                        <p:tgtEl>
                                          <p:spTgt spid="20"/>
                                        </p:tgtEl>
                                        <p:attrNameLst>
                                          <p:attrName>ppt_h</p:attrName>
                                        </p:attrNameLst>
                                      </p:cBhvr>
                                      <p:tavLst>
                                        <p:tav tm="0">
                                          <p:val>
                                            <p:fltVal val="0"/>
                                          </p:val>
                                        </p:tav>
                                        <p:tav tm="100000">
                                          <p:val>
                                            <p:strVal val="#ppt_h"/>
                                          </p:val>
                                        </p:tav>
                                      </p:tavLst>
                                    </p:anim>
                                    <p:anim calcmode="lin" valueType="num">
                                      <p:cBhvr>
                                        <p:cTn id="80" dur="500" fill="hold"/>
                                        <p:tgtEl>
                                          <p:spTgt spid="20"/>
                                        </p:tgtEl>
                                        <p:attrNameLst>
                                          <p:attrName>style.rotation</p:attrName>
                                        </p:attrNameLst>
                                      </p:cBhvr>
                                      <p:tavLst>
                                        <p:tav tm="0">
                                          <p:val>
                                            <p:fltVal val="90"/>
                                          </p:val>
                                        </p:tav>
                                        <p:tav tm="100000">
                                          <p:val>
                                            <p:fltVal val="0"/>
                                          </p:val>
                                        </p:tav>
                                      </p:tavLst>
                                    </p:anim>
                                    <p:animEffect>
                                      <p:cBhvr>
                                        <p:cTn id="81" dur="500"/>
                                        <p:tgtEl>
                                          <p:spTgt spid="20"/>
                                        </p:tgtEl>
                                      </p:cBhvr>
                                    </p:animEffect>
                                  </p:childTnLst>
                                </p:cTn>
                              </p:par>
                              <p:par>
                                <p:cTn id="82" presetID="31" presetClass="entr" presetSubtype="0" fill="hold" grpId="0" nodeType="withEffect">
                                  <p:stCondLst>
                                    <p:cond delay="750"/>
                                  </p:stCondLst>
                                  <p:childTnLst>
                                    <p:set>
                                      <p:cBhvr>
                                        <p:cTn id="83" dur="1" fill="hold">
                                          <p:stCondLst>
                                            <p:cond delay="0"/>
                                          </p:stCondLst>
                                        </p:cTn>
                                        <p:tgtEl>
                                          <p:spTgt spid="22"/>
                                        </p:tgtEl>
                                        <p:attrNameLst>
                                          <p:attrName>style.visibility</p:attrName>
                                        </p:attrNameLst>
                                      </p:cBhvr>
                                      <p:to>
                                        <p:strVal val="visible"/>
                                      </p:to>
                                    </p:set>
                                    <p:anim calcmode="lin" valueType="num">
                                      <p:cBhvr>
                                        <p:cTn id="84" dur="500" fill="hold"/>
                                        <p:tgtEl>
                                          <p:spTgt spid="22"/>
                                        </p:tgtEl>
                                        <p:attrNameLst>
                                          <p:attrName>ppt_w</p:attrName>
                                        </p:attrNameLst>
                                      </p:cBhvr>
                                      <p:tavLst>
                                        <p:tav tm="0">
                                          <p:val>
                                            <p:fltVal val="0"/>
                                          </p:val>
                                        </p:tav>
                                        <p:tav tm="100000">
                                          <p:val>
                                            <p:strVal val="#ppt_w"/>
                                          </p:val>
                                        </p:tav>
                                      </p:tavLst>
                                    </p:anim>
                                    <p:anim calcmode="lin" valueType="num">
                                      <p:cBhvr>
                                        <p:cTn id="85" dur="500" fill="hold"/>
                                        <p:tgtEl>
                                          <p:spTgt spid="22"/>
                                        </p:tgtEl>
                                        <p:attrNameLst>
                                          <p:attrName>ppt_h</p:attrName>
                                        </p:attrNameLst>
                                      </p:cBhvr>
                                      <p:tavLst>
                                        <p:tav tm="0">
                                          <p:val>
                                            <p:fltVal val="0"/>
                                          </p:val>
                                        </p:tav>
                                        <p:tav tm="100000">
                                          <p:val>
                                            <p:strVal val="#ppt_h"/>
                                          </p:val>
                                        </p:tav>
                                      </p:tavLst>
                                    </p:anim>
                                    <p:anim calcmode="lin" valueType="num">
                                      <p:cBhvr>
                                        <p:cTn id="86" dur="500" fill="hold"/>
                                        <p:tgtEl>
                                          <p:spTgt spid="22"/>
                                        </p:tgtEl>
                                        <p:attrNameLst>
                                          <p:attrName>style.rotation</p:attrName>
                                        </p:attrNameLst>
                                      </p:cBhvr>
                                      <p:tavLst>
                                        <p:tav tm="0">
                                          <p:val>
                                            <p:fltVal val="90"/>
                                          </p:val>
                                        </p:tav>
                                        <p:tav tm="100000">
                                          <p:val>
                                            <p:fltVal val="0"/>
                                          </p:val>
                                        </p:tav>
                                      </p:tavLst>
                                    </p:anim>
                                    <p:animEffect>
                                      <p:cBhvr>
                                        <p:cTn id="87" dur="500"/>
                                        <p:tgtEl>
                                          <p:spTgt spid="22"/>
                                        </p:tgtEl>
                                      </p:cBhvr>
                                    </p:animEffect>
                                  </p:childTnLst>
                                </p:cTn>
                              </p:par>
                              <p:par>
                                <p:cTn id="88" presetID="31" presetClass="entr" presetSubtype="0" fill="hold" grpId="0" nodeType="withEffect">
                                  <p:stCondLst>
                                    <p:cond delay="1000"/>
                                  </p:stCondLst>
                                  <p:childTnLst>
                                    <p:set>
                                      <p:cBhvr>
                                        <p:cTn id="89" dur="1" fill="hold">
                                          <p:stCondLst>
                                            <p:cond delay="0"/>
                                          </p:stCondLst>
                                        </p:cTn>
                                        <p:tgtEl>
                                          <p:spTgt spid="23"/>
                                        </p:tgtEl>
                                        <p:attrNameLst>
                                          <p:attrName>style.visibility</p:attrName>
                                        </p:attrNameLst>
                                      </p:cBhvr>
                                      <p:to>
                                        <p:strVal val="visible"/>
                                      </p:to>
                                    </p:set>
                                    <p:anim calcmode="lin" valueType="num">
                                      <p:cBhvr>
                                        <p:cTn id="90" dur="500" fill="hold"/>
                                        <p:tgtEl>
                                          <p:spTgt spid="23"/>
                                        </p:tgtEl>
                                        <p:attrNameLst>
                                          <p:attrName>ppt_w</p:attrName>
                                        </p:attrNameLst>
                                      </p:cBhvr>
                                      <p:tavLst>
                                        <p:tav tm="0">
                                          <p:val>
                                            <p:fltVal val="0"/>
                                          </p:val>
                                        </p:tav>
                                        <p:tav tm="100000">
                                          <p:val>
                                            <p:strVal val="#ppt_w"/>
                                          </p:val>
                                        </p:tav>
                                      </p:tavLst>
                                    </p:anim>
                                    <p:anim calcmode="lin" valueType="num">
                                      <p:cBhvr>
                                        <p:cTn id="91" dur="500" fill="hold"/>
                                        <p:tgtEl>
                                          <p:spTgt spid="23"/>
                                        </p:tgtEl>
                                        <p:attrNameLst>
                                          <p:attrName>ppt_h</p:attrName>
                                        </p:attrNameLst>
                                      </p:cBhvr>
                                      <p:tavLst>
                                        <p:tav tm="0">
                                          <p:val>
                                            <p:fltVal val="0"/>
                                          </p:val>
                                        </p:tav>
                                        <p:tav tm="100000">
                                          <p:val>
                                            <p:strVal val="#ppt_h"/>
                                          </p:val>
                                        </p:tav>
                                      </p:tavLst>
                                    </p:anim>
                                    <p:anim calcmode="lin" valueType="num">
                                      <p:cBhvr>
                                        <p:cTn id="92" dur="500" fill="hold"/>
                                        <p:tgtEl>
                                          <p:spTgt spid="23"/>
                                        </p:tgtEl>
                                        <p:attrNameLst>
                                          <p:attrName>style.rotation</p:attrName>
                                        </p:attrNameLst>
                                      </p:cBhvr>
                                      <p:tavLst>
                                        <p:tav tm="0">
                                          <p:val>
                                            <p:fltVal val="90"/>
                                          </p:val>
                                        </p:tav>
                                        <p:tav tm="100000">
                                          <p:val>
                                            <p:fltVal val="0"/>
                                          </p:val>
                                        </p:tav>
                                      </p:tavLst>
                                    </p:anim>
                                    <p:animEffect>
                                      <p:cBhvr>
                                        <p:cTn id="93" dur="500"/>
                                        <p:tgtEl>
                                          <p:spTgt spid="23"/>
                                        </p:tgtEl>
                                      </p:cBhvr>
                                    </p:animEffect>
                                  </p:childTnLst>
                                </p:cTn>
                              </p:par>
                            </p:childTnLst>
                          </p:cTn>
                        </p:par>
                        <p:par>
                          <p:cTn id="94" fill="hold">
                            <p:stCondLst>
                              <p:cond delay="7000"/>
                            </p:stCondLst>
                            <p:childTnLst>
                              <p:par>
                                <p:cTn id="95" presetID="22" presetClass="entr" presetSubtype="2" fill="hold" grpId="0" nodeType="after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wipe(right)">
                                      <p:cBhvr>
                                        <p:cTn id="97" dur="500"/>
                                        <p:tgtEl>
                                          <p:spTgt spid="26"/>
                                        </p:tgtEl>
                                      </p:cBhvr>
                                    </p:animEffect>
                                  </p:childTnLst>
                                </p:cTn>
                              </p:par>
                            </p:childTnLst>
                          </p:cTn>
                        </p:par>
                        <p:par>
                          <p:cTn id="98" fill="hold">
                            <p:stCondLst>
                              <p:cond delay="7500"/>
                            </p:stCondLst>
                            <p:childTnLst>
                              <p:par>
                                <p:cTn id="99" presetID="42" presetClass="entr" presetSubtype="0" fill="hold" grpId="0" nodeType="afterEffect">
                                  <p:stCondLst>
                                    <p:cond delay="0"/>
                                  </p:stCondLst>
                                  <p:childTnLst>
                                    <p:set>
                                      <p:cBhvr>
                                        <p:cTn id="100" dur="1" fill="hold">
                                          <p:stCondLst>
                                            <p:cond delay="0"/>
                                          </p:stCondLst>
                                        </p:cTn>
                                        <p:tgtEl>
                                          <p:spTgt spid="24"/>
                                        </p:tgtEl>
                                        <p:attrNameLst>
                                          <p:attrName>style.visibility</p:attrName>
                                        </p:attrNameLst>
                                      </p:cBhvr>
                                      <p:to>
                                        <p:strVal val="visible"/>
                                      </p:to>
                                    </p:set>
                                    <p:animEffect>
                                      <p:cBhvr>
                                        <p:cTn id="101" dur="1000"/>
                                        <p:tgtEl>
                                          <p:spTgt spid="24"/>
                                        </p:tgtEl>
                                      </p:cBhvr>
                                    </p:animEffect>
                                    <p:anim calcmode="lin" valueType="num">
                                      <p:cBhvr>
                                        <p:cTn id="102" dur="1000" fill="hold"/>
                                        <p:tgtEl>
                                          <p:spTgt spid="24"/>
                                        </p:tgtEl>
                                        <p:attrNameLst>
                                          <p:attrName>ppt_x</p:attrName>
                                        </p:attrNameLst>
                                      </p:cBhvr>
                                      <p:tavLst>
                                        <p:tav tm="0">
                                          <p:val>
                                            <p:strVal val="#ppt_x"/>
                                          </p:val>
                                        </p:tav>
                                        <p:tav tm="100000">
                                          <p:val>
                                            <p:strVal val="#ppt_x"/>
                                          </p:val>
                                        </p:tav>
                                      </p:tavLst>
                                    </p:anim>
                                    <p:anim calcmode="lin" valueType="num">
                                      <p:cBhvr>
                                        <p:cTn id="103" dur="1000" fill="hold"/>
                                        <p:tgtEl>
                                          <p:spTgt spid="24"/>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Effect>
                                      <p:cBhvr>
                                        <p:cTn id="106" dur="1000"/>
                                        <p:tgtEl>
                                          <p:spTgt spid="25"/>
                                        </p:tgtEl>
                                      </p:cBhvr>
                                    </p:animEffect>
                                    <p:anim calcmode="lin" valueType="num">
                                      <p:cBhvr>
                                        <p:cTn id="107" dur="1000" fill="hold"/>
                                        <p:tgtEl>
                                          <p:spTgt spid="25"/>
                                        </p:tgtEl>
                                        <p:attrNameLst>
                                          <p:attrName>ppt_x</p:attrName>
                                        </p:attrNameLst>
                                      </p:cBhvr>
                                      <p:tavLst>
                                        <p:tav tm="0">
                                          <p:val>
                                            <p:strVal val="#ppt_x"/>
                                          </p:val>
                                        </p:tav>
                                        <p:tav tm="100000">
                                          <p:val>
                                            <p:strVal val="#ppt_x"/>
                                          </p:val>
                                        </p:tav>
                                      </p:tavLst>
                                    </p:anim>
                                    <p:anim calcmode="lin" valueType="num">
                                      <p:cBhvr>
                                        <p:cTn id="108" dur="1000" fill="hold"/>
                                        <p:tgtEl>
                                          <p:spTgt spid="25"/>
                                        </p:tgtEl>
                                        <p:attrNameLst>
                                          <p:attrName>ppt_y</p:attrName>
                                        </p:attrNameLst>
                                      </p:cBhvr>
                                      <p:tavLst>
                                        <p:tav tm="0">
                                          <p:val>
                                            <p:strVal val="#ppt_y-.1"/>
                                          </p:val>
                                        </p:tav>
                                        <p:tav tm="100000">
                                          <p:val>
                                            <p:strVal val="#ppt_y"/>
                                          </p:val>
                                        </p:tav>
                                      </p:tavLst>
                                    </p:anim>
                                  </p:childTnLst>
                                </p:cTn>
                              </p:par>
                            </p:childTnLst>
                          </p:cTn>
                        </p:par>
                        <p:par>
                          <p:cTn id="109" fill="hold">
                            <p:stCondLst>
                              <p:cond delay="8500"/>
                            </p:stCondLst>
                            <p:childTnLst>
                              <p:par>
                                <p:cTn id="110" presetID="23" presetClass="entr" presetSubtype="16" fill="hold" grpId="0" nodeType="afterEffect">
                                  <p:stCondLst>
                                    <p:cond delay="0"/>
                                  </p:stCondLst>
                                  <p:childTnLst>
                                    <p:set>
                                      <p:cBhvr>
                                        <p:cTn id="111" dur="1" fill="hold">
                                          <p:stCondLst>
                                            <p:cond delay="0"/>
                                          </p:stCondLst>
                                        </p:cTn>
                                        <p:tgtEl>
                                          <p:spTgt spid="27"/>
                                        </p:tgtEl>
                                        <p:attrNameLst>
                                          <p:attrName>style.visibility</p:attrName>
                                        </p:attrNameLst>
                                      </p:cBhvr>
                                      <p:to>
                                        <p:strVal val="visible"/>
                                      </p:to>
                                    </p:set>
                                    <p:anim calcmode="lin" valueType="num">
                                      <p:cBhvr>
                                        <p:cTn id="112" dur="500" fill="hold"/>
                                        <p:tgtEl>
                                          <p:spTgt spid="27"/>
                                        </p:tgtEl>
                                        <p:attrNameLst>
                                          <p:attrName>ppt_w</p:attrName>
                                        </p:attrNameLst>
                                      </p:cBhvr>
                                      <p:tavLst>
                                        <p:tav tm="0">
                                          <p:val>
                                            <p:fltVal val="0"/>
                                          </p:val>
                                        </p:tav>
                                        <p:tav tm="100000">
                                          <p:val>
                                            <p:strVal val="#ppt_w"/>
                                          </p:val>
                                        </p:tav>
                                      </p:tavLst>
                                    </p:anim>
                                    <p:anim calcmode="lin" valueType="num">
                                      <p:cBhvr>
                                        <p:cTn id="113" dur="500" fill="hold"/>
                                        <p:tgtEl>
                                          <p:spTgt spid="27"/>
                                        </p:tgtEl>
                                        <p:attrNameLst>
                                          <p:attrName>ppt_h</p:attrName>
                                        </p:attrNameLst>
                                      </p:cBhvr>
                                      <p:tavLst>
                                        <p:tav tm="0">
                                          <p:val>
                                            <p:fltVal val="0"/>
                                          </p:val>
                                        </p:tav>
                                        <p:tav tm="100000">
                                          <p:val>
                                            <p:strVal val="#ppt_h"/>
                                          </p:val>
                                        </p:tav>
                                      </p:tavLst>
                                    </p:anim>
                                  </p:childTnLst>
                                </p:cTn>
                              </p:par>
                              <p:par>
                                <p:cTn id="114" presetID="23" presetClass="entr" presetSubtype="16" fill="hold" grpId="0" nodeType="withEffect">
                                  <p:stCondLst>
                                    <p:cond delay="200"/>
                                  </p:stCondLst>
                                  <p:childTnLst>
                                    <p:set>
                                      <p:cBhvr>
                                        <p:cTn id="115" dur="1" fill="hold">
                                          <p:stCondLst>
                                            <p:cond delay="0"/>
                                          </p:stCondLst>
                                        </p:cTn>
                                        <p:tgtEl>
                                          <p:spTgt spid="29"/>
                                        </p:tgtEl>
                                        <p:attrNameLst>
                                          <p:attrName>style.visibility</p:attrName>
                                        </p:attrNameLst>
                                      </p:cBhvr>
                                      <p:to>
                                        <p:strVal val="visible"/>
                                      </p:to>
                                    </p:set>
                                    <p:anim calcmode="lin" valueType="num">
                                      <p:cBhvr>
                                        <p:cTn id="116" dur="500" fill="hold"/>
                                        <p:tgtEl>
                                          <p:spTgt spid="29"/>
                                        </p:tgtEl>
                                        <p:attrNameLst>
                                          <p:attrName>ppt_w</p:attrName>
                                        </p:attrNameLst>
                                      </p:cBhvr>
                                      <p:tavLst>
                                        <p:tav tm="0">
                                          <p:val>
                                            <p:fltVal val="0"/>
                                          </p:val>
                                        </p:tav>
                                        <p:tav tm="100000">
                                          <p:val>
                                            <p:strVal val="#ppt_w"/>
                                          </p:val>
                                        </p:tav>
                                      </p:tavLst>
                                    </p:anim>
                                    <p:anim calcmode="lin" valueType="num">
                                      <p:cBhvr>
                                        <p:cTn id="117" dur="500" fill="hold"/>
                                        <p:tgtEl>
                                          <p:spTgt spid="29"/>
                                        </p:tgtEl>
                                        <p:attrNameLst>
                                          <p:attrName>ppt_h</p:attrName>
                                        </p:attrNameLst>
                                      </p:cBhvr>
                                      <p:tavLst>
                                        <p:tav tm="0">
                                          <p:val>
                                            <p:fltVal val="0"/>
                                          </p:val>
                                        </p:tav>
                                        <p:tav tm="100000">
                                          <p:val>
                                            <p:strVal val="#ppt_h"/>
                                          </p:val>
                                        </p:tav>
                                      </p:tavLst>
                                    </p:anim>
                                  </p:childTnLst>
                                </p:cTn>
                              </p:par>
                              <p:par>
                                <p:cTn id="118" presetID="23" presetClass="entr" presetSubtype="16" fill="hold" grpId="0" nodeType="withEffect">
                                  <p:stCondLst>
                                    <p:cond delay="300"/>
                                  </p:stCondLst>
                                  <p:childTnLst>
                                    <p:set>
                                      <p:cBhvr>
                                        <p:cTn id="119" dur="1" fill="hold">
                                          <p:stCondLst>
                                            <p:cond delay="0"/>
                                          </p:stCondLst>
                                        </p:cTn>
                                        <p:tgtEl>
                                          <p:spTgt spid="28"/>
                                        </p:tgtEl>
                                        <p:attrNameLst>
                                          <p:attrName>style.visibility</p:attrName>
                                        </p:attrNameLst>
                                      </p:cBhvr>
                                      <p:to>
                                        <p:strVal val="visible"/>
                                      </p:to>
                                    </p:set>
                                    <p:anim calcmode="lin" valueType="num">
                                      <p:cBhvr>
                                        <p:cTn id="120" dur="500" fill="hold"/>
                                        <p:tgtEl>
                                          <p:spTgt spid="28"/>
                                        </p:tgtEl>
                                        <p:attrNameLst>
                                          <p:attrName>ppt_w</p:attrName>
                                        </p:attrNameLst>
                                      </p:cBhvr>
                                      <p:tavLst>
                                        <p:tav tm="0">
                                          <p:val>
                                            <p:fltVal val="0"/>
                                          </p:val>
                                        </p:tav>
                                        <p:tav tm="100000">
                                          <p:val>
                                            <p:strVal val="#ppt_w"/>
                                          </p:val>
                                        </p:tav>
                                      </p:tavLst>
                                    </p:anim>
                                    <p:anim calcmode="lin" valueType="num">
                                      <p:cBhvr>
                                        <p:cTn id="121" dur="500" fill="hold"/>
                                        <p:tgtEl>
                                          <p:spTgt spid="28"/>
                                        </p:tgtEl>
                                        <p:attrNameLst>
                                          <p:attrName>ppt_h</p:attrName>
                                        </p:attrNameLst>
                                      </p:cBhvr>
                                      <p:tavLst>
                                        <p:tav tm="0">
                                          <p:val>
                                            <p:fltVal val="0"/>
                                          </p:val>
                                        </p:tav>
                                        <p:tav tm="100000">
                                          <p:val>
                                            <p:strVal val="#ppt_h"/>
                                          </p:val>
                                        </p:tav>
                                      </p:tavLst>
                                    </p:anim>
                                  </p:childTnLst>
                                </p:cTn>
                              </p:par>
                              <p:par>
                                <p:cTn id="122" presetID="23" presetClass="entr" presetSubtype="16" fill="hold" grpId="0" nodeType="withEffect">
                                  <p:stCondLst>
                                    <p:cond delay="500"/>
                                  </p:stCondLst>
                                  <p:childTnLst>
                                    <p:set>
                                      <p:cBhvr>
                                        <p:cTn id="123" dur="1" fill="hold">
                                          <p:stCondLst>
                                            <p:cond delay="0"/>
                                          </p:stCondLst>
                                        </p:cTn>
                                        <p:tgtEl>
                                          <p:spTgt spid="30"/>
                                        </p:tgtEl>
                                        <p:attrNameLst>
                                          <p:attrName>style.visibility</p:attrName>
                                        </p:attrNameLst>
                                      </p:cBhvr>
                                      <p:to>
                                        <p:strVal val="visible"/>
                                      </p:to>
                                    </p:set>
                                    <p:anim calcmode="lin" valueType="num">
                                      <p:cBhvr>
                                        <p:cTn id="124" dur="500" fill="hold"/>
                                        <p:tgtEl>
                                          <p:spTgt spid="30"/>
                                        </p:tgtEl>
                                        <p:attrNameLst>
                                          <p:attrName>ppt_w</p:attrName>
                                        </p:attrNameLst>
                                      </p:cBhvr>
                                      <p:tavLst>
                                        <p:tav tm="0">
                                          <p:val>
                                            <p:fltVal val="0"/>
                                          </p:val>
                                        </p:tav>
                                        <p:tav tm="100000">
                                          <p:val>
                                            <p:strVal val="#ppt_w"/>
                                          </p:val>
                                        </p:tav>
                                      </p:tavLst>
                                    </p:anim>
                                    <p:anim calcmode="lin" valueType="num">
                                      <p:cBhvr>
                                        <p:cTn id="125" dur="500" fill="hold"/>
                                        <p:tgtEl>
                                          <p:spTgt spid="3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bldLvl="0" animBg="1" autoUpdateAnimBg="0"/>
      <p:bldP spid="6" grpId="0" bldLvl="0" animBg="1" autoUpdateAnimBg="0"/>
      <p:bldP spid="7" grpId="0" bldLvl="0" animBg="1" autoUpdateAnimBg="0"/>
      <p:bldP spid="8" grpId="0" bldLvl="0" animBg="1" autoUpdateAnimBg="0"/>
      <p:bldP spid="9" grpId="0" bldLvl="0" animBg="1" autoUpdateAnimBg="0"/>
      <p:bldP spid="10" grpId="0" bldLvl="0" animBg="1" autoUpdateAnimBg="0"/>
      <p:bldP spid="11" grpId="0" animBg="1"/>
      <p:bldP spid="12" grpId="0" bldLvl="0" autoUpdateAnimBg="0"/>
      <p:bldP spid="13" grpId="0" bldLvl="0" autoUpdateAnimBg="0"/>
      <p:bldP spid="14" grpId="0" bldLvl="0" autoUpdateAnimBg="0"/>
      <p:bldP spid="15" grpId="0" bldLvl="0" autoUpdateAnimBg="0"/>
      <p:bldP spid="16" grpId="0" bldLvl="0" autoUpdateAnimBg="0"/>
      <p:bldP spid="17" grpId="0" bldLvl="0" autoUpdateAnimBg="0"/>
      <p:bldP spid="18" grpId="0" bldLvl="0" autoUpdateAnimBg="0"/>
      <p:bldP spid="19" grpId="0" bldLvl="0" autoUpdateAnimBg="0"/>
      <p:bldP spid="20" grpId="0" bldLvl="0" autoUpdateAnimBg="0"/>
      <p:bldP spid="21" grpId="0" bldLvl="0" autoUpdateAnimBg="0"/>
      <p:bldP spid="22" grpId="0" bldLvl="0" autoUpdateAnimBg="0"/>
      <p:bldP spid="23" grpId="0" bldLvl="0" autoUpdateAnimBg="0"/>
      <p:bldP spid="24" grpId="0" bldLvl="0" autoUpdateAnimBg="0"/>
      <p:bldP spid="25" grpId="0" bldLvl="0" autoUpdateAnimBg="0"/>
      <p:bldP spid="26" grpId="0" animBg="1"/>
      <p:bldP spid="27" grpId="0" bldLvl="0" animBg="1" autoUpdateAnimBg="0"/>
      <p:bldP spid="28" grpId="0" bldLvl="0" animBg="1" autoUpdateAnimBg="0"/>
      <p:bldP spid="29" grpId="0" bldLvl="0" animBg="1" autoUpdateAnimBg="0"/>
      <p:bldP spid="30" grpId="0" bldLvl="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20280"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流程图: 数据 5"/>
          <p:cNvSpPr/>
          <p:nvPr/>
        </p:nvSpPr>
        <p:spPr>
          <a:xfrm>
            <a:off x="1374211" y="2023832"/>
            <a:ext cx="1941292" cy="104877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anchor="ctr"/>
          <a:lstStyle/>
          <a:p>
            <a:pPr algn="ctr">
              <a:defRPr/>
            </a:pPr>
            <a:endParaRPr lang="zh-CN" altLang="en-US"/>
          </a:p>
        </p:txBody>
      </p:sp>
      <p:sp>
        <p:nvSpPr>
          <p:cNvPr id="6" name="流程图: 数据 5"/>
          <p:cNvSpPr/>
          <p:nvPr/>
        </p:nvSpPr>
        <p:spPr>
          <a:xfrm>
            <a:off x="2143794" y="2871520"/>
            <a:ext cx="1941292" cy="1048773"/>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anchor="ctr"/>
          <a:lstStyle/>
          <a:p>
            <a:pPr algn="ctr">
              <a:defRPr/>
            </a:pPr>
            <a:endParaRPr lang="zh-CN" altLang="en-US"/>
          </a:p>
        </p:txBody>
      </p:sp>
      <p:sp>
        <p:nvSpPr>
          <p:cNvPr id="7" name="流程图: 数据 5"/>
          <p:cNvSpPr/>
          <p:nvPr/>
        </p:nvSpPr>
        <p:spPr>
          <a:xfrm>
            <a:off x="2906445" y="3717473"/>
            <a:ext cx="1941292" cy="105050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anchor="ctr"/>
          <a:lstStyle/>
          <a:p>
            <a:pPr algn="ctr">
              <a:defRPr/>
            </a:pPr>
            <a:endParaRPr lang="zh-CN" altLang="en-US"/>
          </a:p>
        </p:txBody>
      </p:sp>
      <p:sp>
        <p:nvSpPr>
          <p:cNvPr id="8" name="矩形 7"/>
          <p:cNvSpPr/>
          <p:nvPr/>
        </p:nvSpPr>
        <p:spPr>
          <a:xfrm flipH="1">
            <a:off x="2906444" y="4296465"/>
            <a:ext cx="2703943" cy="5772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anchor="ctr"/>
          <a:lstStyle/>
          <a:p>
            <a:pPr algn="ctr">
              <a:defRPr/>
            </a:pPr>
            <a:r>
              <a:rPr lang="zh-CN" altLang="en-US" dirty="0">
                <a:solidFill>
                  <a:schemeClr val="bg1"/>
                </a:solidFill>
                <a:latin typeface="微软雅黑" pitchFamily="34" charset="-122"/>
                <a:ea typeface="微软雅黑" pitchFamily="34" charset="-122"/>
              </a:rPr>
              <a:t>单击添加文字标题</a:t>
            </a:r>
          </a:p>
        </p:txBody>
      </p:sp>
      <p:sp>
        <p:nvSpPr>
          <p:cNvPr id="9" name="矩形 8"/>
          <p:cNvSpPr/>
          <p:nvPr/>
        </p:nvSpPr>
        <p:spPr>
          <a:xfrm flipH="1">
            <a:off x="2143794" y="3450512"/>
            <a:ext cx="2703943" cy="57552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anchor="ctr"/>
          <a:lstStyle/>
          <a:p>
            <a:pPr algn="ctr">
              <a:defRPr/>
            </a:pPr>
            <a:r>
              <a:rPr lang="zh-CN" altLang="en-US" dirty="0">
                <a:solidFill>
                  <a:schemeClr val="bg1"/>
                </a:solidFill>
                <a:latin typeface="微软雅黑" pitchFamily="34" charset="-122"/>
                <a:ea typeface="微软雅黑" pitchFamily="34" charset="-122"/>
              </a:rPr>
              <a:t>单击添加文字标题</a:t>
            </a:r>
          </a:p>
        </p:txBody>
      </p:sp>
      <p:sp>
        <p:nvSpPr>
          <p:cNvPr id="10" name="矩形 9"/>
          <p:cNvSpPr/>
          <p:nvPr/>
        </p:nvSpPr>
        <p:spPr>
          <a:xfrm flipH="1">
            <a:off x="1381144" y="2602824"/>
            <a:ext cx="2703943" cy="57726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anchor="ctr"/>
          <a:lstStyle/>
          <a:p>
            <a:pPr algn="ctr">
              <a:defRPr/>
            </a:pPr>
            <a:r>
              <a:rPr lang="zh-CN" altLang="en-US" dirty="0">
                <a:solidFill>
                  <a:schemeClr val="bg1"/>
                </a:solidFill>
                <a:latin typeface="微软雅黑" pitchFamily="34" charset="-122"/>
                <a:ea typeface="微软雅黑" pitchFamily="34" charset="-122"/>
              </a:rPr>
              <a:t>单击添加文字标题</a:t>
            </a:r>
          </a:p>
        </p:txBody>
      </p:sp>
      <p:sp>
        <p:nvSpPr>
          <p:cNvPr id="11" name="矩形 10"/>
          <p:cNvSpPr/>
          <p:nvPr/>
        </p:nvSpPr>
        <p:spPr>
          <a:xfrm flipH="1">
            <a:off x="611560" y="1755138"/>
            <a:ext cx="2703943" cy="5772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anchor="ctr"/>
          <a:lstStyle/>
          <a:p>
            <a:pPr algn="ctr">
              <a:defRPr/>
            </a:pPr>
            <a:r>
              <a:rPr lang="zh-CN" altLang="en-US" dirty="0" smtClean="0">
                <a:solidFill>
                  <a:schemeClr val="bg1"/>
                </a:solidFill>
                <a:latin typeface="微软雅黑" pitchFamily="34" charset="-122"/>
                <a:ea typeface="微软雅黑" pitchFamily="34" charset="-122"/>
              </a:rPr>
              <a:t>单击添加文字标题</a:t>
            </a:r>
            <a:endParaRPr lang="zh-CN" altLang="en-US" dirty="0">
              <a:solidFill>
                <a:schemeClr val="bg1"/>
              </a:solidFill>
              <a:latin typeface="微软雅黑" panose="020B0503020204020204" pitchFamily="34" charset="-122"/>
              <a:ea typeface="微软雅黑" pitchFamily="34" charset="-122"/>
            </a:endParaRPr>
          </a:p>
        </p:txBody>
      </p:sp>
      <p:sp>
        <p:nvSpPr>
          <p:cNvPr id="12" name="文本框 18"/>
          <p:cNvSpPr txBox="1"/>
          <p:nvPr/>
        </p:nvSpPr>
        <p:spPr>
          <a:xfrm>
            <a:off x="3329369" y="1852215"/>
            <a:ext cx="3577524" cy="370971"/>
          </a:xfrm>
          <a:prstGeom prst="rect">
            <a:avLst/>
          </a:prstGeom>
          <a:noFill/>
        </p:spPr>
        <p:txBody>
          <a:bodyPr lIns="99834" tIns="49917" rIns="99834" bIns="49917">
            <a:spAutoFit/>
          </a:bodyPr>
          <a:lstStyle/>
          <a:p>
            <a:pPr>
              <a:defRPr/>
            </a:pPr>
            <a:r>
              <a:rPr lang="zh-CN" altLang="en-US" sz="1700" dirty="0">
                <a:latin typeface="微软雅黑" panose="020B0503020204020204" pitchFamily="34" charset="-122"/>
                <a:ea typeface="微软雅黑" panose="020B0503020204020204" pitchFamily="34" charset="-122"/>
              </a:rPr>
              <a:t>请输入文本内容请输入文本内容</a:t>
            </a:r>
          </a:p>
        </p:txBody>
      </p:sp>
      <p:sp>
        <p:nvSpPr>
          <p:cNvPr id="13" name="文本框 19"/>
          <p:cNvSpPr txBox="1"/>
          <p:nvPr/>
        </p:nvSpPr>
        <p:spPr>
          <a:xfrm>
            <a:off x="4078153" y="2703368"/>
            <a:ext cx="3577524" cy="369238"/>
          </a:xfrm>
          <a:prstGeom prst="rect">
            <a:avLst/>
          </a:prstGeom>
          <a:noFill/>
        </p:spPr>
        <p:txBody>
          <a:bodyPr lIns="99834" tIns="49917" rIns="99834" bIns="49917">
            <a:spAutoFit/>
          </a:bodyPr>
          <a:lstStyle/>
          <a:p>
            <a:pPr>
              <a:defRPr/>
            </a:pPr>
            <a:r>
              <a:rPr lang="zh-CN" altLang="en-US" sz="1700" dirty="0">
                <a:latin typeface="微软雅黑" panose="020B0503020204020204" pitchFamily="34" charset="-122"/>
                <a:ea typeface="微软雅黑" panose="020B0503020204020204" pitchFamily="34" charset="-122"/>
              </a:rPr>
              <a:t>请输入文本内容请输入文本内容</a:t>
            </a:r>
          </a:p>
        </p:txBody>
      </p:sp>
      <p:sp>
        <p:nvSpPr>
          <p:cNvPr id="14" name="文本框 20"/>
          <p:cNvSpPr txBox="1"/>
          <p:nvPr/>
        </p:nvSpPr>
        <p:spPr>
          <a:xfrm>
            <a:off x="4868536" y="3554523"/>
            <a:ext cx="3577524" cy="369237"/>
          </a:xfrm>
          <a:prstGeom prst="rect">
            <a:avLst/>
          </a:prstGeom>
          <a:noFill/>
        </p:spPr>
        <p:txBody>
          <a:bodyPr lIns="99834" tIns="49917" rIns="99834" bIns="49917">
            <a:spAutoFit/>
          </a:bodyPr>
          <a:lstStyle/>
          <a:p>
            <a:pPr>
              <a:defRPr/>
            </a:pPr>
            <a:r>
              <a:rPr lang="zh-CN" altLang="en-US" sz="1700" dirty="0">
                <a:latin typeface="微软雅黑" panose="020B0503020204020204" pitchFamily="34" charset="-122"/>
                <a:ea typeface="微软雅黑" panose="020B0503020204020204" pitchFamily="34" charset="-122"/>
              </a:rPr>
              <a:t>请输入文本内容请输入文本内容</a:t>
            </a:r>
          </a:p>
        </p:txBody>
      </p:sp>
      <p:sp>
        <p:nvSpPr>
          <p:cNvPr id="15" name="文本框 21"/>
          <p:cNvSpPr txBox="1"/>
          <p:nvPr/>
        </p:nvSpPr>
        <p:spPr>
          <a:xfrm>
            <a:off x="5617320" y="4391808"/>
            <a:ext cx="3577524" cy="369238"/>
          </a:xfrm>
          <a:prstGeom prst="rect">
            <a:avLst/>
          </a:prstGeom>
          <a:noFill/>
        </p:spPr>
        <p:txBody>
          <a:bodyPr lIns="99834" tIns="49917" rIns="99834" bIns="49917">
            <a:spAutoFit/>
          </a:bodyPr>
          <a:lstStyle/>
          <a:p>
            <a:pPr>
              <a:defRPr/>
            </a:pPr>
            <a:r>
              <a:rPr lang="zh-CN" altLang="en-US" sz="1700" dirty="0">
                <a:latin typeface="微软雅黑" panose="020B0503020204020204" pitchFamily="34" charset="-122"/>
                <a:ea typeface="微软雅黑" panose="020B0503020204020204" pitchFamily="34" charset="-122"/>
              </a:rPr>
              <a:t>请输入文本内容请输入文本内容</a:t>
            </a:r>
          </a:p>
        </p:txBody>
      </p:sp>
    </p:spTree>
    <p:extLst>
      <p:ext uri="{BB962C8B-B14F-4D97-AF65-F5344CB8AC3E}">
        <p14:creationId xmlns:p14="http://schemas.microsoft.com/office/powerpoint/2010/main" val="381754517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right)">
                                      <p:cBhvr>
                                        <p:cTn id="30" dur="500"/>
                                        <p:tgtEl>
                                          <p:spTgt spid="6"/>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par>
                          <p:cTn id="35" fill="hold">
                            <p:stCondLst>
                              <p:cond delay="3500"/>
                            </p:stCondLst>
                            <p:childTnLst>
                              <p:par>
                                <p:cTn id="36" presetID="22" presetClass="entr" presetSubtype="2"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right)">
                                      <p:cBhvr>
                                        <p:cTn id="38" dur="500"/>
                                        <p:tgtEl>
                                          <p:spTgt spid="7"/>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childTnLst>
                          </p:cTn>
                        </p:par>
                        <p:par>
                          <p:cTn id="43" fill="hold">
                            <p:stCondLst>
                              <p:cond delay="4500"/>
                            </p:stCondLst>
                            <p:childTnLst>
                              <p:par>
                                <p:cTn id="44" presetID="2" presetClass="entr" presetSubtype="2"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5000"/>
                            </p:stCondLst>
                            <p:childTnLst>
                              <p:par>
                                <p:cTn id="49" presetID="2" presetClass="entr" presetSubtype="2"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1+#ppt_w/2"/>
                                          </p:val>
                                        </p:tav>
                                        <p:tav tm="100000">
                                          <p:val>
                                            <p:strVal val="#ppt_x"/>
                                          </p:val>
                                        </p:tav>
                                      </p:tavLst>
                                    </p:anim>
                                    <p:anim calcmode="lin" valueType="num">
                                      <p:cBhvr additive="base">
                                        <p:cTn id="52" dur="500" fill="hold"/>
                                        <p:tgtEl>
                                          <p:spTgt spid="13"/>
                                        </p:tgtEl>
                                        <p:attrNameLst>
                                          <p:attrName>ppt_y</p:attrName>
                                        </p:attrNameLst>
                                      </p:cBhvr>
                                      <p:tavLst>
                                        <p:tav tm="0">
                                          <p:val>
                                            <p:strVal val="#ppt_y"/>
                                          </p:val>
                                        </p:tav>
                                        <p:tav tm="100000">
                                          <p:val>
                                            <p:strVal val="#ppt_y"/>
                                          </p:val>
                                        </p:tav>
                                      </p:tavLst>
                                    </p:anim>
                                  </p:childTnLst>
                                </p:cTn>
                              </p:par>
                            </p:childTnLst>
                          </p:cTn>
                        </p:par>
                        <p:par>
                          <p:cTn id="53" fill="hold">
                            <p:stCondLst>
                              <p:cond delay="5500"/>
                            </p:stCondLst>
                            <p:childTnLst>
                              <p:par>
                                <p:cTn id="54" presetID="2" presetClass="entr" presetSubtype="2"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1+#ppt_w/2"/>
                                          </p:val>
                                        </p:tav>
                                        <p:tav tm="100000">
                                          <p:val>
                                            <p:strVal val="#ppt_x"/>
                                          </p:val>
                                        </p:tav>
                                      </p:tavLst>
                                    </p:anim>
                                    <p:anim calcmode="lin" valueType="num">
                                      <p:cBhvr additive="base">
                                        <p:cTn id="57" dur="500" fill="hold"/>
                                        <p:tgtEl>
                                          <p:spTgt spid="14"/>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2" presetClass="entr" presetSubtype="2"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1+#ppt_w/2"/>
                                          </p:val>
                                        </p:tav>
                                        <p:tav tm="100000">
                                          <p:val>
                                            <p:strVal val="#ppt_x"/>
                                          </p:val>
                                        </p:tav>
                                      </p:tavLst>
                                    </p:anim>
                                    <p:anim calcmode="lin" valueType="num">
                                      <p:cBhvr additive="base">
                                        <p:cTn id="6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7020272" y="267494"/>
            <a:ext cx="2003258" cy="850682"/>
          </a:xfrm>
          <a:prstGeom prst="rect">
            <a:avLst/>
          </a:prstGeom>
        </p:spPr>
        <p:txBody>
          <a:bodyPr wrap="square">
            <a:spAutoFit/>
          </a:bodyPr>
          <a:lstStyle/>
          <a:p>
            <a:pPr marL="0" marR="0" lvl="0" indent="0" algn="r" defTabSz="914400" eaLnBrk="1" fontAlgn="auto" latinLnBrk="0" hangingPunct="1">
              <a:lnSpc>
                <a:spcPct val="112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0070C0"/>
                </a:solidFill>
                <a:effectLst/>
                <a:uLnTx/>
                <a:uFillTx/>
                <a:latin typeface="微软雅黑" pitchFamily="34" charset="-122"/>
                <a:ea typeface="微软雅黑" pitchFamily="34" charset="-122"/>
              </a:rPr>
              <a:t>过渡页 </a:t>
            </a:r>
            <a:r>
              <a:rPr kumimoji="0" lang="en-US" altLang="zh-CN" sz="2800" b="1" i="0" u="none" strike="noStrike" kern="1200" cap="none" spc="0" normalizeH="0" baseline="0" noProof="0" dirty="0" smtClean="0">
                <a:ln>
                  <a:noFill/>
                </a:ln>
                <a:solidFill>
                  <a:srgbClr val="0070C0"/>
                </a:solidFill>
                <a:effectLst/>
                <a:uLnTx/>
                <a:uFillTx/>
                <a:latin typeface="微软雅黑" pitchFamily="34" charset="-122"/>
                <a:ea typeface="微软雅黑" pitchFamily="34" charset="-122"/>
              </a:rPr>
              <a:t> </a:t>
            </a:r>
          </a:p>
          <a:p>
            <a:pPr marL="0" marR="0" lvl="0" indent="0" algn="r" defTabSz="914400" eaLnBrk="1" fontAlgn="auto" latinLnBrk="0" hangingPunct="1">
              <a:lnSpc>
                <a:spcPct val="112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srgbClr val="0070C0"/>
                </a:solidFill>
                <a:effectLst/>
                <a:uLnTx/>
                <a:uFillTx/>
                <a:latin typeface="+mn-lt"/>
                <a:ea typeface="宋体" panose="02010600030101010101" pitchFamily="2" charset="-122"/>
              </a:rPr>
              <a:t>TRANSITION </a:t>
            </a:r>
            <a:r>
              <a:rPr kumimoji="0" lang="en-US" altLang="zh-CN" sz="1600" b="0" i="0" u="none" strike="noStrike" kern="1200" cap="none" spc="0" normalizeH="0" baseline="0" noProof="0" dirty="0" smtClean="0">
                <a:ln>
                  <a:noFill/>
                </a:ln>
                <a:solidFill>
                  <a:srgbClr val="0070C0"/>
                </a:solidFill>
                <a:effectLst/>
                <a:uLnTx/>
                <a:uFillTx/>
                <a:latin typeface="Calibri"/>
                <a:ea typeface="宋体" panose="02010600030101010101" pitchFamily="2" charset="-122"/>
              </a:rPr>
              <a:t>PAGE </a:t>
            </a:r>
            <a:endParaRPr kumimoji="0" lang="zh-CN" altLang="en-US" sz="1800" b="0" i="0" u="none" strike="noStrike" kern="0" cap="none" spc="0" normalizeH="0" baseline="0" noProof="0" dirty="0" smtClean="0">
              <a:ln>
                <a:noFill/>
              </a:ln>
              <a:solidFill>
                <a:srgbClr val="0070C0"/>
              </a:solidFill>
              <a:effectLst/>
              <a:uLnTx/>
              <a:uFillTx/>
            </a:endParaRPr>
          </a:p>
        </p:txBody>
      </p:sp>
      <p:grpSp>
        <p:nvGrpSpPr>
          <p:cNvPr id="18" name="组合 17"/>
          <p:cNvGrpSpPr/>
          <p:nvPr/>
        </p:nvGrpSpPr>
        <p:grpSpPr>
          <a:xfrm>
            <a:off x="0" y="1994996"/>
            <a:ext cx="2987824" cy="1584176"/>
            <a:chOff x="0" y="1779662"/>
            <a:chExt cx="2987824" cy="1584176"/>
          </a:xfrm>
        </p:grpSpPr>
        <p:sp>
          <p:nvSpPr>
            <p:cNvPr id="19" name="矩形 18"/>
            <p:cNvSpPr/>
            <p:nvPr/>
          </p:nvSpPr>
          <p:spPr>
            <a:xfrm>
              <a:off x="0" y="1779662"/>
              <a:ext cx="2987824" cy="158417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TextBox 19"/>
            <p:cNvSpPr txBox="1"/>
            <p:nvPr/>
          </p:nvSpPr>
          <p:spPr>
            <a:xfrm>
              <a:off x="251520" y="2426142"/>
              <a:ext cx="2736304" cy="581057"/>
            </a:xfrm>
            <a:prstGeom prst="rect">
              <a:avLst/>
            </a:prstGeom>
            <a:noFill/>
          </p:spPr>
          <p:txBody>
            <a:bodyPr wrap="square" rtlCol="0">
              <a:spAutoFit/>
            </a:bodyPr>
            <a:lstStyle/>
            <a:p>
              <a:pPr>
                <a:lnSpc>
                  <a:spcPct val="150000"/>
                </a:lnSpc>
              </a:pPr>
              <a:r>
                <a:rPr lang="zh-CN" altLang="en-US" sz="2400" b="1" dirty="0">
                  <a:solidFill>
                    <a:schemeClr val="bg1"/>
                  </a:solidFill>
                  <a:latin typeface="微软雅黑" pitchFamily="34" charset="-122"/>
                  <a:ea typeface="微软雅黑" pitchFamily="34" charset="-122"/>
                </a:rPr>
                <a:t>工作中存在的不足</a:t>
              </a:r>
            </a:p>
          </p:txBody>
        </p:sp>
      </p:grpSp>
      <p:grpSp>
        <p:nvGrpSpPr>
          <p:cNvPr id="21" name="组合 20"/>
          <p:cNvGrpSpPr/>
          <p:nvPr/>
        </p:nvGrpSpPr>
        <p:grpSpPr>
          <a:xfrm>
            <a:off x="1475656" y="2274426"/>
            <a:ext cx="1656184" cy="369332"/>
            <a:chOff x="1475656" y="1995686"/>
            <a:chExt cx="1656184" cy="369332"/>
          </a:xfrm>
        </p:grpSpPr>
        <p:sp>
          <p:nvSpPr>
            <p:cNvPr id="22" name="矩形 21"/>
            <p:cNvSpPr/>
            <p:nvPr/>
          </p:nvSpPr>
          <p:spPr>
            <a:xfrm>
              <a:off x="1475656" y="1995686"/>
              <a:ext cx="1656184" cy="36004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TextBox 22"/>
            <p:cNvSpPr txBox="1"/>
            <p:nvPr/>
          </p:nvSpPr>
          <p:spPr>
            <a:xfrm>
              <a:off x="1691680" y="1995686"/>
              <a:ext cx="1224136" cy="369332"/>
            </a:xfrm>
            <a:prstGeom prst="rect">
              <a:avLst/>
            </a:prstGeom>
            <a:noFill/>
          </p:spPr>
          <p:txBody>
            <a:bodyPr wrap="square" rtlCol="0">
              <a:spAutoFit/>
            </a:bodyPr>
            <a:lstStyle/>
            <a:p>
              <a:r>
                <a:rPr lang="en-US" altLang="zh-CN" b="1" dirty="0">
                  <a:solidFill>
                    <a:schemeClr val="bg1"/>
                  </a:solidFill>
                  <a:latin typeface="微软雅黑" pitchFamily="34" charset="-122"/>
                  <a:ea typeface="微软雅黑" pitchFamily="34" charset="-122"/>
                </a:rPr>
                <a:t>PART  3</a:t>
              </a:r>
              <a:endParaRPr lang="zh-CN" altLang="en-US" b="1" dirty="0">
                <a:solidFill>
                  <a:schemeClr val="bg1"/>
                </a:solidFill>
                <a:latin typeface="微软雅黑" pitchFamily="34" charset="-122"/>
                <a:ea typeface="微软雅黑" pitchFamily="34" charset="-122"/>
              </a:endParaRPr>
            </a:p>
          </p:txBody>
        </p:sp>
      </p:grpSp>
      <p:sp>
        <p:nvSpPr>
          <p:cNvPr id="24" name="矩形 23"/>
          <p:cNvSpPr/>
          <p:nvPr/>
        </p:nvSpPr>
        <p:spPr>
          <a:xfrm>
            <a:off x="4440560" y="1812349"/>
            <a:ext cx="216024" cy="2160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TextBox 146"/>
          <p:cNvSpPr txBox="1">
            <a:spLocks noChangeArrowheads="1"/>
          </p:cNvSpPr>
          <p:nvPr/>
        </p:nvSpPr>
        <p:spPr bwMode="auto">
          <a:xfrm>
            <a:off x="4744213" y="1776000"/>
            <a:ext cx="2648675"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smtClean="0">
                <a:latin typeface="微软雅黑" pitchFamily="34" charset="-122"/>
                <a:ea typeface="微软雅黑" pitchFamily="34" charset="-122"/>
              </a:rPr>
              <a:t>此处添加第一部分内容</a:t>
            </a:r>
            <a:r>
              <a:rPr lang="en-US" altLang="zh-CN" sz="1600" kern="0" dirty="0" smtClean="0">
                <a:latin typeface="微软雅黑" pitchFamily="34" charset="-122"/>
                <a:ea typeface="微软雅黑" pitchFamily="34" charset="-122"/>
              </a:rPr>
              <a:t>……</a:t>
            </a:r>
            <a:endParaRPr lang="en-US" sz="1600" kern="0" dirty="0" smtClean="0">
              <a:latin typeface="微软雅黑" pitchFamily="34" charset="-122"/>
              <a:ea typeface="微软雅黑" pitchFamily="34" charset="-122"/>
            </a:endParaRPr>
          </a:p>
        </p:txBody>
      </p:sp>
      <p:sp>
        <p:nvSpPr>
          <p:cNvPr id="26" name="矩形 25"/>
          <p:cNvSpPr/>
          <p:nvPr/>
        </p:nvSpPr>
        <p:spPr>
          <a:xfrm>
            <a:off x="4440560" y="2496770"/>
            <a:ext cx="216024" cy="2160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TextBox 146"/>
          <p:cNvSpPr txBox="1">
            <a:spLocks noChangeArrowheads="1"/>
          </p:cNvSpPr>
          <p:nvPr/>
        </p:nvSpPr>
        <p:spPr bwMode="auto">
          <a:xfrm>
            <a:off x="4744213" y="2460421"/>
            <a:ext cx="2648675"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a:latin typeface="微软雅黑" pitchFamily="34" charset="-122"/>
                <a:ea typeface="微软雅黑" pitchFamily="34" charset="-122"/>
              </a:rPr>
              <a:t>此处添加第一部分内容</a:t>
            </a:r>
            <a:r>
              <a:rPr lang="en-US" altLang="zh-CN" sz="1600" kern="0" dirty="0">
                <a:latin typeface="微软雅黑" pitchFamily="34" charset="-122"/>
                <a:ea typeface="微软雅黑" pitchFamily="34" charset="-122"/>
              </a:rPr>
              <a:t>……</a:t>
            </a:r>
          </a:p>
        </p:txBody>
      </p:sp>
      <p:sp>
        <p:nvSpPr>
          <p:cNvPr id="28" name="矩形 27"/>
          <p:cNvSpPr/>
          <p:nvPr/>
        </p:nvSpPr>
        <p:spPr>
          <a:xfrm>
            <a:off x="4440560" y="3181191"/>
            <a:ext cx="216024" cy="2160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TextBox 146"/>
          <p:cNvSpPr txBox="1">
            <a:spLocks noChangeArrowheads="1"/>
          </p:cNvSpPr>
          <p:nvPr/>
        </p:nvSpPr>
        <p:spPr bwMode="auto">
          <a:xfrm>
            <a:off x="4744213" y="3144842"/>
            <a:ext cx="2648675"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a:latin typeface="微软雅黑" pitchFamily="34" charset="-122"/>
                <a:ea typeface="微软雅黑" pitchFamily="34" charset="-122"/>
              </a:rPr>
              <a:t>此处添加第一部分内容</a:t>
            </a:r>
            <a:r>
              <a:rPr lang="en-US" altLang="zh-CN" sz="1600" kern="0" dirty="0">
                <a:latin typeface="微软雅黑" pitchFamily="34" charset="-122"/>
                <a:ea typeface="微软雅黑" pitchFamily="34" charset="-122"/>
              </a:rPr>
              <a:t>……</a:t>
            </a:r>
          </a:p>
        </p:txBody>
      </p:sp>
      <p:sp>
        <p:nvSpPr>
          <p:cNvPr id="30" name="矩形 29"/>
          <p:cNvSpPr/>
          <p:nvPr/>
        </p:nvSpPr>
        <p:spPr>
          <a:xfrm>
            <a:off x="4440560" y="3793604"/>
            <a:ext cx="216024" cy="2160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TextBox 146"/>
          <p:cNvSpPr txBox="1">
            <a:spLocks noChangeArrowheads="1"/>
          </p:cNvSpPr>
          <p:nvPr/>
        </p:nvSpPr>
        <p:spPr bwMode="auto">
          <a:xfrm>
            <a:off x="4744213" y="3757255"/>
            <a:ext cx="2648675"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a:latin typeface="微软雅黑" pitchFamily="34" charset="-122"/>
                <a:ea typeface="微软雅黑" pitchFamily="34" charset="-122"/>
              </a:rPr>
              <a:t>此处添加第一部分内容</a:t>
            </a:r>
            <a:r>
              <a:rPr lang="en-US" altLang="zh-CN" sz="1600" kern="0" dirty="0">
                <a:latin typeface="微软雅黑" pitchFamily="34" charset="-122"/>
                <a:ea typeface="微软雅黑" pitchFamily="34" charset="-122"/>
              </a:rPr>
              <a:t>……</a:t>
            </a:r>
          </a:p>
        </p:txBody>
      </p:sp>
    </p:spTree>
    <p:extLst>
      <p:ext uri="{BB962C8B-B14F-4D97-AF65-F5344CB8AC3E}">
        <p14:creationId xmlns:p14="http://schemas.microsoft.com/office/powerpoint/2010/main" val="198072945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300" fill="hold"/>
                                        <p:tgtEl>
                                          <p:spTgt spid="18"/>
                                        </p:tgtEl>
                                        <p:attrNameLst>
                                          <p:attrName>ppt_x</p:attrName>
                                        </p:attrNameLst>
                                      </p:cBhvr>
                                      <p:tavLst>
                                        <p:tav tm="0">
                                          <p:val>
                                            <p:strVal val="0-#ppt_w/2"/>
                                          </p:val>
                                        </p:tav>
                                        <p:tav tm="100000">
                                          <p:val>
                                            <p:strVal val="#ppt_x"/>
                                          </p:val>
                                        </p:tav>
                                      </p:tavLst>
                                    </p:anim>
                                    <p:anim calcmode="lin" valueType="num">
                                      <p:cBhvr additive="base">
                                        <p:cTn id="12" dur="3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300" fill="hold"/>
                                        <p:tgtEl>
                                          <p:spTgt spid="21"/>
                                        </p:tgtEl>
                                        <p:attrNameLst>
                                          <p:attrName>ppt_x</p:attrName>
                                        </p:attrNameLst>
                                      </p:cBhvr>
                                      <p:tavLst>
                                        <p:tav tm="0">
                                          <p:val>
                                            <p:strVal val="1+#ppt_w/2"/>
                                          </p:val>
                                        </p:tav>
                                        <p:tav tm="100000">
                                          <p:val>
                                            <p:strVal val="#ppt_x"/>
                                          </p:val>
                                        </p:tav>
                                      </p:tavLst>
                                    </p:anim>
                                    <p:anim calcmode="lin" valueType="num">
                                      <p:cBhvr additive="base">
                                        <p:cTn id="16" dur="300" fill="hold"/>
                                        <p:tgtEl>
                                          <p:spTgt spid="21"/>
                                        </p:tgtEl>
                                        <p:attrNameLst>
                                          <p:attrName>ppt_y</p:attrName>
                                        </p:attrNameLst>
                                      </p:cBhvr>
                                      <p:tavLst>
                                        <p:tav tm="0">
                                          <p:val>
                                            <p:strVal val="#ppt_y"/>
                                          </p:val>
                                        </p:tav>
                                        <p:tav tm="100000">
                                          <p:val>
                                            <p:strVal val="#ppt_y"/>
                                          </p:val>
                                        </p:tav>
                                      </p:tavLst>
                                    </p:anim>
                                  </p:childTnLst>
                                </p:cTn>
                              </p:par>
                            </p:childTnLst>
                          </p:cTn>
                        </p:par>
                        <p:par>
                          <p:cTn id="17" fill="hold">
                            <p:stCondLst>
                              <p:cond delay="800"/>
                            </p:stCondLst>
                            <p:childTnLst>
                              <p:par>
                                <p:cTn id="18" presetID="37"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anim calcmode="lin" valueType="num">
                                      <p:cBhvr>
                                        <p:cTn id="21" dur="500" fill="hold"/>
                                        <p:tgtEl>
                                          <p:spTgt spid="24"/>
                                        </p:tgtEl>
                                        <p:attrNameLst>
                                          <p:attrName>ppt_x</p:attrName>
                                        </p:attrNameLst>
                                      </p:cBhvr>
                                      <p:tavLst>
                                        <p:tav tm="0">
                                          <p:val>
                                            <p:strVal val="#ppt_x"/>
                                          </p:val>
                                        </p:tav>
                                        <p:tav tm="100000">
                                          <p:val>
                                            <p:strVal val="#ppt_x"/>
                                          </p:val>
                                        </p:tav>
                                      </p:tavLst>
                                    </p:anim>
                                    <p:anim calcmode="lin" valueType="num">
                                      <p:cBhvr>
                                        <p:cTn id="22" dur="450" decel="100000" fill="hold"/>
                                        <p:tgtEl>
                                          <p:spTgt spid="24"/>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childTnLst>
                          </p:cTn>
                        </p:par>
                        <p:par>
                          <p:cTn id="24" fill="hold">
                            <p:stCondLst>
                              <p:cond delay="1300"/>
                            </p:stCondLst>
                            <p:childTnLst>
                              <p:par>
                                <p:cTn id="25" presetID="2" presetClass="entr" presetSubtype="2"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300" fill="hold"/>
                                        <p:tgtEl>
                                          <p:spTgt spid="25"/>
                                        </p:tgtEl>
                                        <p:attrNameLst>
                                          <p:attrName>ppt_x</p:attrName>
                                        </p:attrNameLst>
                                      </p:cBhvr>
                                      <p:tavLst>
                                        <p:tav tm="0">
                                          <p:val>
                                            <p:strVal val="1+#ppt_w/2"/>
                                          </p:val>
                                        </p:tav>
                                        <p:tav tm="100000">
                                          <p:val>
                                            <p:strVal val="#ppt_x"/>
                                          </p:val>
                                        </p:tav>
                                      </p:tavLst>
                                    </p:anim>
                                    <p:anim calcmode="lin" valueType="num">
                                      <p:cBhvr additive="base">
                                        <p:cTn id="28" dur="300" fill="hold"/>
                                        <p:tgtEl>
                                          <p:spTgt spid="25"/>
                                        </p:tgtEl>
                                        <p:attrNameLst>
                                          <p:attrName>ppt_y</p:attrName>
                                        </p:attrNameLst>
                                      </p:cBhvr>
                                      <p:tavLst>
                                        <p:tav tm="0">
                                          <p:val>
                                            <p:strVal val="#ppt_y"/>
                                          </p:val>
                                        </p:tav>
                                        <p:tav tm="100000">
                                          <p:val>
                                            <p:strVal val="#ppt_y"/>
                                          </p:val>
                                        </p:tav>
                                      </p:tavLst>
                                    </p:anim>
                                  </p:childTnLst>
                                </p:cTn>
                              </p:par>
                            </p:childTnLst>
                          </p:cTn>
                        </p:par>
                        <p:par>
                          <p:cTn id="29" fill="hold">
                            <p:stCondLst>
                              <p:cond delay="1600"/>
                            </p:stCondLst>
                            <p:childTnLst>
                              <p:par>
                                <p:cTn id="30" presetID="37" presetClass="entr" presetSubtype="0"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anim calcmode="lin" valueType="num">
                                      <p:cBhvr>
                                        <p:cTn id="33" dur="500" fill="hold"/>
                                        <p:tgtEl>
                                          <p:spTgt spid="26"/>
                                        </p:tgtEl>
                                        <p:attrNameLst>
                                          <p:attrName>ppt_x</p:attrName>
                                        </p:attrNameLst>
                                      </p:cBhvr>
                                      <p:tavLst>
                                        <p:tav tm="0">
                                          <p:val>
                                            <p:strVal val="#ppt_x"/>
                                          </p:val>
                                        </p:tav>
                                        <p:tav tm="100000">
                                          <p:val>
                                            <p:strVal val="#ppt_x"/>
                                          </p:val>
                                        </p:tav>
                                      </p:tavLst>
                                    </p:anim>
                                    <p:anim calcmode="lin" valueType="num">
                                      <p:cBhvr>
                                        <p:cTn id="34" dur="450" decel="100000" fill="hold"/>
                                        <p:tgtEl>
                                          <p:spTgt spid="26"/>
                                        </p:tgtEl>
                                        <p:attrNameLst>
                                          <p:attrName>ppt_y</p:attrName>
                                        </p:attrNameLst>
                                      </p:cBhvr>
                                      <p:tavLst>
                                        <p:tav tm="0">
                                          <p:val>
                                            <p:strVal val="#ppt_y+1"/>
                                          </p:val>
                                        </p:tav>
                                        <p:tav tm="100000">
                                          <p:val>
                                            <p:strVal val="#ppt_y-.03"/>
                                          </p:val>
                                        </p:tav>
                                      </p:tavLst>
                                    </p:anim>
                                    <p:anim calcmode="lin" valueType="num">
                                      <p:cBhvr>
                                        <p:cTn id="35"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childTnLst>
                          </p:cTn>
                        </p:par>
                        <p:par>
                          <p:cTn id="36" fill="hold">
                            <p:stCondLst>
                              <p:cond delay="2100"/>
                            </p:stCondLst>
                            <p:childTnLst>
                              <p:par>
                                <p:cTn id="37" presetID="2" presetClass="entr" presetSubtype="2"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300" fill="hold"/>
                                        <p:tgtEl>
                                          <p:spTgt spid="27"/>
                                        </p:tgtEl>
                                        <p:attrNameLst>
                                          <p:attrName>ppt_x</p:attrName>
                                        </p:attrNameLst>
                                      </p:cBhvr>
                                      <p:tavLst>
                                        <p:tav tm="0">
                                          <p:val>
                                            <p:strVal val="1+#ppt_w/2"/>
                                          </p:val>
                                        </p:tav>
                                        <p:tav tm="100000">
                                          <p:val>
                                            <p:strVal val="#ppt_x"/>
                                          </p:val>
                                        </p:tav>
                                      </p:tavLst>
                                    </p:anim>
                                    <p:anim calcmode="lin" valueType="num">
                                      <p:cBhvr additive="base">
                                        <p:cTn id="40" dur="300" fill="hold"/>
                                        <p:tgtEl>
                                          <p:spTgt spid="27"/>
                                        </p:tgtEl>
                                        <p:attrNameLst>
                                          <p:attrName>ppt_y</p:attrName>
                                        </p:attrNameLst>
                                      </p:cBhvr>
                                      <p:tavLst>
                                        <p:tav tm="0">
                                          <p:val>
                                            <p:strVal val="#ppt_y"/>
                                          </p:val>
                                        </p:tav>
                                        <p:tav tm="100000">
                                          <p:val>
                                            <p:strVal val="#ppt_y"/>
                                          </p:val>
                                        </p:tav>
                                      </p:tavLst>
                                    </p:anim>
                                  </p:childTnLst>
                                </p:cTn>
                              </p:par>
                            </p:childTnLst>
                          </p:cTn>
                        </p:par>
                        <p:par>
                          <p:cTn id="41" fill="hold">
                            <p:stCondLst>
                              <p:cond delay="2400"/>
                            </p:stCondLst>
                            <p:childTnLst>
                              <p:par>
                                <p:cTn id="42" presetID="37"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anim calcmode="lin" valueType="num">
                                      <p:cBhvr>
                                        <p:cTn id="45" dur="500" fill="hold"/>
                                        <p:tgtEl>
                                          <p:spTgt spid="28"/>
                                        </p:tgtEl>
                                        <p:attrNameLst>
                                          <p:attrName>ppt_x</p:attrName>
                                        </p:attrNameLst>
                                      </p:cBhvr>
                                      <p:tavLst>
                                        <p:tav tm="0">
                                          <p:val>
                                            <p:strVal val="#ppt_x"/>
                                          </p:val>
                                        </p:tav>
                                        <p:tav tm="100000">
                                          <p:val>
                                            <p:strVal val="#ppt_x"/>
                                          </p:val>
                                        </p:tav>
                                      </p:tavLst>
                                    </p:anim>
                                    <p:anim calcmode="lin" valueType="num">
                                      <p:cBhvr>
                                        <p:cTn id="46" dur="450" decel="100000" fill="hold"/>
                                        <p:tgtEl>
                                          <p:spTgt spid="28"/>
                                        </p:tgtEl>
                                        <p:attrNameLst>
                                          <p:attrName>ppt_y</p:attrName>
                                        </p:attrNameLst>
                                      </p:cBhvr>
                                      <p:tavLst>
                                        <p:tav tm="0">
                                          <p:val>
                                            <p:strVal val="#ppt_y+1"/>
                                          </p:val>
                                        </p:tav>
                                        <p:tav tm="100000">
                                          <p:val>
                                            <p:strVal val="#ppt_y-.03"/>
                                          </p:val>
                                        </p:tav>
                                      </p:tavLst>
                                    </p:anim>
                                    <p:anim calcmode="lin" valueType="num">
                                      <p:cBhvr>
                                        <p:cTn id="47"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childTnLst>
                          </p:cTn>
                        </p:par>
                        <p:par>
                          <p:cTn id="48" fill="hold">
                            <p:stCondLst>
                              <p:cond delay="2900"/>
                            </p:stCondLst>
                            <p:childTnLst>
                              <p:par>
                                <p:cTn id="49" presetID="2" presetClass="entr" presetSubtype="2"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300" fill="hold"/>
                                        <p:tgtEl>
                                          <p:spTgt spid="29"/>
                                        </p:tgtEl>
                                        <p:attrNameLst>
                                          <p:attrName>ppt_x</p:attrName>
                                        </p:attrNameLst>
                                      </p:cBhvr>
                                      <p:tavLst>
                                        <p:tav tm="0">
                                          <p:val>
                                            <p:strVal val="1+#ppt_w/2"/>
                                          </p:val>
                                        </p:tav>
                                        <p:tav tm="100000">
                                          <p:val>
                                            <p:strVal val="#ppt_x"/>
                                          </p:val>
                                        </p:tav>
                                      </p:tavLst>
                                    </p:anim>
                                    <p:anim calcmode="lin" valueType="num">
                                      <p:cBhvr additive="base">
                                        <p:cTn id="52" dur="300" fill="hold"/>
                                        <p:tgtEl>
                                          <p:spTgt spid="29"/>
                                        </p:tgtEl>
                                        <p:attrNameLst>
                                          <p:attrName>ppt_y</p:attrName>
                                        </p:attrNameLst>
                                      </p:cBhvr>
                                      <p:tavLst>
                                        <p:tav tm="0">
                                          <p:val>
                                            <p:strVal val="#ppt_y"/>
                                          </p:val>
                                        </p:tav>
                                        <p:tav tm="100000">
                                          <p:val>
                                            <p:strVal val="#ppt_y"/>
                                          </p:val>
                                        </p:tav>
                                      </p:tavLst>
                                    </p:anim>
                                  </p:childTnLst>
                                </p:cTn>
                              </p:par>
                            </p:childTnLst>
                          </p:cTn>
                        </p:par>
                        <p:par>
                          <p:cTn id="53" fill="hold">
                            <p:stCondLst>
                              <p:cond delay="3200"/>
                            </p:stCondLst>
                            <p:childTnLst>
                              <p:par>
                                <p:cTn id="54" presetID="37" presetClass="entr" presetSubtype="0" fill="hold" grpId="0"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anim calcmode="lin" valueType="num">
                                      <p:cBhvr>
                                        <p:cTn id="57" dur="500" fill="hold"/>
                                        <p:tgtEl>
                                          <p:spTgt spid="30"/>
                                        </p:tgtEl>
                                        <p:attrNameLst>
                                          <p:attrName>ppt_x</p:attrName>
                                        </p:attrNameLst>
                                      </p:cBhvr>
                                      <p:tavLst>
                                        <p:tav tm="0">
                                          <p:val>
                                            <p:strVal val="#ppt_x"/>
                                          </p:val>
                                        </p:tav>
                                        <p:tav tm="100000">
                                          <p:val>
                                            <p:strVal val="#ppt_x"/>
                                          </p:val>
                                        </p:tav>
                                      </p:tavLst>
                                    </p:anim>
                                    <p:anim calcmode="lin" valueType="num">
                                      <p:cBhvr>
                                        <p:cTn id="58" dur="450" decel="100000" fill="hold"/>
                                        <p:tgtEl>
                                          <p:spTgt spid="30"/>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childTnLst>
                          </p:cTn>
                        </p:par>
                        <p:par>
                          <p:cTn id="60" fill="hold">
                            <p:stCondLst>
                              <p:cond delay="3700"/>
                            </p:stCondLst>
                            <p:childTnLst>
                              <p:par>
                                <p:cTn id="61" presetID="2" presetClass="entr" presetSubtype="2"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300" fill="hold"/>
                                        <p:tgtEl>
                                          <p:spTgt spid="31"/>
                                        </p:tgtEl>
                                        <p:attrNameLst>
                                          <p:attrName>ppt_x</p:attrName>
                                        </p:attrNameLst>
                                      </p:cBhvr>
                                      <p:tavLst>
                                        <p:tav tm="0">
                                          <p:val>
                                            <p:strVal val="1+#ppt_w/2"/>
                                          </p:val>
                                        </p:tav>
                                        <p:tav tm="100000">
                                          <p:val>
                                            <p:strVal val="#ppt_x"/>
                                          </p:val>
                                        </p:tav>
                                      </p:tavLst>
                                    </p:anim>
                                    <p:anim calcmode="lin" valueType="num">
                                      <p:cBhvr additive="base">
                                        <p:cTn id="64" dur="3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4" grpId="0" animBg="1"/>
      <p:bldP spid="25" grpId="0"/>
      <p:bldP spid="26" grpId="0" animBg="1"/>
      <p:bldP spid="27" grpId="0"/>
      <p:bldP spid="28" grpId="0" animBg="1"/>
      <p:bldP spid="29" grpId="0"/>
      <p:bldP spid="30" grpId="0" animBg="1"/>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20280"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工作中存在的不足</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组合 4"/>
          <p:cNvGrpSpPr/>
          <p:nvPr/>
        </p:nvGrpSpPr>
        <p:grpSpPr>
          <a:xfrm>
            <a:off x="1118102" y="1417342"/>
            <a:ext cx="5760000" cy="1023031"/>
            <a:chOff x="1118102" y="1417342"/>
            <a:chExt cx="5760000" cy="1023031"/>
          </a:xfrm>
        </p:grpSpPr>
        <p:sp>
          <p:nvSpPr>
            <p:cNvPr id="6" name="任意多边形 5"/>
            <p:cNvSpPr/>
            <p:nvPr/>
          </p:nvSpPr>
          <p:spPr>
            <a:xfrm>
              <a:off x="1118102" y="1417342"/>
              <a:ext cx="5760000" cy="1023031"/>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93630" tIns="51586" rIns="99204" bIns="51586" anchor="ctr"/>
            <a:lstStyle/>
            <a:p>
              <a:pPr algn="just">
                <a:lnSpc>
                  <a:spcPct val="130000"/>
                </a:lnSpc>
                <a:defRPr/>
              </a:pPr>
              <a:endParaRPr lang="zh-CN" altLang="en-US" sz="1800" dirty="0">
                <a:solidFill>
                  <a:schemeClr val="tx1">
                    <a:lumMod val="50000"/>
                    <a:lumOff val="50000"/>
                  </a:schemeClr>
                </a:solidFill>
                <a:latin typeface="微软雅黑" panose="020B0503020204020204" pitchFamily="34" charset="-122"/>
              </a:endParaRPr>
            </a:p>
          </p:txBody>
        </p:sp>
        <p:sp>
          <p:nvSpPr>
            <p:cNvPr id="7" name="矩形 6"/>
            <p:cNvSpPr/>
            <p:nvPr/>
          </p:nvSpPr>
          <p:spPr>
            <a:xfrm>
              <a:off x="2077642" y="1575987"/>
              <a:ext cx="4572000" cy="777457"/>
            </a:xfrm>
            <a:prstGeom prst="rect">
              <a:avLst/>
            </a:prstGeom>
          </p:spPr>
          <p:txBody>
            <a:bodyPr>
              <a:spAutoFit/>
            </a:bodyPr>
            <a:lstStyle/>
            <a:p>
              <a:pPr>
                <a:lnSpc>
                  <a:spcPct val="130000"/>
                </a:lnSpc>
                <a:defRPr/>
              </a:pPr>
              <a:r>
                <a:rPr lang="zh-CN" altLang="en-US" kern="0" dirty="0">
                  <a:solidFill>
                    <a:schemeClr val="tx1">
                      <a:lumMod val="85000"/>
                      <a:lumOff val="15000"/>
                    </a:schemeClr>
                  </a:solidFill>
                  <a:latin typeface="微软雅黑" pitchFamily="34" charset="-122"/>
                  <a:ea typeface="微软雅黑" pitchFamily="34" charset="-122"/>
                </a:rPr>
                <a:t>此处添加说明文字添加说明文字添加说明</a:t>
              </a:r>
              <a:r>
                <a:rPr lang="zh-CN" altLang="en-US" kern="0" dirty="0" smtClean="0">
                  <a:solidFill>
                    <a:schemeClr val="tx1">
                      <a:lumMod val="85000"/>
                      <a:lumOff val="15000"/>
                    </a:schemeClr>
                  </a:solidFill>
                  <a:latin typeface="微软雅黑" pitchFamily="34" charset="-122"/>
                  <a:ea typeface="微软雅黑" pitchFamily="34" charset="-122"/>
                </a:rPr>
                <a:t>文字</a:t>
              </a:r>
              <a:r>
                <a:rPr lang="zh-CN" altLang="en-US" kern="0" dirty="0">
                  <a:solidFill>
                    <a:schemeClr val="tx1">
                      <a:lumMod val="85000"/>
                      <a:lumOff val="15000"/>
                    </a:schemeClr>
                  </a:solidFill>
                  <a:latin typeface="微软雅黑" pitchFamily="34" charset="-122"/>
                  <a:ea typeface="微软雅黑" pitchFamily="34" charset="-122"/>
                </a:rPr>
                <a:t>此处添加说明文字添加</a:t>
              </a:r>
              <a:r>
                <a:rPr lang="zh-CN" altLang="en-US" kern="0" dirty="0" smtClean="0">
                  <a:solidFill>
                    <a:schemeClr val="tx1">
                      <a:lumMod val="85000"/>
                      <a:lumOff val="15000"/>
                    </a:schemeClr>
                  </a:solidFill>
                  <a:latin typeface="微软雅黑" pitchFamily="34" charset="-122"/>
                  <a:ea typeface="微软雅黑" pitchFamily="34" charset="-122"/>
                </a:rPr>
                <a:t>说明文字。</a:t>
              </a:r>
            </a:p>
          </p:txBody>
        </p:sp>
      </p:grpSp>
      <p:grpSp>
        <p:nvGrpSpPr>
          <p:cNvPr id="8" name="组合 7"/>
          <p:cNvGrpSpPr/>
          <p:nvPr/>
        </p:nvGrpSpPr>
        <p:grpSpPr>
          <a:xfrm>
            <a:off x="1832147" y="2708827"/>
            <a:ext cx="5760000" cy="1023031"/>
            <a:chOff x="1832147" y="2708827"/>
            <a:chExt cx="5760000" cy="1023031"/>
          </a:xfrm>
        </p:grpSpPr>
        <p:sp>
          <p:nvSpPr>
            <p:cNvPr id="9" name="任意多边形 8"/>
            <p:cNvSpPr/>
            <p:nvPr/>
          </p:nvSpPr>
          <p:spPr>
            <a:xfrm>
              <a:off x="1832147" y="2708827"/>
              <a:ext cx="5760000" cy="1023031"/>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93630" tIns="51586" rIns="99204" bIns="51586" anchor="ctr"/>
            <a:lstStyle/>
            <a:p>
              <a:pPr algn="just">
                <a:lnSpc>
                  <a:spcPct val="130000"/>
                </a:lnSpc>
                <a:defRPr/>
              </a:pPr>
              <a:endParaRPr lang="zh-CN" altLang="en-US" sz="1800" dirty="0">
                <a:solidFill>
                  <a:schemeClr val="tx1">
                    <a:lumMod val="50000"/>
                    <a:lumOff val="50000"/>
                  </a:schemeClr>
                </a:solidFill>
                <a:latin typeface="微软雅黑" panose="020B0503020204020204" pitchFamily="34" charset="-122"/>
              </a:endParaRPr>
            </a:p>
          </p:txBody>
        </p:sp>
        <p:sp>
          <p:nvSpPr>
            <p:cNvPr id="10" name="矩形 9"/>
            <p:cNvSpPr/>
            <p:nvPr/>
          </p:nvSpPr>
          <p:spPr>
            <a:xfrm>
              <a:off x="2671716" y="2873619"/>
              <a:ext cx="4572000" cy="777457"/>
            </a:xfrm>
            <a:prstGeom prst="rect">
              <a:avLst/>
            </a:prstGeom>
          </p:spPr>
          <p:txBody>
            <a:bodyPr>
              <a:spAutoFit/>
            </a:bodyPr>
            <a:lstStyle/>
            <a:p>
              <a:pPr>
                <a:lnSpc>
                  <a:spcPct val="130000"/>
                </a:lnSpc>
                <a:defRPr/>
              </a:pPr>
              <a:r>
                <a:rPr lang="zh-CN" altLang="en-US" kern="0" dirty="0">
                  <a:solidFill>
                    <a:schemeClr val="tx1">
                      <a:lumMod val="85000"/>
                      <a:lumOff val="15000"/>
                    </a:schemeClr>
                  </a:solidFill>
                  <a:latin typeface="微软雅黑" pitchFamily="34" charset="-122"/>
                  <a:ea typeface="微软雅黑" pitchFamily="34" charset="-122"/>
                </a:rPr>
                <a:t>此处添加说明文字添加说明文字添加说明</a:t>
              </a:r>
              <a:r>
                <a:rPr lang="zh-CN" altLang="en-US" kern="0" dirty="0" smtClean="0">
                  <a:solidFill>
                    <a:schemeClr val="tx1">
                      <a:lumMod val="85000"/>
                      <a:lumOff val="15000"/>
                    </a:schemeClr>
                  </a:solidFill>
                  <a:latin typeface="微软雅黑" pitchFamily="34" charset="-122"/>
                  <a:ea typeface="微软雅黑" pitchFamily="34" charset="-122"/>
                </a:rPr>
                <a:t>文字</a:t>
              </a:r>
              <a:r>
                <a:rPr lang="zh-CN" altLang="en-US" kern="0" dirty="0">
                  <a:solidFill>
                    <a:schemeClr val="tx1">
                      <a:lumMod val="85000"/>
                      <a:lumOff val="15000"/>
                    </a:schemeClr>
                  </a:solidFill>
                  <a:latin typeface="微软雅黑" pitchFamily="34" charset="-122"/>
                  <a:ea typeface="微软雅黑" pitchFamily="34" charset="-122"/>
                </a:rPr>
                <a:t>此处添加说明文字添加</a:t>
              </a:r>
              <a:r>
                <a:rPr lang="zh-CN" altLang="en-US" kern="0" dirty="0" smtClean="0">
                  <a:solidFill>
                    <a:schemeClr val="tx1">
                      <a:lumMod val="85000"/>
                      <a:lumOff val="15000"/>
                    </a:schemeClr>
                  </a:solidFill>
                  <a:latin typeface="微软雅黑" pitchFamily="34" charset="-122"/>
                  <a:ea typeface="微软雅黑" pitchFamily="34" charset="-122"/>
                </a:rPr>
                <a:t>说明文字。</a:t>
              </a:r>
            </a:p>
          </p:txBody>
        </p:sp>
      </p:grpSp>
      <p:grpSp>
        <p:nvGrpSpPr>
          <p:cNvPr id="11" name="组合 10"/>
          <p:cNvGrpSpPr/>
          <p:nvPr/>
        </p:nvGrpSpPr>
        <p:grpSpPr>
          <a:xfrm>
            <a:off x="2530437" y="4045940"/>
            <a:ext cx="5760000" cy="1023031"/>
            <a:chOff x="2530437" y="4045940"/>
            <a:chExt cx="5760000" cy="1023031"/>
          </a:xfrm>
        </p:grpSpPr>
        <p:sp>
          <p:nvSpPr>
            <p:cNvPr id="12" name="任意多边形 11"/>
            <p:cNvSpPr/>
            <p:nvPr/>
          </p:nvSpPr>
          <p:spPr>
            <a:xfrm>
              <a:off x="2530437" y="4045940"/>
              <a:ext cx="5760000" cy="1023031"/>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93630" tIns="51586" rIns="99204" bIns="51586" anchor="ctr"/>
            <a:lstStyle/>
            <a:p>
              <a:pPr algn="just">
                <a:lnSpc>
                  <a:spcPct val="130000"/>
                </a:lnSpc>
                <a:defRPr/>
              </a:pPr>
              <a:endParaRPr lang="zh-CN" altLang="en-US" sz="1800" dirty="0">
                <a:solidFill>
                  <a:schemeClr val="tx1">
                    <a:lumMod val="50000"/>
                    <a:lumOff val="50000"/>
                  </a:schemeClr>
                </a:solidFill>
                <a:latin typeface="微软雅黑" panose="020B0503020204020204" pitchFamily="34" charset="-122"/>
              </a:endParaRPr>
            </a:p>
          </p:txBody>
        </p:sp>
        <p:sp>
          <p:nvSpPr>
            <p:cNvPr id="13" name="矩形 12"/>
            <p:cNvSpPr/>
            <p:nvPr/>
          </p:nvSpPr>
          <p:spPr>
            <a:xfrm>
              <a:off x="3563888" y="4210733"/>
              <a:ext cx="4572000" cy="777457"/>
            </a:xfrm>
            <a:prstGeom prst="rect">
              <a:avLst/>
            </a:prstGeom>
          </p:spPr>
          <p:txBody>
            <a:bodyPr>
              <a:spAutoFit/>
            </a:bodyPr>
            <a:lstStyle/>
            <a:p>
              <a:pPr>
                <a:lnSpc>
                  <a:spcPct val="130000"/>
                </a:lnSpc>
                <a:defRPr/>
              </a:pPr>
              <a:r>
                <a:rPr lang="zh-CN" altLang="en-US" kern="0" dirty="0">
                  <a:solidFill>
                    <a:schemeClr val="tx1">
                      <a:lumMod val="85000"/>
                      <a:lumOff val="15000"/>
                    </a:schemeClr>
                  </a:solidFill>
                  <a:latin typeface="微软雅黑" pitchFamily="34" charset="-122"/>
                  <a:ea typeface="微软雅黑" pitchFamily="34" charset="-122"/>
                </a:rPr>
                <a:t>此处添加说明文字添加说明文字添加说明</a:t>
              </a:r>
              <a:r>
                <a:rPr lang="zh-CN" altLang="en-US" kern="0" dirty="0" smtClean="0">
                  <a:solidFill>
                    <a:schemeClr val="tx1">
                      <a:lumMod val="85000"/>
                      <a:lumOff val="15000"/>
                    </a:schemeClr>
                  </a:solidFill>
                  <a:latin typeface="微软雅黑" pitchFamily="34" charset="-122"/>
                  <a:ea typeface="微软雅黑" pitchFamily="34" charset="-122"/>
                </a:rPr>
                <a:t>文字</a:t>
              </a:r>
              <a:r>
                <a:rPr lang="zh-CN" altLang="en-US" kern="0" dirty="0">
                  <a:solidFill>
                    <a:schemeClr val="tx1">
                      <a:lumMod val="85000"/>
                      <a:lumOff val="15000"/>
                    </a:schemeClr>
                  </a:solidFill>
                  <a:latin typeface="微软雅黑" pitchFamily="34" charset="-122"/>
                  <a:ea typeface="微软雅黑" pitchFamily="34" charset="-122"/>
                </a:rPr>
                <a:t>此处添加说明文字添加</a:t>
              </a:r>
              <a:r>
                <a:rPr lang="zh-CN" altLang="en-US" kern="0" dirty="0" smtClean="0">
                  <a:solidFill>
                    <a:schemeClr val="tx1">
                      <a:lumMod val="85000"/>
                      <a:lumOff val="15000"/>
                    </a:schemeClr>
                  </a:solidFill>
                  <a:latin typeface="微软雅黑" pitchFamily="34" charset="-122"/>
                  <a:ea typeface="微软雅黑" pitchFamily="34" charset="-122"/>
                </a:rPr>
                <a:t>说明文字。</a:t>
              </a:r>
            </a:p>
          </p:txBody>
        </p:sp>
      </p:grpSp>
      <p:sp>
        <p:nvSpPr>
          <p:cNvPr id="14" name="矩形 4"/>
          <p:cNvSpPr/>
          <p:nvPr/>
        </p:nvSpPr>
        <p:spPr>
          <a:xfrm rot="5400000">
            <a:off x="534497" y="1710429"/>
            <a:ext cx="876696" cy="290518"/>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solidFill>
            <a:srgbClr val="002060"/>
          </a:solidFill>
          <a:ln w="25400" cap="flat" cmpd="sng" algn="ctr">
            <a:noFill/>
            <a:prstDash val="solid"/>
          </a:ln>
          <a:effectLst/>
        </p:spPr>
        <p:txBody>
          <a:bodyPr lIns="100790" tIns="50396" rIns="100790" bIns="50396" anchor="ctr"/>
          <a:lstStyle/>
          <a:p>
            <a:pPr algn="ctr">
              <a:defRPr/>
            </a:pPr>
            <a:endParaRPr lang="zh-CN" altLang="en-US" sz="1500" kern="0">
              <a:solidFill>
                <a:sysClr val="window" lastClr="FFFFFF"/>
              </a:solidFill>
              <a:latin typeface="Calibri"/>
              <a:ea typeface="宋体"/>
            </a:endParaRPr>
          </a:p>
        </p:txBody>
      </p:sp>
      <p:sp>
        <p:nvSpPr>
          <p:cNvPr id="15" name="任意多边形 14"/>
          <p:cNvSpPr/>
          <p:nvPr/>
        </p:nvSpPr>
        <p:spPr>
          <a:xfrm>
            <a:off x="827583" y="1582134"/>
            <a:ext cx="1110075" cy="1023031"/>
          </a:xfrm>
          <a:custGeom>
            <a:avLst/>
            <a:gdLst>
              <a:gd name="connsiteX0" fmla="*/ 0 w 980606"/>
              <a:gd name="connsiteY0" fmla="*/ 0 h 1463497"/>
              <a:gd name="connsiteX1" fmla="*/ 980606 w 980606"/>
              <a:gd name="connsiteY1" fmla="*/ 407085 h 1463497"/>
              <a:gd name="connsiteX2" fmla="*/ 772648 w 980606"/>
              <a:gd name="connsiteY2" fmla="*/ 1454647 h 1463497"/>
              <a:gd name="connsiteX3" fmla="*/ 0 w 980606"/>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980606" h="1463497">
                <a:moveTo>
                  <a:pt x="0" y="0"/>
                </a:moveTo>
                <a:lnTo>
                  <a:pt x="980606" y="407085"/>
                </a:lnTo>
                <a:lnTo>
                  <a:pt x="772648" y="1454647"/>
                </a:lnTo>
                <a:lnTo>
                  <a:pt x="0" y="146349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800" b="1" dirty="0" smtClean="0">
                <a:solidFill>
                  <a:schemeClr val="bg1"/>
                </a:solidFill>
                <a:latin typeface="微软雅黑" pitchFamily="34" charset="-122"/>
                <a:ea typeface="微软雅黑" pitchFamily="34" charset="-122"/>
              </a:rPr>
              <a:t>添加文本</a:t>
            </a:r>
            <a:endParaRPr lang="zh-CN" altLang="en-US" sz="1800" b="1" dirty="0">
              <a:solidFill>
                <a:schemeClr val="bg1"/>
              </a:solidFill>
              <a:latin typeface="微软雅黑" pitchFamily="34" charset="-122"/>
              <a:ea typeface="微软雅黑" pitchFamily="34" charset="-122"/>
            </a:endParaRPr>
          </a:p>
        </p:txBody>
      </p:sp>
      <p:sp>
        <p:nvSpPr>
          <p:cNvPr id="16" name="矩形 4"/>
          <p:cNvSpPr/>
          <p:nvPr/>
        </p:nvSpPr>
        <p:spPr>
          <a:xfrm rot="5400000">
            <a:off x="1248539" y="3001918"/>
            <a:ext cx="876695" cy="290518"/>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solidFill>
            <a:srgbClr val="002060"/>
          </a:solidFill>
          <a:ln w="25400" cap="flat" cmpd="sng" algn="ctr">
            <a:noFill/>
            <a:prstDash val="solid"/>
          </a:ln>
          <a:effectLst/>
        </p:spPr>
        <p:txBody>
          <a:bodyPr lIns="100790" tIns="50396" rIns="100790" bIns="50396" anchor="ctr"/>
          <a:lstStyle/>
          <a:p>
            <a:pPr algn="ctr">
              <a:defRPr/>
            </a:pPr>
            <a:endParaRPr lang="zh-CN" altLang="en-US" sz="1500" kern="0">
              <a:solidFill>
                <a:sysClr val="window" lastClr="FFFFFF"/>
              </a:solidFill>
              <a:latin typeface="Calibri"/>
              <a:ea typeface="宋体"/>
            </a:endParaRPr>
          </a:p>
        </p:txBody>
      </p:sp>
      <p:sp>
        <p:nvSpPr>
          <p:cNvPr id="17" name="任意多边形 16"/>
          <p:cNvSpPr/>
          <p:nvPr/>
        </p:nvSpPr>
        <p:spPr>
          <a:xfrm>
            <a:off x="1541627" y="2873619"/>
            <a:ext cx="1110075" cy="1023031"/>
          </a:xfrm>
          <a:custGeom>
            <a:avLst/>
            <a:gdLst>
              <a:gd name="connsiteX0" fmla="*/ 0 w 980606"/>
              <a:gd name="connsiteY0" fmla="*/ 0 h 1463497"/>
              <a:gd name="connsiteX1" fmla="*/ 980606 w 980606"/>
              <a:gd name="connsiteY1" fmla="*/ 407085 h 1463497"/>
              <a:gd name="connsiteX2" fmla="*/ 772648 w 980606"/>
              <a:gd name="connsiteY2" fmla="*/ 1454647 h 1463497"/>
              <a:gd name="connsiteX3" fmla="*/ 0 w 980606"/>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980606" h="1463497">
                <a:moveTo>
                  <a:pt x="0" y="0"/>
                </a:moveTo>
                <a:lnTo>
                  <a:pt x="980606" y="407085"/>
                </a:lnTo>
                <a:lnTo>
                  <a:pt x="772648" y="1454647"/>
                </a:lnTo>
                <a:lnTo>
                  <a:pt x="0" y="146349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bg1"/>
                </a:solidFill>
                <a:latin typeface="微软雅黑" pitchFamily="34" charset="-122"/>
                <a:ea typeface="微软雅黑" pitchFamily="34" charset="-122"/>
              </a:rPr>
              <a:t>添加文本</a:t>
            </a:r>
          </a:p>
        </p:txBody>
      </p:sp>
      <p:sp>
        <p:nvSpPr>
          <p:cNvPr id="18" name="矩形 4"/>
          <p:cNvSpPr/>
          <p:nvPr/>
        </p:nvSpPr>
        <p:spPr>
          <a:xfrm rot="5400000">
            <a:off x="1946834" y="4339030"/>
            <a:ext cx="876696" cy="290518"/>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solidFill>
            <a:srgbClr val="002060"/>
          </a:solidFill>
          <a:ln w="25400" cap="flat" cmpd="sng" algn="ctr">
            <a:noFill/>
            <a:prstDash val="solid"/>
          </a:ln>
          <a:effectLst/>
        </p:spPr>
        <p:txBody>
          <a:bodyPr lIns="100790" tIns="50396" rIns="100790" bIns="50396" anchor="ctr"/>
          <a:lstStyle/>
          <a:p>
            <a:pPr algn="ctr">
              <a:defRPr/>
            </a:pPr>
            <a:endParaRPr lang="zh-CN" altLang="en-US" sz="1500" kern="0">
              <a:solidFill>
                <a:sysClr val="window" lastClr="FFFFFF"/>
              </a:solidFill>
              <a:latin typeface="Calibri"/>
              <a:ea typeface="宋体"/>
            </a:endParaRPr>
          </a:p>
        </p:txBody>
      </p:sp>
      <p:sp>
        <p:nvSpPr>
          <p:cNvPr id="19" name="任意多边形 18"/>
          <p:cNvSpPr/>
          <p:nvPr/>
        </p:nvSpPr>
        <p:spPr>
          <a:xfrm>
            <a:off x="2239922" y="4210733"/>
            <a:ext cx="1107942" cy="1023031"/>
          </a:xfrm>
          <a:custGeom>
            <a:avLst/>
            <a:gdLst>
              <a:gd name="connsiteX0" fmla="*/ 0 w 980606"/>
              <a:gd name="connsiteY0" fmla="*/ 0 h 1463497"/>
              <a:gd name="connsiteX1" fmla="*/ 980606 w 980606"/>
              <a:gd name="connsiteY1" fmla="*/ 407085 h 1463497"/>
              <a:gd name="connsiteX2" fmla="*/ 772648 w 980606"/>
              <a:gd name="connsiteY2" fmla="*/ 1454647 h 1463497"/>
              <a:gd name="connsiteX3" fmla="*/ 0 w 980606"/>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980606" h="1463497">
                <a:moveTo>
                  <a:pt x="0" y="0"/>
                </a:moveTo>
                <a:lnTo>
                  <a:pt x="980606" y="407085"/>
                </a:lnTo>
                <a:lnTo>
                  <a:pt x="772648" y="1454647"/>
                </a:lnTo>
                <a:lnTo>
                  <a:pt x="0" y="146349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bg1"/>
                </a:solidFill>
                <a:latin typeface="微软雅黑" pitchFamily="34" charset="-122"/>
                <a:ea typeface="微软雅黑" pitchFamily="34" charset="-122"/>
              </a:rPr>
              <a:t>添加文本</a:t>
            </a:r>
          </a:p>
        </p:txBody>
      </p:sp>
    </p:spTree>
    <p:extLst>
      <p:ext uri="{BB962C8B-B14F-4D97-AF65-F5344CB8AC3E}">
        <p14:creationId xmlns:p14="http://schemas.microsoft.com/office/powerpoint/2010/main" val="133593383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2"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right)">
                                      <p:cBhvr>
                                        <p:cTn id="18" dur="500"/>
                                        <p:tgtEl>
                                          <p:spTgt spid="1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right)">
                                      <p:cBhvr>
                                        <p:cTn id="30" dur="500"/>
                                        <p:tgtEl>
                                          <p:spTgt spid="17"/>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par>
                          <p:cTn id="39" fill="hold">
                            <p:stCondLst>
                              <p:cond delay="4000"/>
                            </p:stCondLst>
                            <p:childTnLst>
                              <p:par>
                                <p:cTn id="40" presetID="22" presetClass="entr" presetSubtype="2"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right)">
                                      <p:cBhvr>
                                        <p:cTn id="42" dur="500"/>
                                        <p:tgtEl>
                                          <p:spTgt spid="19"/>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500"/>
                                        <p:tgtEl>
                                          <p:spTgt spid="18"/>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4" grpId="0" animBg="1"/>
      <p:bldP spid="15" grpId="0" animBg="1"/>
      <p:bldP spid="16" grpId="0" animBg="1"/>
      <p:bldP spid="17" grpId="0" animBg="1"/>
      <p:bldP spid="18" grpId="0" animBg="1"/>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20280"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工作中存在的不足</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Oval 9"/>
          <p:cNvSpPr>
            <a:spLocks noChangeArrowheads="1"/>
          </p:cNvSpPr>
          <p:nvPr/>
        </p:nvSpPr>
        <p:spPr bwMode="auto">
          <a:xfrm>
            <a:off x="1397782" y="1788180"/>
            <a:ext cx="2983185" cy="2981367"/>
          </a:xfrm>
          <a:prstGeom prst="ellipse">
            <a:avLst/>
          </a:prstGeom>
          <a:solidFill>
            <a:schemeClr val="bg1">
              <a:lumMod val="85000"/>
            </a:schemeClr>
          </a:solidFill>
          <a:ln w="9525">
            <a:noFill/>
            <a:round/>
            <a:headEnd/>
            <a:tailEnd/>
          </a:ln>
          <a:effectLst/>
        </p:spPr>
        <p:txBody>
          <a:bodyPr lIns="98581" tIns="49291" rIns="98581" bIns="49291" anchor="ctr"/>
          <a:lstStyle/>
          <a:p>
            <a:pPr>
              <a:defRPr/>
            </a:pPr>
            <a:endParaRPr lang="zh-CN" altLang="en-US" kern="0">
              <a:solidFill>
                <a:sysClr val="windowText" lastClr="000000"/>
              </a:solidFill>
            </a:endParaRPr>
          </a:p>
        </p:txBody>
      </p:sp>
      <p:sp>
        <p:nvSpPr>
          <p:cNvPr id="6" name="AutoShape 10"/>
          <p:cNvSpPr>
            <a:spLocks noChangeArrowheads="1"/>
          </p:cNvSpPr>
          <p:nvPr/>
        </p:nvSpPr>
        <p:spPr bwMode="auto">
          <a:xfrm>
            <a:off x="1070881" y="1461290"/>
            <a:ext cx="3635276" cy="3635146"/>
          </a:xfrm>
          <a:custGeom>
            <a:avLst/>
            <a:gdLst>
              <a:gd name="G0" fmla="+- 65 0 0"/>
              <a:gd name="G1" fmla="+- 3849339 0 0"/>
              <a:gd name="G2" fmla="+- 0 0 3849339"/>
              <a:gd name="T0" fmla="*/ 0 256 1"/>
              <a:gd name="T1" fmla="*/ 180 256 1"/>
              <a:gd name="G3" fmla="+- 3849339 T0 T1"/>
              <a:gd name="T2" fmla="*/ 0 256 1"/>
              <a:gd name="T3" fmla="*/ 90 256 1"/>
              <a:gd name="G4" fmla="+- 3849339 T2 T3"/>
              <a:gd name="G5" fmla="*/ G4 2 1"/>
              <a:gd name="T4" fmla="*/ 90 256 1"/>
              <a:gd name="T5" fmla="*/ 0 256 1"/>
              <a:gd name="G6" fmla="+- 3849339 T4 T5"/>
              <a:gd name="G7" fmla="*/ G6 2 1"/>
              <a:gd name="G8" fmla="abs 384933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5"/>
              <a:gd name="G18" fmla="*/ 65 1 2"/>
              <a:gd name="G19" fmla="+- G18 5400 0"/>
              <a:gd name="G20" fmla="cos G19 3849339"/>
              <a:gd name="G21" fmla="sin G19 3849339"/>
              <a:gd name="G22" fmla="+- G20 10800 0"/>
              <a:gd name="G23" fmla="+- G21 10800 0"/>
              <a:gd name="G24" fmla="+- 10800 0 G20"/>
              <a:gd name="G25" fmla="+- 65 10800 0"/>
              <a:gd name="G26" fmla="?: G9 G17 G25"/>
              <a:gd name="G27" fmla="?: G9 0 21600"/>
              <a:gd name="G28" fmla="cos 10800 3849339"/>
              <a:gd name="G29" fmla="sin 10800 3849339"/>
              <a:gd name="G30" fmla="sin 65 3849339"/>
              <a:gd name="G31" fmla="+- G28 10800 0"/>
              <a:gd name="G32" fmla="+- G29 10800 0"/>
              <a:gd name="G33" fmla="+- G30 10800 0"/>
              <a:gd name="G34" fmla="?: G4 0 G31"/>
              <a:gd name="G35" fmla="?: 3849339 G34 0"/>
              <a:gd name="G36" fmla="?: G6 G35 G31"/>
              <a:gd name="G37" fmla="+- 21600 0 G36"/>
              <a:gd name="G38" fmla="?: G4 0 G33"/>
              <a:gd name="G39" fmla="?: 3849339 G38 G32"/>
              <a:gd name="G40" fmla="?: G6 G39 0"/>
              <a:gd name="G41" fmla="?: G4 G32 21600"/>
              <a:gd name="G42" fmla="?: G6 G41 G33"/>
              <a:gd name="T12" fmla="*/ 10800 w 21600"/>
              <a:gd name="T13" fmla="*/ 21600 h 21600"/>
              <a:gd name="T14" fmla="*/ 13619 w 21600"/>
              <a:gd name="T15" fmla="*/ 15444 h 21600"/>
              <a:gd name="T16" fmla="*/ 10800 w 21600"/>
              <a:gd name="T17" fmla="*/ 10865 h 21600"/>
              <a:gd name="T18" fmla="*/ 7981 w 21600"/>
              <a:gd name="T19" fmla="*/ 15444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833" y="10855"/>
                </a:moveTo>
                <a:cubicBezTo>
                  <a:pt x="10823" y="10861"/>
                  <a:pt x="10811" y="10864"/>
                  <a:pt x="10800" y="10865"/>
                </a:cubicBezTo>
                <a:cubicBezTo>
                  <a:pt x="10788" y="10865"/>
                  <a:pt x="10776" y="10861"/>
                  <a:pt x="10766" y="10855"/>
                </a:cubicBezTo>
                <a:lnTo>
                  <a:pt x="5195" y="20031"/>
                </a:lnTo>
                <a:cubicBezTo>
                  <a:pt x="6884" y="21057"/>
                  <a:pt x="8823" y="21600"/>
                  <a:pt x="10800" y="21600"/>
                </a:cubicBezTo>
                <a:cubicBezTo>
                  <a:pt x="12776" y="21599"/>
                  <a:pt x="14715" y="21057"/>
                  <a:pt x="16404" y="20031"/>
                </a:cubicBezTo>
                <a:close/>
              </a:path>
            </a:pathLst>
          </a:custGeom>
          <a:solidFill>
            <a:schemeClr val="accent1">
              <a:lumMod val="60000"/>
              <a:lumOff val="40000"/>
            </a:schemeClr>
          </a:solidFill>
          <a:ln w="9525">
            <a:noFill/>
            <a:miter lim="800000"/>
            <a:headEnd/>
            <a:tailEnd/>
          </a:ln>
          <a:effectLst/>
        </p:spPr>
        <p:txBody>
          <a:bodyPr lIns="98581" tIns="49291" rIns="98581" bIns="49291" anchor="ctr"/>
          <a:lstStyle/>
          <a:p>
            <a:pPr>
              <a:defRPr/>
            </a:pPr>
            <a:endParaRPr lang="zh-CN" altLang="en-US" kern="0">
              <a:solidFill>
                <a:sysClr val="windowText" lastClr="000000"/>
              </a:solidFill>
            </a:endParaRPr>
          </a:p>
        </p:txBody>
      </p:sp>
      <p:sp>
        <p:nvSpPr>
          <p:cNvPr id="7" name="AutoShape 11"/>
          <p:cNvSpPr>
            <a:spLocks noChangeArrowheads="1"/>
          </p:cNvSpPr>
          <p:nvPr/>
        </p:nvSpPr>
        <p:spPr bwMode="auto">
          <a:xfrm rot="13560000">
            <a:off x="1071802" y="1521982"/>
            <a:ext cx="3635146" cy="3633564"/>
          </a:xfrm>
          <a:custGeom>
            <a:avLst/>
            <a:gdLst>
              <a:gd name="G0" fmla="+- 180 0 0"/>
              <a:gd name="G1" fmla="+- 2757857 0 0"/>
              <a:gd name="G2" fmla="+- 0 0 2757857"/>
              <a:gd name="T0" fmla="*/ 0 256 1"/>
              <a:gd name="T1" fmla="*/ 180 256 1"/>
              <a:gd name="G3" fmla="+- 2757857 T0 T1"/>
              <a:gd name="T2" fmla="*/ 0 256 1"/>
              <a:gd name="T3" fmla="*/ 90 256 1"/>
              <a:gd name="G4" fmla="+- 2757857 T2 T3"/>
              <a:gd name="G5" fmla="*/ G4 2 1"/>
              <a:gd name="T4" fmla="*/ 90 256 1"/>
              <a:gd name="T5" fmla="*/ 0 256 1"/>
              <a:gd name="G6" fmla="+- 2757857 T4 T5"/>
              <a:gd name="G7" fmla="*/ G6 2 1"/>
              <a:gd name="G8" fmla="abs 2757857"/>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80"/>
              <a:gd name="G18" fmla="*/ 180 1 2"/>
              <a:gd name="G19" fmla="+- G18 5400 0"/>
              <a:gd name="G20" fmla="cos G19 2757857"/>
              <a:gd name="G21" fmla="sin G19 2757857"/>
              <a:gd name="G22" fmla="+- G20 10800 0"/>
              <a:gd name="G23" fmla="+- G21 10800 0"/>
              <a:gd name="G24" fmla="+- 10800 0 G20"/>
              <a:gd name="G25" fmla="+- 180 10800 0"/>
              <a:gd name="G26" fmla="?: G9 G17 G25"/>
              <a:gd name="G27" fmla="?: G9 0 21600"/>
              <a:gd name="G28" fmla="cos 10800 2757857"/>
              <a:gd name="G29" fmla="sin 10800 2757857"/>
              <a:gd name="G30" fmla="sin 180 2757857"/>
              <a:gd name="G31" fmla="+- G28 10800 0"/>
              <a:gd name="G32" fmla="+- G29 10800 0"/>
              <a:gd name="G33" fmla="+- G30 10800 0"/>
              <a:gd name="G34" fmla="?: G4 0 G31"/>
              <a:gd name="G35" fmla="?: 2757857 G34 0"/>
              <a:gd name="G36" fmla="?: G6 G35 G31"/>
              <a:gd name="G37" fmla="+- 21600 0 G36"/>
              <a:gd name="G38" fmla="?: G4 0 G33"/>
              <a:gd name="G39" fmla="?: 2757857 G38 G32"/>
              <a:gd name="G40" fmla="?: G6 G39 0"/>
              <a:gd name="G41" fmla="?: G4 G32 21600"/>
              <a:gd name="G42" fmla="?: G6 G41 G33"/>
              <a:gd name="T12" fmla="*/ 10800 w 21600"/>
              <a:gd name="T13" fmla="*/ 21600 h 21600"/>
              <a:gd name="T14" fmla="*/ 14874 w 21600"/>
              <a:gd name="T15" fmla="*/ 14479 h 21600"/>
              <a:gd name="T16" fmla="*/ 10800 w 21600"/>
              <a:gd name="T17" fmla="*/ 10980 h 21600"/>
              <a:gd name="T18" fmla="*/ 6726 w 21600"/>
              <a:gd name="T19" fmla="*/ 14479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933" y="10920"/>
                </a:moveTo>
                <a:cubicBezTo>
                  <a:pt x="10899" y="10958"/>
                  <a:pt x="10850" y="10979"/>
                  <a:pt x="10800" y="10980"/>
                </a:cubicBezTo>
                <a:cubicBezTo>
                  <a:pt x="10749" y="10980"/>
                  <a:pt x="10700" y="10958"/>
                  <a:pt x="10666" y="10920"/>
                </a:cubicBezTo>
                <a:lnTo>
                  <a:pt x="2784" y="18038"/>
                </a:lnTo>
                <a:cubicBezTo>
                  <a:pt x="4832" y="20305"/>
                  <a:pt x="7744" y="21600"/>
                  <a:pt x="10800" y="21600"/>
                </a:cubicBezTo>
                <a:cubicBezTo>
                  <a:pt x="13855" y="21599"/>
                  <a:pt x="16767" y="20305"/>
                  <a:pt x="18815" y="18038"/>
                </a:cubicBezTo>
                <a:close/>
              </a:path>
            </a:pathLst>
          </a:custGeom>
          <a:solidFill>
            <a:srgbClr val="0070C0"/>
          </a:solidFill>
          <a:ln w="9525">
            <a:noFill/>
            <a:miter lim="800000"/>
            <a:headEnd/>
            <a:tailEnd/>
          </a:ln>
          <a:effectLst/>
        </p:spPr>
        <p:txBody>
          <a:bodyPr lIns="98581" tIns="49291" rIns="98581" bIns="49291" anchor="ctr"/>
          <a:lstStyle/>
          <a:p>
            <a:pPr>
              <a:defRPr/>
            </a:pPr>
            <a:endParaRPr lang="zh-CN" altLang="en-US" kern="0">
              <a:solidFill>
                <a:sysClr val="windowText" lastClr="000000"/>
              </a:solidFill>
            </a:endParaRPr>
          </a:p>
        </p:txBody>
      </p:sp>
      <p:sp>
        <p:nvSpPr>
          <p:cNvPr id="8" name="Text Box 12"/>
          <p:cNvSpPr txBox="1">
            <a:spLocks noChangeArrowheads="1"/>
          </p:cNvSpPr>
          <p:nvPr/>
        </p:nvSpPr>
        <p:spPr bwMode="auto">
          <a:xfrm>
            <a:off x="3077686" y="2231449"/>
            <a:ext cx="1153481" cy="676263"/>
          </a:xfrm>
          <a:prstGeom prst="rect">
            <a:avLst/>
          </a:prstGeom>
          <a:noFill/>
          <a:ln w="9525">
            <a:noFill/>
            <a:miter lim="800000"/>
            <a:headEnd/>
            <a:tailEnd/>
          </a:ln>
          <a:effectLst/>
        </p:spPr>
        <p:txBody>
          <a:bodyPr wrap="none" lIns="78242" tIns="39121" rIns="78242" bIns="39121">
            <a:spAutoFit/>
          </a:bodyPr>
          <a:lstStyle/>
          <a:p>
            <a:pPr algn="ctr">
              <a:defRPr/>
            </a:pPr>
            <a:r>
              <a:rPr lang="zh-CN" altLang="en-US" kern="0">
                <a:solidFill>
                  <a:srgbClr val="FFFFFF"/>
                </a:solidFill>
                <a:latin typeface="微软雅黑" pitchFamily="34" charset="-122"/>
                <a:ea typeface="微软雅黑" pitchFamily="34" charset="-122"/>
              </a:rPr>
              <a:t>你的文字</a:t>
            </a:r>
          </a:p>
          <a:p>
            <a:pPr algn="ctr">
              <a:defRPr/>
            </a:pPr>
            <a:r>
              <a:rPr lang="zh-CN" altLang="en-US" kern="0">
                <a:solidFill>
                  <a:srgbClr val="FFFFFF"/>
                </a:solidFill>
                <a:latin typeface="微软雅黑" pitchFamily="34" charset="-122"/>
                <a:ea typeface="微软雅黑" pitchFamily="34" charset="-122"/>
              </a:rPr>
              <a:t>34%</a:t>
            </a:r>
          </a:p>
        </p:txBody>
      </p:sp>
      <p:sp>
        <p:nvSpPr>
          <p:cNvPr id="9" name="Text Box 13"/>
          <p:cNvSpPr txBox="1">
            <a:spLocks noChangeArrowheads="1"/>
          </p:cNvSpPr>
          <p:nvPr/>
        </p:nvSpPr>
        <p:spPr bwMode="auto">
          <a:xfrm>
            <a:off x="2298943" y="4215033"/>
            <a:ext cx="1153481" cy="676263"/>
          </a:xfrm>
          <a:prstGeom prst="rect">
            <a:avLst/>
          </a:prstGeom>
          <a:noFill/>
          <a:ln w="9525">
            <a:noFill/>
            <a:miter lim="800000"/>
            <a:headEnd/>
            <a:tailEnd/>
          </a:ln>
          <a:effectLst/>
        </p:spPr>
        <p:txBody>
          <a:bodyPr wrap="none" lIns="78242" tIns="39121" rIns="78242" bIns="39121">
            <a:spAutoFit/>
          </a:bodyPr>
          <a:lstStyle/>
          <a:p>
            <a:pPr algn="ctr">
              <a:defRPr/>
            </a:pPr>
            <a:r>
              <a:rPr lang="zh-CN" altLang="en-US" kern="0" dirty="0">
                <a:solidFill>
                  <a:srgbClr val="FFFFFF"/>
                </a:solidFill>
                <a:latin typeface="微软雅黑" pitchFamily="34" charset="-122"/>
                <a:ea typeface="微软雅黑" pitchFamily="34" charset="-122"/>
              </a:rPr>
              <a:t>你的文字</a:t>
            </a:r>
          </a:p>
          <a:p>
            <a:pPr algn="ctr">
              <a:defRPr/>
            </a:pPr>
            <a:r>
              <a:rPr lang="zh-CN" altLang="en-US" kern="0" dirty="0">
                <a:solidFill>
                  <a:srgbClr val="FFFFFF"/>
                </a:solidFill>
                <a:latin typeface="微软雅黑" pitchFamily="34" charset="-122"/>
                <a:ea typeface="微软雅黑" pitchFamily="34" charset="-122"/>
              </a:rPr>
              <a:t>19.2%</a:t>
            </a:r>
          </a:p>
        </p:txBody>
      </p:sp>
      <p:sp>
        <p:nvSpPr>
          <p:cNvPr id="10" name="Text Box 14"/>
          <p:cNvSpPr txBox="1">
            <a:spLocks noChangeArrowheads="1"/>
          </p:cNvSpPr>
          <p:nvPr/>
        </p:nvSpPr>
        <p:spPr bwMode="auto">
          <a:xfrm>
            <a:off x="5151153" y="1630725"/>
            <a:ext cx="2206154" cy="313198"/>
          </a:xfrm>
          <a:prstGeom prst="rect">
            <a:avLst/>
          </a:prstGeom>
          <a:solidFill>
            <a:srgbClr val="0070C0"/>
          </a:solidFill>
          <a:ln w="9525">
            <a:noFill/>
            <a:miter lim="800000"/>
            <a:headEnd/>
            <a:tailEnd/>
          </a:ln>
          <a:effectLst/>
        </p:spPr>
        <p:txBody>
          <a:bodyPr lIns="78242" tIns="39121" rIns="78242" bIns="39121">
            <a:spAutoFit/>
          </a:bodyPr>
          <a:lstStyle/>
          <a:p>
            <a:pPr algn="ctr">
              <a:defRPr/>
            </a:pPr>
            <a:r>
              <a:rPr lang="zh-CN" altLang="en-US" sz="1500" kern="0">
                <a:solidFill>
                  <a:srgbClr val="FFFFFF"/>
                </a:solidFill>
                <a:ea typeface="微软雅黑" pitchFamily="34" charset="-122"/>
              </a:rPr>
              <a:t>这里输入您的标题</a:t>
            </a:r>
          </a:p>
        </p:txBody>
      </p:sp>
      <p:sp>
        <p:nvSpPr>
          <p:cNvPr id="11" name="Text Box 15"/>
          <p:cNvSpPr txBox="1">
            <a:spLocks noChangeArrowheads="1"/>
          </p:cNvSpPr>
          <p:nvPr/>
        </p:nvSpPr>
        <p:spPr bwMode="auto">
          <a:xfrm>
            <a:off x="5180249" y="2109935"/>
            <a:ext cx="2074366" cy="984846"/>
          </a:xfrm>
          <a:prstGeom prst="rect">
            <a:avLst/>
          </a:prstGeom>
          <a:noFill/>
          <a:ln w="9525">
            <a:noFill/>
            <a:miter lim="800000"/>
            <a:headEnd/>
            <a:tailEnd/>
          </a:ln>
          <a:effectLst/>
        </p:spPr>
        <p:txBody>
          <a:bodyPr wrap="square" lIns="78242" tIns="39121" rIns="78242" bIns="39121">
            <a:spAutoFit/>
          </a:bodyPr>
          <a:lstStyle/>
          <a:p>
            <a:pPr algn="just">
              <a:lnSpc>
                <a:spcPct val="130000"/>
              </a:lnSpc>
              <a:defRPr/>
            </a:pPr>
            <a:r>
              <a:rPr lang="zh-CN" altLang="en-US" sz="1500" dirty="0">
                <a:solidFill>
                  <a:schemeClr val="tx1">
                    <a:lumMod val="75000"/>
                    <a:lumOff val="25000"/>
                  </a:schemeClr>
                </a:solidFill>
                <a:latin typeface="微软雅黑" pitchFamily="34" charset="-122"/>
                <a:ea typeface="微软雅黑" pitchFamily="34" charset="-122"/>
              </a:rPr>
              <a:t>请在此处输入您文本或者将您文本粘贴到此处在此处输入您文本</a:t>
            </a:r>
            <a:endParaRPr lang="zh-CN" altLang="en-US" sz="15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2" name="Text Box 16"/>
          <p:cNvSpPr txBox="1">
            <a:spLocks noChangeArrowheads="1"/>
          </p:cNvSpPr>
          <p:nvPr/>
        </p:nvSpPr>
        <p:spPr bwMode="auto">
          <a:xfrm>
            <a:off x="5180249" y="3494508"/>
            <a:ext cx="2848135" cy="1464001"/>
          </a:xfrm>
          <a:prstGeom prst="rect">
            <a:avLst/>
          </a:prstGeom>
          <a:noFill/>
          <a:ln w="9525">
            <a:noFill/>
            <a:miter lim="800000"/>
            <a:headEnd/>
            <a:tailEnd/>
          </a:ln>
          <a:effectLst/>
        </p:spPr>
        <p:txBody>
          <a:bodyPr wrap="square" lIns="78242" tIns="39121" rIns="78242" bIns="39121">
            <a:spAutoFit/>
          </a:bodyPr>
          <a:lstStyle/>
          <a:p>
            <a:pPr>
              <a:lnSpc>
                <a:spcPct val="150000"/>
              </a:lnSpc>
            </a:pPr>
            <a:r>
              <a:rPr lang="zh-CN" altLang="en-US" sz="1500" dirty="0">
                <a:solidFill>
                  <a:schemeClr val="tx1">
                    <a:lumMod val="85000"/>
                    <a:lumOff val="15000"/>
                  </a:schemeClr>
                </a:solidFill>
                <a:latin typeface="微软雅黑" pitchFamily="34" charset="-122"/>
                <a:ea typeface="微软雅黑" pitchFamily="34" charset="-122"/>
              </a:rPr>
              <a:t>这里输入您的文字这里输入您的文字这里输入您的文字这里输入您的文字这里输入您的文字这里输入您的文字这里输入</a:t>
            </a:r>
          </a:p>
        </p:txBody>
      </p:sp>
    </p:spTree>
    <p:extLst>
      <p:ext uri="{BB962C8B-B14F-4D97-AF65-F5344CB8AC3E}">
        <p14:creationId xmlns:p14="http://schemas.microsoft.com/office/powerpoint/2010/main" val="275446014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edge">
                                      <p:cBhvr>
                                        <p:cTn id="18" dur="1000"/>
                                        <p:tgtEl>
                                          <p:spTgt spid="5"/>
                                        </p:tgtEl>
                                      </p:cBhvr>
                                    </p:animEffect>
                                  </p:childTnLst>
                                </p:cTn>
                              </p:par>
                            </p:childTnLst>
                          </p:cTn>
                        </p:par>
                        <p:par>
                          <p:cTn id="19" fill="hold">
                            <p:stCondLst>
                              <p:cond delay="2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fltVal val="0"/>
                                          </p:val>
                                        </p:tav>
                                        <p:tav tm="100000">
                                          <p:val>
                                            <p:strVal val="#ppt_w"/>
                                          </p:val>
                                        </p:tav>
                                      </p:tavLst>
                                    </p:anim>
                                    <p:anim calcmode="lin" valueType="num">
                                      <p:cBhvr>
                                        <p:cTn id="23" dur="1000" fill="hold"/>
                                        <p:tgtEl>
                                          <p:spTgt spid="7"/>
                                        </p:tgtEl>
                                        <p:attrNameLst>
                                          <p:attrName>ppt_h</p:attrName>
                                        </p:attrNameLst>
                                      </p:cBhvr>
                                      <p:tavLst>
                                        <p:tav tm="0">
                                          <p:val>
                                            <p:fltVal val="0"/>
                                          </p:val>
                                        </p:tav>
                                        <p:tav tm="100000">
                                          <p:val>
                                            <p:strVal val="#ppt_h"/>
                                          </p:val>
                                        </p:tav>
                                      </p:tavLst>
                                    </p:anim>
                                  </p:childTnLst>
                                </p:cTn>
                              </p:par>
                              <p:par>
                                <p:cTn id="24" presetID="23" presetClass="entr" presetSubtype="16"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ppt_w</p:attrName>
                                        </p:attrNameLst>
                                      </p:cBhvr>
                                      <p:tavLst>
                                        <p:tav tm="0">
                                          <p:val>
                                            <p:fltVal val="0"/>
                                          </p:val>
                                        </p:tav>
                                        <p:tav tm="100000">
                                          <p:val>
                                            <p:strVal val="#ppt_w"/>
                                          </p:val>
                                        </p:tav>
                                      </p:tavLst>
                                    </p:anim>
                                    <p:anim calcmode="lin" valueType="num">
                                      <p:cBhvr>
                                        <p:cTn id="27" dur="1000" fill="hold"/>
                                        <p:tgtEl>
                                          <p:spTgt spid="6"/>
                                        </p:tgtEl>
                                        <p:attrNameLst>
                                          <p:attrName>ppt_h</p:attrName>
                                        </p:attrNameLst>
                                      </p:cBhvr>
                                      <p:tavLst>
                                        <p:tav tm="0">
                                          <p:val>
                                            <p:fltVal val="0"/>
                                          </p:val>
                                        </p:tav>
                                        <p:tav tm="100000">
                                          <p:val>
                                            <p:strVal val="#ppt_h"/>
                                          </p:val>
                                        </p:tav>
                                      </p:tavLst>
                                    </p:anim>
                                  </p:childTnLst>
                                </p:cTn>
                              </p:par>
                            </p:childTnLst>
                          </p:cTn>
                        </p:par>
                        <p:par>
                          <p:cTn id="28" fill="hold">
                            <p:stCondLst>
                              <p:cond delay="30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8"/>
                                        </p:tgtEl>
                                        <p:attrNameLst>
                                          <p:attrName>ppt_y</p:attrName>
                                        </p:attrNameLst>
                                      </p:cBhvr>
                                      <p:tavLst>
                                        <p:tav tm="0">
                                          <p:val>
                                            <p:strVal val="#ppt_y"/>
                                          </p:val>
                                        </p:tav>
                                        <p:tav tm="100000">
                                          <p:val>
                                            <p:strVal val="#ppt_y"/>
                                          </p:val>
                                        </p:tav>
                                      </p:tavLst>
                                    </p:anim>
                                    <p:anim calcmode="lin" valueType="num">
                                      <p:cBhvr>
                                        <p:cTn id="3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p:tgtEl>
                                          <p:spTgt spid="8"/>
                                        </p:tgtEl>
                                      </p:cBhvr>
                                    </p:animEffect>
                                  </p:childTnLst>
                                </p:cTn>
                              </p:par>
                            </p:childTnLst>
                          </p:cTn>
                        </p:par>
                        <p:par>
                          <p:cTn id="36" fill="hold">
                            <p:stCondLst>
                              <p:cond delay="38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9"/>
                                        </p:tgtEl>
                                        <p:attrNameLst>
                                          <p:attrName>ppt_y</p:attrName>
                                        </p:attrNameLst>
                                      </p:cBhvr>
                                      <p:tavLst>
                                        <p:tav tm="0">
                                          <p:val>
                                            <p:strVal val="#ppt_y"/>
                                          </p:val>
                                        </p:tav>
                                        <p:tav tm="100000">
                                          <p:val>
                                            <p:strVal val="#ppt_y"/>
                                          </p:val>
                                        </p:tav>
                                      </p:tavLst>
                                    </p:anim>
                                    <p:anim calcmode="lin" valueType="num">
                                      <p:cBhvr>
                                        <p:cTn id="4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p:tgtEl>
                                          <p:spTgt spid="9"/>
                                        </p:tgtEl>
                                      </p:cBhvr>
                                    </p:animEffect>
                                  </p:childTnLst>
                                </p:cTn>
                              </p:par>
                            </p:childTnLst>
                          </p:cTn>
                        </p:par>
                        <p:par>
                          <p:cTn id="44" fill="hold">
                            <p:stCondLst>
                              <p:cond delay="47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0"/>
                                        </p:tgtEl>
                                        <p:attrNameLst>
                                          <p:attrName>ppt_y</p:attrName>
                                        </p:attrNameLst>
                                      </p:cBhvr>
                                      <p:tavLst>
                                        <p:tav tm="0">
                                          <p:val>
                                            <p:strVal val="#ppt_y"/>
                                          </p:val>
                                        </p:tav>
                                        <p:tav tm="100000">
                                          <p:val>
                                            <p:strVal val="#ppt_y"/>
                                          </p:val>
                                        </p:tav>
                                      </p:tavLst>
                                    </p:anim>
                                    <p:anim calcmode="lin" valueType="num">
                                      <p:cBhvr>
                                        <p:cTn id="4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p:tgtEl>
                                          <p:spTgt spid="10"/>
                                        </p:tgtEl>
                                      </p:cBhvr>
                                    </p:animEffect>
                                  </p:childTnLst>
                                </p:cTn>
                              </p:par>
                            </p:childTnLst>
                          </p:cTn>
                        </p:par>
                        <p:par>
                          <p:cTn id="52" fill="hold">
                            <p:stCondLst>
                              <p:cond delay="5550"/>
                            </p:stCondLst>
                            <p:childTnLst>
                              <p:par>
                                <p:cTn id="53" presetID="22" presetClass="entr" presetSubtype="1"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up)">
                                      <p:cBhvr>
                                        <p:cTn id="55" dur="500"/>
                                        <p:tgtEl>
                                          <p:spTgt spid="11"/>
                                        </p:tgtEl>
                                      </p:cBhvr>
                                    </p:animEffect>
                                  </p:childTnLst>
                                </p:cTn>
                              </p:par>
                            </p:childTnLst>
                          </p:cTn>
                        </p:par>
                        <p:par>
                          <p:cTn id="56" fill="hold">
                            <p:stCondLst>
                              <p:cond delay="6050"/>
                            </p:stCondLst>
                            <p:childTnLst>
                              <p:par>
                                <p:cTn id="57" presetID="17" presetClass="entr" presetSubtype="1"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ppt_x</p:attrName>
                                        </p:attrNameLst>
                                      </p:cBhvr>
                                      <p:tavLst>
                                        <p:tav tm="0">
                                          <p:val>
                                            <p:strVal val="#ppt_x"/>
                                          </p:val>
                                        </p:tav>
                                        <p:tav tm="100000">
                                          <p:val>
                                            <p:strVal val="#ppt_x"/>
                                          </p:val>
                                        </p:tav>
                                      </p:tavLst>
                                    </p:anim>
                                    <p:anim calcmode="lin" valueType="num">
                                      <p:cBhvr>
                                        <p:cTn id="60" dur="500" fill="hold"/>
                                        <p:tgtEl>
                                          <p:spTgt spid="12"/>
                                        </p:tgtEl>
                                        <p:attrNameLst>
                                          <p:attrName>ppt_y</p:attrName>
                                        </p:attrNameLst>
                                      </p:cBhvr>
                                      <p:tavLst>
                                        <p:tav tm="0">
                                          <p:val>
                                            <p:strVal val="#ppt_y-#ppt_h/2"/>
                                          </p:val>
                                        </p:tav>
                                        <p:tav tm="100000">
                                          <p:val>
                                            <p:strVal val="#ppt_y"/>
                                          </p:val>
                                        </p:tav>
                                      </p:tavLst>
                                    </p:anim>
                                    <p:anim calcmode="lin" valueType="num">
                                      <p:cBhvr>
                                        <p:cTn id="61" dur="500" fill="hold"/>
                                        <p:tgtEl>
                                          <p:spTgt spid="12"/>
                                        </p:tgtEl>
                                        <p:attrNameLst>
                                          <p:attrName>ppt_w</p:attrName>
                                        </p:attrNameLst>
                                      </p:cBhvr>
                                      <p:tavLst>
                                        <p:tav tm="0">
                                          <p:val>
                                            <p:strVal val="#ppt_w"/>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bldLvl="0" autoUpdateAnimBg="0"/>
      <p:bldP spid="9" grpId="0" bldLvl="0" autoUpdateAnimBg="0"/>
      <p:bldP spid="10" grpId="0" bldLvl="0" animBg="1" autoUpdateAnimBg="0"/>
      <p:bldP spid="11" grpId="0" bldLvl="0" autoUpdateAnimBg="0"/>
      <p:bldP spid="12"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20280"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工作中存在的不足</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26848" y="1601874"/>
            <a:ext cx="1824485" cy="1086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871426" y="1601874"/>
            <a:ext cx="1831331" cy="1086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26847" y="3577678"/>
            <a:ext cx="1824487" cy="107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878272" y="3577678"/>
            <a:ext cx="1824485" cy="107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文本框 3"/>
          <p:cNvSpPr txBox="1">
            <a:spLocks noChangeArrowheads="1"/>
          </p:cNvSpPr>
          <p:nvPr/>
        </p:nvSpPr>
        <p:spPr bwMode="auto">
          <a:xfrm>
            <a:off x="2465024" y="1608720"/>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
        <p:nvSpPr>
          <p:cNvPr id="10" name="矩形 16"/>
          <p:cNvSpPr>
            <a:spLocks noChangeArrowheads="1"/>
          </p:cNvSpPr>
          <p:nvPr/>
        </p:nvSpPr>
        <p:spPr bwMode="auto">
          <a:xfrm>
            <a:off x="623425" y="2688093"/>
            <a:ext cx="1827907" cy="359968"/>
          </a:xfrm>
          <a:prstGeom prst="rect">
            <a:avLst/>
          </a:prstGeom>
          <a:solidFill>
            <a:srgbClr val="0070C0"/>
          </a:solidFill>
          <a:ln>
            <a:noFill/>
          </a:ln>
          <a:extLst/>
        </p:spPr>
        <p:txBody>
          <a:bodyPr lIns="98581" tIns="49291" rIns="98581" bIns="49291" anchor="ctr"/>
          <a:lstStyle/>
          <a:p>
            <a:pPr algn="ctr" eaLnBrk="1" hangingPunct="1">
              <a:buFont typeface="Arial" charset="0"/>
              <a:buNone/>
            </a:pPr>
            <a:r>
              <a:rPr lang="zh-CN" altLang="en-US" sz="1500" dirty="0">
                <a:solidFill>
                  <a:srgbClr val="FFFFFF"/>
                </a:solidFill>
                <a:latin typeface="微软雅黑" pitchFamily="34" charset="-122"/>
                <a:ea typeface="微软雅黑" pitchFamily="34" charset="-122"/>
              </a:rPr>
              <a:t>此处添加文本</a:t>
            </a:r>
          </a:p>
        </p:txBody>
      </p:sp>
      <p:sp>
        <p:nvSpPr>
          <p:cNvPr id="11" name="矩形 17"/>
          <p:cNvSpPr>
            <a:spLocks noChangeArrowheads="1"/>
          </p:cNvSpPr>
          <p:nvPr/>
        </p:nvSpPr>
        <p:spPr bwMode="auto">
          <a:xfrm>
            <a:off x="4874849" y="2688093"/>
            <a:ext cx="1827907" cy="359968"/>
          </a:xfrm>
          <a:prstGeom prst="rect">
            <a:avLst/>
          </a:prstGeom>
          <a:solidFill>
            <a:srgbClr val="0070C0"/>
          </a:solidFill>
          <a:ln>
            <a:noFill/>
          </a:ln>
          <a:extLst/>
        </p:spPr>
        <p:txBody>
          <a:bodyPr lIns="98581" tIns="49291" rIns="98581" bIns="49291" anchor="ctr"/>
          <a:lstStyle/>
          <a:p>
            <a:pPr algn="ctr"/>
            <a:r>
              <a:rPr lang="zh-CN" altLang="en-US" sz="1500" dirty="0">
                <a:solidFill>
                  <a:srgbClr val="FFFFFF"/>
                </a:solidFill>
                <a:latin typeface="微软雅黑" pitchFamily="34" charset="-122"/>
                <a:ea typeface="微软雅黑" pitchFamily="34" charset="-122"/>
              </a:rPr>
              <a:t>此处添加文本</a:t>
            </a:r>
          </a:p>
        </p:txBody>
      </p:sp>
      <p:sp>
        <p:nvSpPr>
          <p:cNvPr id="12" name="矩形 18"/>
          <p:cNvSpPr>
            <a:spLocks noChangeArrowheads="1"/>
          </p:cNvSpPr>
          <p:nvPr/>
        </p:nvSpPr>
        <p:spPr bwMode="auto">
          <a:xfrm>
            <a:off x="623425" y="4655341"/>
            <a:ext cx="1827907" cy="359966"/>
          </a:xfrm>
          <a:prstGeom prst="rect">
            <a:avLst/>
          </a:prstGeom>
          <a:solidFill>
            <a:srgbClr val="0070C0"/>
          </a:solidFill>
          <a:ln>
            <a:noFill/>
          </a:ln>
          <a:extLst/>
        </p:spPr>
        <p:txBody>
          <a:bodyPr lIns="98581" tIns="49291" rIns="98581" bIns="49291" anchor="ctr"/>
          <a:lstStyle/>
          <a:p>
            <a:pPr algn="ctr"/>
            <a:r>
              <a:rPr lang="zh-CN" altLang="en-US" sz="1500" dirty="0">
                <a:solidFill>
                  <a:srgbClr val="FFFFFF"/>
                </a:solidFill>
                <a:latin typeface="微软雅黑" pitchFamily="34" charset="-122"/>
                <a:ea typeface="微软雅黑" pitchFamily="34" charset="-122"/>
              </a:rPr>
              <a:t>此处添加文本</a:t>
            </a:r>
          </a:p>
        </p:txBody>
      </p:sp>
      <p:sp>
        <p:nvSpPr>
          <p:cNvPr id="13" name="矩形 19"/>
          <p:cNvSpPr>
            <a:spLocks noChangeArrowheads="1"/>
          </p:cNvSpPr>
          <p:nvPr/>
        </p:nvSpPr>
        <p:spPr bwMode="auto">
          <a:xfrm>
            <a:off x="4874849" y="4655341"/>
            <a:ext cx="1827907" cy="359966"/>
          </a:xfrm>
          <a:prstGeom prst="rect">
            <a:avLst/>
          </a:prstGeom>
          <a:solidFill>
            <a:srgbClr val="0070C0"/>
          </a:solidFill>
          <a:ln>
            <a:noFill/>
          </a:ln>
          <a:extLst/>
        </p:spPr>
        <p:txBody>
          <a:bodyPr lIns="98581" tIns="49291" rIns="98581" bIns="49291" anchor="ctr"/>
          <a:lstStyle/>
          <a:p>
            <a:pPr algn="ctr"/>
            <a:r>
              <a:rPr lang="zh-CN" altLang="en-US" sz="1500" dirty="0">
                <a:solidFill>
                  <a:srgbClr val="FFFFFF"/>
                </a:solidFill>
                <a:latin typeface="微软雅黑" pitchFamily="34" charset="-122"/>
                <a:ea typeface="微软雅黑" pitchFamily="34" charset="-122"/>
              </a:rPr>
              <a:t>此处添加文本</a:t>
            </a:r>
          </a:p>
        </p:txBody>
      </p:sp>
      <p:sp>
        <p:nvSpPr>
          <p:cNvPr id="14" name="文本框 3"/>
          <p:cNvSpPr txBox="1">
            <a:spLocks noChangeArrowheads="1"/>
          </p:cNvSpPr>
          <p:nvPr/>
        </p:nvSpPr>
        <p:spPr bwMode="auto">
          <a:xfrm>
            <a:off x="6768436" y="1601874"/>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
        <p:nvSpPr>
          <p:cNvPr id="15" name="文本框 3"/>
          <p:cNvSpPr txBox="1">
            <a:spLocks noChangeArrowheads="1"/>
          </p:cNvSpPr>
          <p:nvPr/>
        </p:nvSpPr>
        <p:spPr bwMode="auto">
          <a:xfrm>
            <a:off x="2465024" y="3584524"/>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
        <p:nvSpPr>
          <p:cNvPr id="16" name="文本框 3"/>
          <p:cNvSpPr txBox="1">
            <a:spLocks noChangeArrowheads="1"/>
          </p:cNvSpPr>
          <p:nvPr/>
        </p:nvSpPr>
        <p:spPr bwMode="auto">
          <a:xfrm>
            <a:off x="6768436" y="3577678"/>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96984943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500"/>
                            </p:stCondLst>
                            <p:childTnLst>
                              <p:par>
                                <p:cTn id="29" presetID="2" presetClass="entr" presetSubtype="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2" presetClass="entr" presetSubtype="4"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down)">
                                      <p:cBhvr>
                                        <p:cTn id="36" dur="500"/>
                                        <p:tgtEl>
                                          <p:spTgt spid="6"/>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par>
                          <p:cTn id="41" fill="hold">
                            <p:stCondLst>
                              <p:cond delay="4000"/>
                            </p:stCondLst>
                            <p:childTnLst>
                              <p:par>
                                <p:cTn id="42" presetID="2" presetClass="entr" presetSubtype="4"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2" presetClass="entr" presetSubtype="4"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down)">
                                      <p:cBhvr>
                                        <p:cTn id="49" dur="500"/>
                                        <p:tgtEl>
                                          <p:spTgt spid="7"/>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par>
                          <p:cTn id="54" fill="hold">
                            <p:stCondLst>
                              <p:cond delay="5500"/>
                            </p:stCondLst>
                            <p:childTnLst>
                              <p:par>
                                <p:cTn id="55" presetID="2" presetClass="entr" presetSubtype="4"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ppt_x"/>
                                          </p:val>
                                        </p:tav>
                                        <p:tav tm="100000">
                                          <p:val>
                                            <p:strVal val="#ppt_x"/>
                                          </p:val>
                                        </p:tav>
                                      </p:tavLst>
                                    </p:anim>
                                    <p:anim calcmode="lin" valueType="num">
                                      <p:cBhvr additive="base">
                                        <p:cTn id="58" dur="500" fill="hold"/>
                                        <p:tgtEl>
                                          <p:spTgt spid="13"/>
                                        </p:tgtEl>
                                        <p:attrNameLst>
                                          <p:attrName>ppt_y</p:attrName>
                                        </p:attrNameLst>
                                      </p:cBhvr>
                                      <p:tavLst>
                                        <p:tav tm="0">
                                          <p:val>
                                            <p:strVal val="1+#ppt_h/2"/>
                                          </p:val>
                                        </p:tav>
                                        <p:tav tm="100000">
                                          <p:val>
                                            <p:strVal val="#ppt_y"/>
                                          </p:val>
                                        </p:tav>
                                      </p:tavLst>
                                    </p:anim>
                                  </p:childTnLst>
                                </p:cTn>
                              </p:par>
                            </p:childTnLst>
                          </p:cTn>
                        </p:par>
                        <p:par>
                          <p:cTn id="59" fill="hold">
                            <p:stCondLst>
                              <p:cond delay="6000"/>
                            </p:stCondLst>
                            <p:childTnLst>
                              <p:par>
                                <p:cTn id="60" presetID="22" presetClass="entr" presetSubtype="4"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down)">
                                      <p:cBhvr>
                                        <p:cTn id="62" dur="500"/>
                                        <p:tgtEl>
                                          <p:spTgt spid="8"/>
                                        </p:tgtEl>
                                      </p:cBhvr>
                                    </p:animEffect>
                                  </p:childTnLst>
                                </p:cTn>
                              </p:par>
                            </p:childTnLst>
                          </p:cTn>
                        </p:par>
                        <p:par>
                          <p:cTn id="63" fill="hold">
                            <p:stCondLst>
                              <p:cond delay="6500"/>
                            </p:stCondLst>
                            <p:childTnLst>
                              <p:par>
                                <p:cTn id="64" presetID="22" presetClass="entr" presetSubtype="8"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p:bldP spid="10" grpId="0" animBg="1"/>
      <p:bldP spid="11" grpId="0" animBg="1"/>
      <p:bldP spid="12" grpId="0" animBg="1"/>
      <p:bldP spid="13" grpId="0" animBg="1"/>
      <p:bldP spid="14" grpId="0"/>
      <p:bldP spid="15"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20280"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工作中存在的不足</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泪滴形 28"/>
          <p:cNvSpPr/>
          <p:nvPr/>
        </p:nvSpPr>
        <p:spPr>
          <a:xfrm rot="2700000">
            <a:off x="1403648" y="1345332"/>
            <a:ext cx="2396032" cy="2396032"/>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泪滴形 29"/>
          <p:cNvSpPr/>
          <p:nvPr/>
        </p:nvSpPr>
        <p:spPr>
          <a:xfrm rot="13500000">
            <a:off x="5080182" y="1345332"/>
            <a:ext cx="2396032" cy="2396032"/>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232265" y="2343504"/>
            <a:ext cx="399688" cy="399688"/>
          </a:xfrm>
          <a:prstGeom prst="ellipse">
            <a:avLst/>
          </a:pr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rgbClr val="089CA3"/>
              </a:solidFill>
              <a:latin typeface="微软雅黑" pitchFamily="34" charset="-122"/>
              <a:ea typeface="微软雅黑" pitchFamily="34" charset="-122"/>
            </a:endParaRPr>
          </a:p>
        </p:txBody>
      </p:sp>
      <p:sp>
        <p:nvSpPr>
          <p:cNvPr id="32" name="椭圆 31"/>
          <p:cNvSpPr/>
          <p:nvPr/>
        </p:nvSpPr>
        <p:spPr>
          <a:xfrm>
            <a:off x="1595671" y="1537355"/>
            <a:ext cx="2011986" cy="201198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0070C0"/>
                </a:solidFill>
                <a:latin typeface="微软雅黑" pitchFamily="34" charset="-122"/>
                <a:ea typeface="微软雅黑" pitchFamily="34" charset="-122"/>
              </a:rPr>
              <a:t>添加文本信息</a:t>
            </a:r>
            <a:endParaRPr lang="zh-CN" altLang="en-US" b="1" dirty="0">
              <a:solidFill>
                <a:srgbClr val="0070C0"/>
              </a:solidFill>
              <a:latin typeface="微软雅黑" pitchFamily="34" charset="-122"/>
              <a:ea typeface="微软雅黑" pitchFamily="34" charset="-122"/>
            </a:endParaRPr>
          </a:p>
        </p:txBody>
      </p:sp>
      <p:sp>
        <p:nvSpPr>
          <p:cNvPr id="33" name="椭圆 32"/>
          <p:cNvSpPr/>
          <p:nvPr/>
        </p:nvSpPr>
        <p:spPr>
          <a:xfrm>
            <a:off x="5272205" y="1537355"/>
            <a:ext cx="2011986" cy="201198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0070C0"/>
                </a:solidFill>
                <a:latin typeface="微软雅黑" pitchFamily="34" charset="-122"/>
                <a:ea typeface="微软雅黑" pitchFamily="34" charset="-122"/>
              </a:rPr>
              <a:t>添加文本信息</a:t>
            </a:r>
          </a:p>
        </p:txBody>
      </p:sp>
      <p:sp>
        <p:nvSpPr>
          <p:cNvPr id="34" name="文本框 7"/>
          <p:cNvSpPr txBox="1">
            <a:spLocks noChangeArrowheads="1"/>
          </p:cNvSpPr>
          <p:nvPr/>
        </p:nvSpPr>
        <p:spPr bwMode="auto">
          <a:xfrm>
            <a:off x="1259632" y="3937620"/>
            <a:ext cx="2695500" cy="1080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800" b="1" dirty="0" smtClean="0">
                <a:solidFill>
                  <a:srgbClr val="0070C0"/>
                </a:solidFill>
                <a:latin typeface="微软雅黑" pitchFamily="34" charset="-122"/>
              </a:rPr>
              <a:t>添加文本</a:t>
            </a:r>
            <a:endParaRPr lang="en-US" altLang="zh-CN" sz="1800" b="1" dirty="0" smtClean="0">
              <a:solidFill>
                <a:srgbClr val="0070C0"/>
              </a:solidFill>
              <a:latin typeface="微软雅黑" pitchFamily="34" charset="-122"/>
            </a:endParaRPr>
          </a:p>
          <a:p>
            <a:pPr>
              <a:lnSpc>
                <a:spcPct val="150000"/>
              </a:lnSpc>
              <a:spcBef>
                <a:spcPts val="300"/>
              </a:spcBef>
            </a:pPr>
            <a:r>
              <a:rPr lang="zh-CN" altLang="en-US" sz="1600" dirty="0" smtClean="0">
                <a:latin typeface="微软雅黑" pitchFamily="34" charset="-122"/>
              </a:rPr>
              <a:t>添加说明文字添加</a:t>
            </a:r>
            <a:r>
              <a:rPr lang="zh-CN" altLang="en-US" sz="1600" dirty="0">
                <a:latin typeface="微软雅黑" pitchFamily="34" charset="-122"/>
              </a:rPr>
              <a:t>说明文字添加说明文字添加说明文字</a:t>
            </a:r>
          </a:p>
        </p:txBody>
      </p:sp>
      <p:sp>
        <p:nvSpPr>
          <p:cNvPr id="35" name="文本框 7"/>
          <p:cNvSpPr txBox="1">
            <a:spLocks noChangeArrowheads="1"/>
          </p:cNvSpPr>
          <p:nvPr/>
        </p:nvSpPr>
        <p:spPr bwMode="auto">
          <a:xfrm>
            <a:off x="5004048" y="3937620"/>
            <a:ext cx="2708284" cy="1080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800" b="1" dirty="0" smtClean="0">
                <a:solidFill>
                  <a:srgbClr val="0070C0"/>
                </a:solidFill>
                <a:latin typeface="微软雅黑" pitchFamily="34" charset="-122"/>
              </a:rPr>
              <a:t>添加文本</a:t>
            </a:r>
            <a:endParaRPr lang="en-US" altLang="zh-CN" sz="1800" b="1" dirty="0" smtClean="0">
              <a:solidFill>
                <a:srgbClr val="0070C0"/>
              </a:solidFill>
              <a:latin typeface="微软雅黑" pitchFamily="34" charset="-122"/>
            </a:endParaRPr>
          </a:p>
          <a:p>
            <a:pPr>
              <a:lnSpc>
                <a:spcPct val="150000"/>
              </a:lnSpc>
              <a:spcBef>
                <a:spcPts val="300"/>
              </a:spcBef>
            </a:pPr>
            <a:r>
              <a:rPr lang="zh-CN" altLang="en-US" sz="1600" dirty="0" smtClean="0">
                <a:latin typeface="微软雅黑" pitchFamily="34" charset="-122"/>
              </a:rPr>
              <a:t>添加说明文字添加</a:t>
            </a:r>
            <a:r>
              <a:rPr lang="zh-CN" altLang="en-US" sz="1600" dirty="0">
                <a:latin typeface="微软雅黑" pitchFamily="34" charset="-122"/>
              </a:rPr>
              <a:t>说明文字添加说明文字添加说明文字</a:t>
            </a:r>
          </a:p>
        </p:txBody>
      </p:sp>
    </p:spTree>
    <p:extLst>
      <p:ext uri="{BB962C8B-B14F-4D97-AF65-F5344CB8AC3E}">
        <p14:creationId xmlns:p14="http://schemas.microsoft.com/office/powerpoint/2010/main" val="183724191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3" presetClass="entr" presetSubtype="32"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strVal val="4*#ppt_w"/>
                                          </p:val>
                                        </p:tav>
                                        <p:tav tm="100000">
                                          <p:val>
                                            <p:strVal val="#ppt_w"/>
                                          </p:val>
                                        </p:tav>
                                      </p:tavLst>
                                    </p:anim>
                                    <p:anim calcmode="lin" valueType="num">
                                      <p:cBhvr>
                                        <p:cTn id="19" dur="500" fill="hold"/>
                                        <p:tgtEl>
                                          <p:spTgt spid="31"/>
                                        </p:tgtEl>
                                        <p:attrNameLst>
                                          <p:attrName>ppt_h</p:attrName>
                                        </p:attrNameLst>
                                      </p:cBhvr>
                                      <p:tavLst>
                                        <p:tav tm="0">
                                          <p:val>
                                            <p:strVal val="4*#ppt_h"/>
                                          </p:val>
                                        </p:tav>
                                        <p:tav tm="100000">
                                          <p:val>
                                            <p:strVal val="#ppt_h"/>
                                          </p:val>
                                        </p:tav>
                                      </p:tavLst>
                                    </p:anim>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750"/>
                                        <p:tgtEl>
                                          <p:spTgt spid="30"/>
                                        </p:tgtEl>
                                        <p:attrNameLst>
                                          <p:attrName>ppt_x</p:attrName>
                                        </p:attrNameLst>
                                      </p:cBhvr>
                                      <p:tavLst>
                                        <p:tav tm="0">
                                          <p:val>
                                            <p:strVal val="#ppt_x-#ppt_w*1.125000"/>
                                          </p:val>
                                        </p:tav>
                                        <p:tav tm="100000">
                                          <p:val>
                                            <p:strVal val="#ppt_x"/>
                                          </p:val>
                                        </p:tav>
                                      </p:tavLst>
                                    </p:anim>
                                    <p:animEffect transition="in" filter="wipe(right)">
                                      <p:cBhvr>
                                        <p:cTn id="24" dur="750"/>
                                        <p:tgtEl>
                                          <p:spTgt spid="30"/>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750"/>
                                        <p:tgtEl>
                                          <p:spTgt spid="29"/>
                                        </p:tgtEl>
                                        <p:attrNameLst>
                                          <p:attrName>ppt_x</p:attrName>
                                        </p:attrNameLst>
                                      </p:cBhvr>
                                      <p:tavLst>
                                        <p:tav tm="0">
                                          <p:val>
                                            <p:strVal val="#ppt_x+#ppt_w*1.125000"/>
                                          </p:val>
                                        </p:tav>
                                        <p:tav tm="100000">
                                          <p:val>
                                            <p:strVal val="#ppt_x"/>
                                          </p:val>
                                        </p:tav>
                                      </p:tavLst>
                                    </p:anim>
                                    <p:animEffect transition="in" filter="wipe(left)">
                                      <p:cBhvr>
                                        <p:cTn id="28" dur="750"/>
                                        <p:tgtEl>
                                          <p:spTgt spid="29"/>
                                        </p:tgtEl>
                                      </p:cBhvr>
                                    </p:animEffect>
                                  </p:childTnLst>
                                </p:cTn>
                              </p:par>
                            </p:childTnLst>
                          </p:cTn>
                        </p:par>
                        <p:par>
                          <p:cTn id="29" fill="hold">
                            <p:stCondLst>
                              <p:cond delay="2250"/>
                            </p:stCondLst>
                            <p:childTnLst>
                              <p:par>
                                <p:cTn id="30" presetID="53" presetClass="entr" presetSubtype="16"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750" fill="hold"/>
                                        <p:tgtEl>
                                          <p:spTgt spid="32"/>
                                        </p:tgtEl>
                                        <p:attrNameLst>
                                          <p:attrName>ppt_w</p:attrName>
                                        </p:attrNameLst>
                                      </p:cBhvr>
                                      <p:tavLst>
                                        <p:tav tm="0">
                                          <p:val>
                                            <p:fltVal val="0"/>
                                          </p:val>
                                        </p:tav>
                                        <p:tav tm="100000">
                                          <p:val>
                                            <p:strVal val="#ppt_w"/>
                                          </p:val>
                                        </p:tav>
                                      </p:tavLst>
                                    </p:anim>
                                    <p:anim calcmode="lin" valueType="num">
                                      <p:cBhvr>
                                        <p:cTn id="33" dur="750" fill="hold"/>
                                        <p:tgtEl>
                                          <p:spTgt spid="32"/>
                                        </p:tgtEl>
                                        <p:attrNameLst>
                                          <p:attrName>ppt_h</p:attrName>
                                        </p:attrNameLst>
                                      </p:cBhvr>
                                      <p:tavLst>
                                        <p:tav tm="0">
                                          <p:val>
                                            <p:fltVal val="0"/>
                                          </p:val>
                                        </p:tav>
                                        <p:tav tm="100000">
                                          <p:val>
                                            <p:strVal val="#ppt_h"/>
                                          </p:val>
                                        </p:tav>
                                      </p:tavLst>
                                    </p:anim>
                                    <p:animEffect transition="in" filter="fade">
                                      <p:cBhvr>
                                        <p:cTn id="34" dur="750"/>
                                        <p:tgtEl>
                                          <p:spTgt spid="32"/>
                                        </p:tgtEl>
                                      </p:cBhvr>
                                    </p:animEffec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ipe(up)">
                                      <p:cBhvr>
                                        <p:cTn id="38" dur="500"/>
                                        <p:tgtEl>
                                          <p:spTgt spid="34"/>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750" fill="hold"/>
                                        <p:tgtEl>
                                          <p:spTgt spid="33"/>
                                        </p:tgtEl>
                                        <p:attrNameLst>
                                          <p:attrName>ppt_w</p:attrName>
                                        </p:attrNameLst>
                                      </p:cBhvr>
                                      <p:tavLst>
                                        <p:tav tm="0">
                                          <p:val>
                                            <p:fltVal val="0"/>
                                          </p:val>
                                        </p:tav>
                                        <p:tav tm="100000">
                                          <p:val>
                                            <p:strVal val="#ppt_w"/>
                                          </p:val>
                                        </p:tav>
                                      </p:tavLst>
                                    </p:anim>
                                    <p:anim calcmode="lin" valueType="num">
                                      <p:cBhvr>
                                        <p:cTn id="43" dur="750" fill="hold"/>
                                        <p:tgtEl>
                                          <p:spTgt spid="33"/>
                                        </p:tgtEl>
                                        <p:attrNameLst>
                                          <p:attrName>ppt_h</p:attrName>
                                        </p:attrNameLst>
                                      </p:cBhvr>
                                      <p:tavLst>
                                        <p:tav tm="0">
                                          <p:val>
                                            <p:fltVal val="0"/>
                                          </p:val>
                                        </p:tav>
                                        <p:tav tm="100000">
                                          <p:val>
                                            <p:strVal val="#ppt_h"/>
                                          </p:val>
                                        </p:tav>
                                      </p:tavLst>
                                    </p:anim>
                                    <p:animEffect transition="in" filter="fade">
                                      <p:cBhvr>
                                        <p:cTn id="44" dur="750"/>
                                        <p:tgtEl>
                                          <p:spTgt spid="33"/>
                                        </p:tgtEl>
                                      </p:cBhvr>
                                    </p:animEffect>
                                  </p:childTnLst>
                                </p:cTn>
                              </p:par>
                            </p:childTnLst>
                          </p:cTn>
                        </p:par>
                        <p:par>
                          <p:cTn id="45" fill="hold">
                            <p:stCondLst>
                              <p:cond delay="4250"/>
                            </p:stCondLst>
                            <p:childTnLst>
                              <p:par>
                                <p:cTn id="46" presetID="22" presetClass="entr" presetSubtype="1"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ipe(up)">
                                      <p:cBhvr>
                                        <p:cTn id="4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9" grpId="0" animBg="1"/>
      <p:bldP spid="30" grpId="0" animBg="1"/>
      <p:bldP spid="31" grpId="0" animBg="1"/>
      <p:bldP spid="32" grpId="0" animBg="1"/>
      <p:bldP spid="33" grpId="0" animBg="1"/>
      <p:bldP spid="34" grpId="0"/>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20280"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工作中存在的不足</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2" name="组合 31"/>
          <p:cNvGrpSpPr/>
          <p:nvPr/>
        </p:nvGrpSpPr>
        <p:grpSpPr>
          <a:xfrm>
            <a:off x="738352" y="2464718"/>
            <a:ext cx="1584176" cy="1008112"/>
            <a:chOff x="738352" y="2250976"/>
            <a:chExt cx="1584176" cy="1008112"/>
          </a:xfrm>
        </p:grpSpPr>
        <p:sp>
          <p:nvSpPr>
            <p:cNvPr id="33" name="圆角矩形 32"/>
            <p:cNvSpPr/>
            <p:nvPr/>
          </p:nvSpPr>
          <p:spPr>
            <a:xfrm>
              <a:off x="738352" y="2250976"/>
              <a:ext cx="1584176" cy="100811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b="1" dirty="0" smtClean="0">
                  <a:latin typeface="微软雅黑" pitchFamily="34" charset="-122"/>
                  <a:ea typeface="微软雅黑" pitchFamily="34" charset="-122"/>
                </a:rPr>
                <a:t>添加标题</a:t>
              </a:r>
              <a:endParaRPr lang="zh-CN" altLang="en-US" b="1" dirty="0">
                <a:latin typeface="微软雅黑" pitchFamily="34" charset="-122"/>
                <a:ea typeface="微软雅黑" pitchFamily="34" charset="-122"/>
              </a:endParaRPr>
            </a:p>
          </p:txBody>
        </p:sp>
        <p:sp>
          <p:nvSpPr>
            <p:cNvPr id="34" name="KSO_Shape"/>
            <p:cNvSpPr>
              <a:spLocks/>
            </p:cNvSpPr>
            <p:nvPr/>
          </p:nvSpPr>
          <p:spPr bwMode="auto">
            <a:xfrm>
              <a:off x="1296440" y="2394984"/>
              <a:ext cx="468000" cy="324000"/>
            </a:xfrm>
            <a:custGeom>
              <a:avLst/>
              <a:gdLst/>
              <a:ahLst/>
              <a:cxnLst/>
              <a:rect l="0" t="0" r="r" b="b"/>
              <a:pathLst>
                <a:path w="1450975" h="968375">
                  <a:moveTo>
                    <a:pt x="725752" y="363537"/>
                  </a:moveTo>
                  <a:lnTo>
                    <a:pt x="731824" y="363801"/>
                  </a:lnTo>
                  <a:lnTo>
                    <a:pt x="737896" y="364065"/>
                  </a:lnTo>
                  <a:lnTo>
                    <a:pt x="743969" y="365121"/>
                  </a:lnTo>
                  <a:lnTo>
                    <a:pt x="749777" y="365913"/>
                  </a:lnTo>
                  <a:lnTo>
                    <a:pt x="755849" y="367497"/>
                  </a:lnTo>
                  <a:lnTo>
                    <a:pt x="761129" y="369081"/>
                  </a:lnTo>
                  <a:lnTo>
                    <a:pt x="766937" y="370929"/>
                  </a:lnTo>
                  <a:lnTo>
                    <a:pt x="772481" y="373041"/>
                  </a:lnTo>
                  <a:lnTo>
                    <a:pt x="777761" y="375417"/>
                  </a:lnTo>
                  <a:lnTo>
                    <a:pt x="783041" y="378057"/>
                  </a:lnTo>
                  <a:lnTo>
                    <a:pt x="788057" y="381225"/>
                  </a:lnTo>
                  <a:lnTo>
                    <a:pt x="792809" y="384129"/>
                  </a:lnTo>
                  <a:lnTo>
                    <a:pt x="797825" y="387562"/>
                  </a:lnTo>
                  <a:lnTo>
                    <a:pt x="802314" y="391258"/>
                  </a:lnTo>
                  <a:lnTo>
                    <a:pt x="806538" y="394954"/>
                  </a:lnTo>
                  <a:lnTo>
                    <a:pt x="810762" y="398914"/>
                  </a:lnTo>
                  <a:lnTo>
                    <a:pt x="814722" y="403138"/>
                  </a:lnTo>
                  <a:lnTo>
                    <a:pt x="818682" y="407626"/>
                  </a:lnTo>
                  <a:lnTo>
                    <a:pt x="822114" y="412114"/>
                  </a:lnTo>
                  <a:lnTo>
                    <a:pt x="825546" y="416866"/>
                  </a:lnTo>
                  <a:lnTo>
                    <a:pt x="828714" y="421618"/>
                  </a:lnTo>
                  <a:lnTo>
                    <a:pt x="831618" y="426898"/>
                  </a:lnTo>
                  <a:lnTo>
                    <a:pt x="834258" y="431914"/>
                  </a:lnTo>
                  <a:lnTo>
                    <a:pt x="836634" y="437458"/>
                  </a:lnTo>
                  <a:lnTo>
                    <a:pt x="838746" y="443002"/>
                  </a:lnTo>
                  <a:lnTo>
                    <a:pt x="840594" y="448547"/>
                  </a:lnTo>
                  <a:lnTo>
                    <a:pt x="842442" y="454091"/>
                  </a:lnTo>
                  <a:lnTo>
                    <a:pt x="843762" y="459899"/>
                  </a:lnTo>
                  <a:lnTo>
                    <a:pt x="844818" y="465707"/>
                  </a:lnTo>
                  <a:lnTo>
                    <a:pt x="845610" y="471779"/>
                  </a:lnTo>
                  <a:lnTo>
                    <a:pt x="846138" y="477851"/>
                  </a:lnTo>
                  <a:lnTo>
                    <a:pt x="846138" y="484187"/>
                  </a:lnTo>
                  <a:lnTo>
                    <a:pt x="846138" y="490523"/>
                  </a:lnTo>
                  <a:lnTo>
                    <a:pt x="845610" y="496595"/>
                  </a:lnTo>
                  <a:lnTo>
                    <a:pt x="844818" y="502667"/>
                  </a:lnTo>
                  <a:lnTo>
                    <a:pt x="843762" y="508740"/>
                  </a:lnTo>
                  <a:lnTo>
                    <a:pt x="842442" y="514548"/>
                  </a:lnTo>
                  <a:lnTo>
                    <a:pt x="840594" y="520092"/>
                  </a:lnTo>
                  <a:lnTo>
                    <a:pt x="838746" y="525636"/>
                  </a:lnTo>
                  <a:lnTo>
                    <a:pt x="836634" y="531180"/>
                  </a:lnTo>
                  <a:lnTo>
                    <a:pt x="834258" y="536724"/>
                  </a:lnTo>
                  <a:lnTo>
                    <a:pt x="831618" y="541740"/>
                  </a:lnTo>
                  <a:lnTo>
                    <a:pt x="828714" y="546756"/>
                  </a:lnTo>
                  <a:lnTo>
                    <a:pt x="825546" y="551772"/>
                  </a:lnTo>
                  <a:lnTo>
                    <a:pt x="822114" y="556524"/>
                  </a:lnTo>
                  <a:lnTo>
                    <a:pt x="818682" y="561012"/>
                  </a:lnTo>
                  <a:lnTo>
                    <a:pt x="814722" y="565236"/>
                  </a:lnTo>
                  <a:lnTo>
                    <a:pt x="810762" y="569461"/>
                  </a:lnTo>
                  <a:lnTo>
                    <a:pt x="806538" y="573421"/>
                  </a:lnTo>
                  <a:lnTo>
                    <a:pt x="802314" y="577381"/>
                  </a:lnTo>
                  <a:lnTo>
                    <a:pt x="797825" y="581077"/>
                  </a:lnTo>
                  <a:lnTo>
                    <a:pt x="792809" y="584509"/>
                  </a:lnTo>
                  <a:lnTo>
                    <a:pt x="788057" y="587413"/>
                  </a:lnTo>
                  <a:lnTo>
                    <a:pt x="783041" y="590581"/>
                  </a:lnTo>
                  <a:lnTo>
                    <a:pt x="777761" y="592957"/>
                  </a:lnTo>
                  <a:lnTo>
                    <a:pt x="772481" y="595333"/>
                  </a:lnTo>
                  <a:lnTo>
                    <a:pt x="766937" y="597445"/>
                  </a:lnTo>
                  <a:lnTo>
                    <a:pt x="761129" y="599557"/>
                  </a:lnTo>
                  <a:lnTo>
                    <a:pt x="755849" y="601141"/>
                  </a:lnTo>
                  <a:lnTo>
                    <a:pt x="749777" y="602461"/>
                  </a:lnTo>
                  <a:lnTo>
                    <a:pt x="743969" y="603517"/>
                  </a:lnTo>
                  <a:lnTo>
                    <a:pt x="737896" y="604045"/>
                  </a:lnTo>
                  <a:lnTo>
                    <a:pt x="731824" y="604837"/>
                  </a:lnTo>
                  <a:lnTo>
                    <a:pt x="725752" y="604837"/>
                  </a:lnTo>
                  <a:lnTo>
                    <a:pt x="719152" y="604837"/>
                  </a:lnTo>
                  <a:lnTo>
                    <a:pt x="713080" y="604045"/>
                  </a:lnTo>
                  <a:lnTo>
                    <a:pt x="707008" y="603517"/>
                  </a:lnTo>
                  <a:lnTo>
                    <a:pt x="701200" y="602461"/>
                  </a:lnTo>
                  <a:lnTo>
                    <a:pt x="695128" y="601141"/>
                  </a:lnTo>
                  <a:lnTo>
                    <a:pt x="689848" y="599557"/>
                  </a:lnTo>
                  <a:lnTo>
                    <a:pt x="684040" y="597445"/>
                  </a:lnTo>
                  <a:lnTo>
                    <a:pt x="678495" y="595333"/>
                  </a:lnTo>
                  <a:lnTo>
                    <a:pt x="673215" y="592957"/>
                  </a:lnTo>
                  <a:lnTo>
                    <a:pt x="668199" y="590581"/>
                  </a:lnTo>
                  <a:lnTo>
                    <a:pt x="662919" y="587413"/>
                  </a:lnTo>
                  <a:lnTo>
                    <a:pt x="658167" y="584509"/>
                  </a:lnTo>
                  <a:lnTo>
                    <a:pt x="653151" y="581077"/>
                  </a:lnTo>
                  <a:lnTo>
                    <a:pt x="648663" y="577381"/>
                  </a:lnTo>
                  <a:lnTo>
                    <a:pt x="644439" y="573421"/>
                  </a:lnTo>
                  <a:lnTo>
                    <a:pt x="640215" y="569461"/>
                  </a:lnTo>
                  <a:lnTo>
                    <a:pt x="636255" y="565236"/>
                  </a:lnTo>
                  <a:lnTo>
                    <a:pt x="632559" y="561012"/>
                  </a:lnTo>
                  <a:lnTo>
                    <a:pt x="628863" y="556524"/>
                  </a:lnTo>
                  <a:lnTo>
                    <a:pt x="625694" y="551772"/>
                  </a:lnTo>
                  <a:lnTo>
                    <a:pt x="622262" y="546756"/>
                  </a:lnTo>
                  <a:lnTo>
                    <a:pt x="619622" y="541740"/>
                  </a:lnTo>
                  <a:lnTo>
                    <a:pt x="616718" y="536724"/>
                  </a:lnTo>
                  <a:lnTo>
                    <a:pt x="614342" y="531180"/>
                  </a:lnTo>
                  <a:lnTo>
                    <a:pt x="612230" y="525636"/>
                  </a:lnTo>
                  <a:lnTo>
                    <a:pt x="610382" y="520092"/>
                  </a:lnTo>
                  <a:lnTo>
                    <a:pt x="608534" y="514548"/>
                  </a:lnTo>
                  <a:lnTo>
                    <a:pt x="607214" y="508740"/>
                  </a:lnTo>
                  <a:lnTo>
                    <a:pt x="606422" y="502667"/>
                  </a:lnTo>
                  <a:lnTo>
                    <a:pt x="605630" y="496595"/>
                  </a:lnTo>
                  <a:lnTo>
                    <a:pt x="604838" y="490523"/>
                  </a:lnTo>
                  <a:lnTo>
                    <a:pt x="604838" y="484187"/>
                  </a:lnTo>
                  <a:lnTo>
                    <a:pt x="604838" y="477851"/>
                  </a:lnTo>
                  <a:lnTo>
                    <a:pt x="605630" y="471779"/>
                  </a:lnTo>
                  <a:lnTo>
                    <a:pt x="606422" y="465707"/>
                  </a:lnTo>
                  <a:lnTo>
                    <a:pt x="607214" y="459899"/>
                  </a:lnTo>
                  <a:lnTo>
                    <a:pt x="608534" y="454091"/>
                  </a:lnTo>
                  <a:lnTo>
                    <a:pt x="610382" y="448547"/>
                  </a:lnTo>
                  <a:lnTo>
                    <a:pt x="612230" y="443002"/>
                  </a:lnTo>
                  <a:lnTo>
                    <a:pt x="614342" y="437458"/>
                  </a:lnTo>
                  <a:lnTo>
                    <a:pt x="616718" y="431914"/>
                  </a:lnTo>
                  <a:lnTo>
                    <a:pt x="619622" y="426898"/>
                  </a:lnTo>
                  <a:lnTo>
                    <a:pt x="622262" y="421618"/>
                  </a:lnTo>
                  <a:lnTo>
                    <a:pt x="625694" y="416866"/>
                  </a:lnTo>
                  <a:lnTo>
                    <a:pt x="628863" y="412114"/>
                  </a:lnTo>
                  <a:lnTo>
                    <a:pt x="632559" y="407626"/>
                  </a:lnTo>
                  <a:lnTo>
                    <a:pt x="636255" y="403138"/>
                  </a:lnTo>
                  <a:lnTo>
                    <a:pt x="640215" y="398914"/>
                  </a:lnTo>
                  <a:lnTo>
                    <a:pt x="644439" y="394954"/>
                  </a:lnTo>
                  <a:lnTo>
                    <a:pt x="648663" y="391258"/>
                  </a:lnTo>
                  <a:lnTo>
                    <a:pt x="653151" y="387562"/>
                  </a:lnTo>
                  <a:lnTo>
                    <a:pt x="658167" y="384129"/>
                  </a:lnTo>
                  <a:lnTo>
                    <a:pt x="662919" y="381225"/>
                  </a:lnTo>
                  <a:lnTo>
                    <a:pt x="668199" y="378057"/>
                  </a:lnTo>
                  <a:lnTo>
                    <a:pt x="673215" y="375417"/>
                  </a:lnTo>
                  <a:lnTo>
                    <a:pt x="678495" y="373041"/>
                  </a:lnTo>
                  <a:lnTo>
                    <a:pt x="684040" y="370929"/>
                  </a:lnTo>
                  <a:lnTo>
                    <a:pt x="689848" y="369081"/>
                  </a:lnTo>
                  <a:lnTo>
                    <a:pt x="695128" y="367497"/>
                  </a:lnTo>
                  <a:lnTo>
                    <a:pt x="701200" y="365913"/>
                  </a:lnTo>
                  <a:lnTo>
                    <a:pt x="707008" y="365121"/>
                  </a:lnTo>
                  <a:lnTo>
                    <a:pt x="713080" y="364065"/>
                  </a:lnTo>
                  <a:lnTo>
                    <a:pt x="719152" y="363801"/>
                  </a:lnTo>
                  <a:lnTo>
                    <a:pt x="725752" y="363537"/>
                  </a:lnTo>
                  <a:close/>
                  <a:moveTo>
                    <a:pt x="725752" y="181438"/>
                  </a:moveTo>
                  <a:lnTo>
                    <a:pt x="717815" y="181968"/>
                  </a:lnTo>
                  <a:lnTo>
                    <a:pt x="710142" y="182233"/>
                  </a:lnTo>
                  <a:lnTo>
                    <a:pt x="702204" y="182497"/>
                  </a:lnTo>
                  <a:lnTo>
                    <a:pt x="694531" y="183292"/>
                  </a:lnTo>
                  <a:lnTo>
                    <a:pt x="686859" y="184087"/>
                  </a:lnTo>
                  <a:lnTo>
                    <a:pt x="679715" y="185146"/>
                  </a:lnTo>
                  <a:lnTo>
                    <a:pt x="672042" y="186471"/>
                  </a:lnTo>
                  <a:lnTo>
                    <a:pt x="664634" y="188060"/>
                  </a:lnTo>
                  <a:lnTo>
                    <a:pt x="657490" y="189384"/>
                  </a:lnTo>
                  <a:lnTo>
                    <a:pt x="650081" y="191238"/>
                  </a:lnTo>
                  <a:lnTo>
                    <a:pt x="642673" y="193092"/>
                  </a:lnTo>
                  <a:lnTo>
                    <a:pt x="635794" y="195211"/>
                  </a:lnTo>
                  <a:lnTo>
                    <a:pt x="628650" y="197595"/>
                  </a:lnTo>
                  <a:lnTo>
                    <a:pt x="621771" y="200244"/>
                  </a:lnTo>
                  <a:lnTo>
                    <a:pt x="608013" y="205276"/>
                  </a:lnTo>
                  <a:lnTo>
                    <a:pt x="594519" y="211369"/>
                  </a:lnTo>
                  <a:lnTo>
                    <a:pt x="581554" y="218255"/>
                  </a:lnTo>
                  <a:lnTo>
                    <a:pt x="568590" y="225407"/>
                  </a:lnTo>
                  <a:lnTo>
                    <a:pt x="556419" y="233353"/>
                  </a:lnTo>
                  <a:lnTo>
                    <a:pt x="544513" y="241564"/>
                  </a:lnTo>
                  <a:lnTo>
                    <a:pt x="533400" y="250835"/>
                  </a:lnTo>
                  <a:lnTo>
                    <a:pt x="522288" y="260370"/>
                  </a:lnTo>
                  <a:lnTo>
                    <a:pt x="511704" y="270435"/>
                  </a:lnTo>
                  <a:lnTo>
                    <a:pt x="501915" y="280765"/>
                  </a:lnTo>
                  <a:lnTo>
                    <a:pt x="492390" y="291625"/>
                  </a:lnTo>
                  <a:lnTo>
                    <a:pt x="483394" y="303279"/>
                  </a:lnTo>
                  <a:lnTo>
                    <a:pt x="474663" y="315199"/>
                  </a:lnTo>
                  <a:lnTo>
                    <a:pt x="467254" y="327383"/>
                  </a:lnTo>
                  <a:lnTo>
                    <a:pt x="459846" y="339832"/>
                  </a:lnTo>
                  <a:lnTo>
                    <a:pt x="453231" y="353076"/>
                  </a:lnTo>
                  <a:lnTo>
                    <a:pt x="447146" y="366584"/>
                  </a:lnTo>
                  <a:lnTo>
                    <a:pt x="441590" y="380357"/>
                  </a:lnTo>
                  <a:lnTo>
                    <a:pt x="439208" y="387244"/>
                  </a:lnTo>
                  <a:lnTo>
                    <a:pt x="437092" y="394396"/>
                  </a:lnTo>
                  <a:lnTo>
                    <a:pt x="434711" y="401282"/>
                  </a:lnTo>
                  <a:lnTo>
                    <a:pt x="432594" y="408699"/>
                  </a:lnTo>
                  <a:lnTo>
                    <a:pt x="430742" y="415850"/>
                  </a:lnTo>
                  <a:lnTo>
                    <a:pt x="429419" y="423267"/>
                  </a:lnTo>
                  <a:lnTo>
                    <a:pt x="428096" y="430683"/>
                  </a:lnTo>
                  <a:lnTo>
                    <a:pt x="426508" y="438100"/>
                  </a:lnTo>
                  <a:lnTo>
                    <a:pt x="425715" y="445781"/>
                  </a:lnTo>
                  <a:lnTo>
                    <a:pt x="424656" y="453198"/>
                  </a:lnTo>
                  <a:lnTo>
                    <a:pt x="424127" y="461144"/>
                  </a:lnTo>
                  <a:lnTo>
                    <a:pt x="423598" y="468825"/>
                  </a:lnTo>
                  <a:lnTo>
                    <a:pt x="423333" y="476506"/>
                  </a:lnTo>
                  <a:lnTo>
                    <a:pt x="423333" y="484188"/>
                  </a:lnTo>
                  <a:lnTo>
                    <a:pt x="423333" y="491869"/>
                  </a:lnTo>
                  <a:lnTo>
                    <a:pt x="423598" y="499815"/>
                  </a:lnTo>
                  <a:lnTo>
                    <a:pt x="424127" y="507496"/>
                  </a:lnTo>
                  <a:lnTo>
                    <a:pt x="424656" y="515178"/>
                  </a:lnTo>
                  <a:lnTo>
                    <a:pt x="425715" y="522859"/>
                  </a:lnTo>
                  <a:lnTo>
                    <a:pt x="426508" y="530276"/>
                  </a:lnTo>
                  <a:lnTo>
                    <a:pt x="428096" y="537692"/>
                  </a:lnTo>
                  <a:lnTo>
                    <a:pt x="429419" y="545373"/>
                  </a:lnTo>
                  <a:lnTo>
                    <a:pt x="430742" y="552790"/>
                  </a:lnTo>
                  <a:lnTo>
                    <a:pt x="432594" y="559941"/>
                  </a:lnTo>
                  <a:lnTo>
                    <a:pt x="434711" y="567093"/>
                  </a:lnTo>
                  <a:lnTo>
                    <a:pt x="437092" y="574244"/>
                  </a:lnTo>
                  <a:lnTo>
                    <a:pt x="439208" y="581396"/>
                  </a:lnTo>
                  <a:lnTo>
                    <a:pt x="441590" y="588283"/>
                  </a:lnTo>
                  <a:lnTo>
                    <a:pt x="447146" y="602056"/>
                  </a:lnTo>
                  <a:lnTo>
                    <a:pt x="453231" y="615565"/>
                  </a:lnTo>
                  <a:lnTo>
                    <a:pt x="459846" y="628278"/>
                  </a:lnTo>
                  <a:lnTo>
                    <a:pt x="467254" y="641257"/>
                  </a:lnTo>
                  <a:lnTo>
                    <a:pt x="474663" y="653441"/>
                  </a:lnTo>
                  <a:lnTo>
                    <a:pt x="483394" y="665361"/>
                  </a:lnTo>
                  <a:lnTo>
                    <a:pt x="492390" y="676485"/>
                  </a:lnTo>
                  <a:lnTo>
                    <a:pt x="501915" y="687610"/>
                  </a:lnTo>
                  <a:lnTo>
                    <a:pt x="511704" y="698205"/>
                  </a:lnTo>
                  <a:lnTo>
                    <a:pt x="522288" y="708270"/>
                  </a:lnTo>
                  <a:lnTo>
                    <a:pt x="533400" y="717805"/>
                  </a:lnTo>
                  <a:lnTo>
                    <a:pt x="544513" y="726546"/>
                  </a:lnTo>
                  <a:lnTo>
                    <a:pt x="556419" y="735287"/>
                  </a:lnTo>
                  <a:lnTo>
                    <a:pt x="568590" y="743233"/>
                  </a:lnTo>
                  <a:lnTo>
                    <a:pt x="581554" y="750385"/>
                  </a:lnTo>
                  <a:lnTo>
                    <a:pt x="594519" y="757272"/>
                  </a:lnTo>
                  <a:lnTo>
                    <a:pt x="608013" y="763099"/>
                  </a:lnTo>
                  <a:lnTo>
                    <a:pt x="621771" y="768396"/>
                  </a:lnTo>
                  <a:lnTo>
                    <a:pt x="628650" y="770780"/>
                  </a:lnTo>
                  <a:lnTo>
                    <a:pt x="635794" y="773429"/>
                  </a:lnTo>
                  <a:lnTo>
                    <a:pt x="642673" y="775548"/>
                  </a:lnTo>
                  <a:lnTo>
                    <a:pt x="650081" y="777402"/>
                  </a:lnTo>
                  <a:lnTo>
                    <a:pt x="657490" y="779256"/>
                  </a:lnTo>
                  <a:lnTo>
                    <a:pt x="664634" y="780580"/>
                  </a:lnTo>
                  <a:lnTo>
                    <a:pt x="672042" y="782170"/>
                  </a:lnTo>
                  <a:lnTo>
                    <a:pt x="679715" y="783494"/>
                  </a:lnTo>
                  <a:lnTo>
                    <a:pt x="686859" y="784289"/>
                  </a:lnTo>
                  <a:lnTo>
                    <a:pt x="694531" y="785348"/>
                  </a:lnTo>
                  <a:lnTo>
                    <a:pt x="702204" y="785878"/>
                  </a:lnTo>
                  <a:lnTo>
                    <a:pt x="710142" y="786408"/>
                  </a:lnTo>
                  <a:lnTo>
                    <a:pt x="717815" y="786672"/>
                  </a:lnTo>
                  <a:lnTo>
                    <a:pt x="725752" y="786672"/>
                  </a:lnTo>
                  <a:lnTo>
                    <a:pt x="733161" y="786672"/>
                  </a:lnTo>
                  <a:lnTo>
                    <a:pt x="741098" y="786408"/>
                  </a:lnTo>
                  <a:lnTo>
                    <a:pt x="748771" y="785878"/>
                  </a:lnTo>
                  <a:lnTo>
                    <a:pt x="756444" y="785348"/>
                  </a:lnTo>
                  <a:lnTo>
                    <a:pt x="764117" y="784289"/>
                  </a:lnTo>
                  <a:lnTo>
                    <a:pt x="771790" y="783494"/>
                  </a:lnTo>
                  <a:lnTo>
                    <a:pt x="778934" y="782170"/>
                  </a:lnTo>
                  <a:lnTo>
                    <a:pt x="786342" y="780580"/>
                  </a:lnTo>
                  <a:lnTo>
                    <a:pt x="793750" y="779256"/>
                  </a:lnTo>
                  <a:lnTo>
                    <a:pt x="800894" y="777402"/>
                  </a:lnTo>
                  <a:lnTo>
                    <a:pt x="808302" y="775548"/>
                  </a:lnTo>
                  <a:lnTo>
                    <a:pt x="815181" y="773429"/>
                  </a:lnTo>
                  <a:lnTo>
                    <a:pt x="822590" y="770780"/>
                  </a:lnTo>
                  <a:lnTo>
                    <a:pt x="829204" y="768396"/>
                  </a:lnTo>
                  <a:lnTo>
                    <a:pt x="842963" y="763099"/>
                  </a:lnTo>
                  <a:lnTo>
                    <a:pt x="856456" y="757272"/>
                  </a:lnTo>
                  <a:lnTo>
                    <a:pt x="869421" y="750385"/>
                  </a:lnTo>
                  <a:lnTo>
                    <a:pt x="882386" y="743233"/>
                  </a:lnTo>
                  <a:lnTo>
                    <a:pt x="894556" y="735287"/>
                  </a:lnTo>
                  <a:lnTo>
                    <a:pt x="906463" y="726546"/>
                  </a:lnTo>
                  <a:lnTo>
                    <a:pt x="917840" y="717805"/>
                  </a:lnTo>
                  <a:lnTo>
                    <a:pt x="928688" y="708270"/>
                  </a:lnTo>
                  <a:lnTo>
                    <a:pt x="939271" y="698205"/>
                  </a:lnTo>
                  <a:lnTo>
                    <a:pt x="949061" y="687610"/>
                  </a:lnTo>
                  <a:lnTo>
                    <a:pt x="958850" y="676485"/>
                  </a:lnTo>
                  <a:lnTo>
                    <a:pt x="967846" y="665361"/>
                  </a:lnTo>
                  <a:lnTo>
                    <a:pt x="976313" y="653441"/>
                  </a:lnTo>
                  <a:lnTo>
                    <a:pt x="984250" y="641257"/>
                  </a:lnTo>
                  <a:lnTo>
                    <a:pt x="991129" y="628278"/>
                  </a:lnTo>
                  <a:lnTo>
                    <a:pt x="998009" y="615565"/>
                  </a:lnTo>
                  <a:lnTo>
                    <a:pt x="1004094" y="602056"/>
                  </a:lnTo>
                  <a:lnTo>
                    <a:pt x="1009386" y="588283"/>
                  </a:lnTo>
                  <a:lnTo>
                    <a:pt x="1012031" y="581396"/>
                  </a:lnTo>
                  <a:lnTo>
                    <a:pt x="1014148" y="574244"/>
                  </a:lnTo>
                  <a:lnTo>
                    <a:pt x="1016265" y="567093"/>
                  </a:lnTo>
                  <a:lnTo>
                    <a:pt x="1018381" y="559941"/>
                  </a:lnTo>
                  <a:lnTo>
                    <a:pt x="1020234" y="552790"/>
                  </a:lnTo>
                  <a:lnTo>
                    <a:pt x="1021556" y="545373"/>
                  </a:lnTo>
                  <a:lnTo>
                    <a:pt x="1023144" y="537692"/>
                  </a:lnTo>
                  <a:lnTo>
                    <a:pt x="1024467" y="530276"/>
                  </a:lnTo>
                  <a:lnTo>
                    <a:pt x="1025261" y="522859"/>
                  </a:lnTo>
                  <a:lnTo>
                    <a:pt x="1026319" y="515178"/>
                  </a:lnTo>
                  <a:lnTo>
                    <a:pt x="1026848" y="507496"/>
                  </a:lnTo>
                  <a:lnTo>
                    <a:pt x="1027377" y="499815"/>
                  </a:lnTo>
                  <a:lnTo>
                    <a:pt x="1027642" y="491869"/>
                  </a:lnTo>
                  <a:lnTo>
                    <a:pt x="1027642" y="484188"/>
                  </a:lnTo>
                  <a:lnTo>
                    <a:pt x="1027642" y="476506"/>
                  </a:lnTo>
                  <a:lnTo>
                    <a:pt x="1027377" y="468825"/>
                  </a:lnTo>
                  <a:lnTo>
                    <a:pt x="1026848" y="461144"/>
                  </a:lnTo>
                  <a:lnTo>
                    <a:pt x="1026319" y="453198"/>
                  </a:lnTo>
                  <a:lnTo>
                    <a:pt x="1025261" y="445781"/>
                  </a:lnTo>
                  <a:lnTo>
                    <a:pt x="1024467" y="438100"/>
                  </a:lnTo>
                  <a:lnTo>
                    <a:pt x="1023144" y="430683"/>
                  </a:lnTo>
                  <a:lnTo>
                    <a:pt x="1021556" y="423267"/>
                  </a:lnTo>
                  <a:lnTo>
                    <a:pt x="1020234" y="415850"/>
                  </a:lnTo>
                  <a:lnTo>
                    <a:pt x="1018381" y="408699"/>
                  </a:lnTo>
                  <a:lnTo>
                    <a:pt x="1016265" y="401282"/>
                  </a:lnTo>
                  <a:lnTo>
                    <a:pt x="1014148" y="394396"/>
                  </a:lnTo>
                  <a:lnTo>
                    <a:pt x="1012031" y="387244"/>
                  </a:lnTo>
                  <a:lnTo>
                    <a:pt x="1009386" y="380357"/>
                  </a:lnTo>
                  <a:lnTo>
                    <a:pt x="1004094" y="366584"/>
                  </a:lnTo>
                  <a:lnTo>
                    <a:pt x="998009" y="353076"/>
                  </a:lnTo>
                  <a:lnTo>
                    <a:pt x="991129" y="339832"/>
                  </a:lnTo>
                  <a:lnTo>
                    <a:pt x="984250" y="327383"/>
                  </a:lnTo>
                  <a:lnTo>
                    <a:pt x="976313" y="315199"/>
                  </a:lnTo>
                  <a:lnTo>
                    <a:pt x="967846" y="303279"/>
                  </a:lnTo>
                  <a:lnTo>
                    <a:pt x="958850" y="291625"/>
                  </a:lnTo>
                  <a:lnTo>
                    <a:pt x="949061" y="280765"/>
                  </a:lnTo>
                  <a:lnTo>
                    <a:pt x="939271" y="270435"/>
                  </a:lnTo>
                  <a:lnTo>
                    <a:pt x="928688" y="260370"/>
                  </a:lnTo>
                  <a:lnTo>
                    <a:pt x="917840" y="250835"/>
                  </a:lnTo>
                  <a:lnTo>
                    <a:pt x="906463" y="241564"/>
                  </a:lnTo>
                  <a:lnTo>
                    <a:pt x="894556" y="233353"/>
                  </a:lnTo>
                  <a:lnTo>
                    <a:pt x="882386" y="225407"/>
                  </a:lnTo>
                  <a:lnTo>
                    <a:pt x="869421" y="218255"/>
                  </a:lnTo>
                  <a:lnTo>
                    <a:pt x="856456" y="211369"/>
                  </a:lnTo>
                  <a:lnTo>
                    <a:pt x="842963" y="205276"/>
                  </a:lnTo>
                  <a:lnTo>
                    <a:pt x="829204" y="200244"/>
                  </a:lnTo>
                  <a:lnTo>
                    <a:pt x="822590" y="197595"/>
                  </a:lnTo>
                  <a:lnTo>
                    <a:pt x="815181" y="195211"/>
                  </a:lnTo>
                  <a:lnTo>
                    <a:pt x="808302" y="193092"/>
                  </a:lnTo>
                  <a:lnTo>
                    <a:pt x="800894" y="191238"/>
                  </a:lnTo>
                  <a:lnTo>
                    <a:pt x="793750" y="189384"/>
                  </a:lnTo>
                  <a:lnTo>
                    <a:pt x="786342" y="188060"/>
                  </a:lnTo>
                  <a:lnTo>
                    <a:pt x="778934" y="186471"/>
                  </a:lnTo>
                  <a:lnTo>
                    <a:pt x="771790" y="185146"/>
                  </a:lnTo>
                  <a:lnTo>
                    <a:pt x="764117" y="184087"/>
                  </a:lnTo>
                  <a:lnTo>
                    <a:pt x="756444" y="183292"/>
                  </a:lnTo>
                  <a:lnTo>
                    <a:pt x="748771" y="182497"/>
                  </a:lnTo>
                  <a:lnTo>
                    <a:pt x="741098" y="182233"/>
                  </a:lnTo>
                  <a:lnTo>
                    <a:pt x="733161" y="181968"/>
                  </a:lnTo>
                  <a:lnTo>
                    <a:pt x="725752" y="181438"/>
                  </a:lnTo>
                  <a:close/>
                  <a:moveTo>
                    <a:pt x="725752" y="0"/>
                  </a:moveTo>
                  <a:lnTo>
                    <a:pt x="744273" y="530"/>
                  </a:lnTo>
                  <a:lnTo>
                    <a:pt x="762794" y="1589"/>
                  </a:lnTo>
                  <a:lnTo>
                    <a:pt x="781579" y="3179"/>
                  </a:lnTo>
                  <a:lnTo>
                    <a:pt x="799836" y="5562"/>
                  </a:lnTo>
                  <a:lnTo>
                    <a:pt x="818092" y="8476"/>
                  </a:lnTo>
                  <a:lnTo>
                    <a:pt x="836084" y="12184"/>
                  </a:lnTo>
                  <a:lnTo>
                    <a:pt x="854075" y="16157"/>
                  </a:lnTo>
                  <a:lnTo>
                    <a:pt x="871802" y="20925"/>
                  </a:lnTo>
                  <a:lnTo>
                    <a:pt x="889265" y="26222"/>
                  </a:lnTo>
                  <a:lnTo>
                    <a:pt x="906727" y="32050"/>
                  </a:lnTo>
                  <a:lnTo>
                    <a:pt x="924190" y="38142"/>
                  </a:lnTo>
                  <a:lnTo>
                    <a:pt x="941123" y="44764"/>
                  </a:lnTo>
                  <a:lnTo>
                    <a:pt x="958321" y="51915"/>
                  </a:lnTo>
                  <a:lnTo>
                    <a:pt x="974990" y="59332"/>
                  </a:lnTo>
                  <a:lnTo>
                    <a:pt x="991394" y="67278"/>
                  </a:lnTo>
                  <a:lnTo>
                    <a:pt x="1008063" y="75754"/>
                  </a:lnTo>
                  <a:lnTo>
                    <a:pt x="1024202" y="84494"/>
                  </a:lnTo>
                  <a:lnTo>
                    <a:pt x="1040077" y="93235"/>
                  </a:lnTo>
                  <a:lnTo>
                    <a:pt x="1055688" y="102771"/>
                  </a:lnTo>
                  <a:lnTo>
                    <a:pt x="1071298" y="112306"/>
                  </a:lnTo>
                  <a:lnTo>
                    <a:pt x="1086644" y="122371"/>
                  </a:lnTo>
                  <a:lnTo>
                    <a:pt x="1101461" y="132436"/>
                  </a:lnTo>
                  <a:lnTo>
                    <a:pt x="1116542" y="142767"/>
                  </a:lnTo>
                  <a:lnTo>
                    <a:pt x="1131094" y="153097"/>
                  </a:lnTo>
                  <a:lnTo>
                    <a:pt x="1145381" y="164221"/>
                  </a:lnTo>
                  <a:lnTo>
                    <a:pt x="1159404" y="174816"/>
                  </a:lnTo>
                  <a:lnTo>
                    <a:pt x="1173427" y="185941"/>
                  </a:lnTo>
                  <a:lnTo>
                    <a:pt x="1186921" y="197065"/>
                  </a:lnTo>
                  <a:lnTo>
                    <a:pt x="1200415" y="208190"/>
                  </a:lnTo>
                  <a:lnTo>
                    <a:pt x="1213115" y="219315"/>
                  </a:lnTo>
                  <a:lnTo>
                    <a:pt x="1225815" y="230704"/>
                  </a:lnTo>
                  <a:lnTo>
                    <a:pt x="1238515" y="242359"/>
                  </a:lnTo>
                  <a:lnTo>
                    <a:pt x="1250686" y="253483"/>
                  </a:lnTo>
                  <a:lnTo>
                    <a:pt x="1262592" y="264873"/>
                  </a:lnTo>
                  <a:lnTo>
                    <a:pt x="1285346" y="287387"/>
                  </a:lnTo>
                  <a:lnTo>
                    <a:pt x="1306777" y="309372"/>
                  </a:lnTo>
                  <a:lnTo>
                    <a:pt x="1327150" y="331091"/>
                  </a:lnTo>
                  <a:lnTo>
                    <a:pt x="1345936" y="351751"/>
                  </a:lnTo>
                  <a:lnTo>
                    <a:pt x="1363398" y="371882"/>
                  </a:lnTo>
                  <a:lnTo>
                    <a:pt x="1379273" y="390952"/>
                  </a:lnTo>
                  <a:lnTo>
                    <a:pt x="1393825" y="408699"/>
                  </a:lnTo>
                  <a:lnTo>
                    <a:pt x="1407054" y="424856"/>
                  </a:lnTo>
                  <a:lnTo>
                    <a:pt x="1418167" y="439424"/>
                  </a:lnTo>
                  <a:lnTo>
                    <a:pt x="1427956" y="452668"/>
                  </a:lnTo>
                  <a:lnTo>
                    <a:pt x="1436159" y="463528"/>
                  </a:lnTo>
                  <a:lnTo>
                    <a:pt x="1447271" y="478890"/>
                  </a:lnTo>
                  <a:lnTo>
                    <a:pt x="1450975" y="484188"/>
                  </a:lnTo>
                  <a:lnTo>
                    <a:pt x="1447271" y="489750"/>
                  </a:lnTo>
                  <a:lnTo>
                    <a:pt x="1436159" y="505113"/>
                  </a:lnTo>
                  <a:lnTo>
                    <a:pt x="1427956" y="515972"/>
                  </a:lnTo>
                  <a:lnTo>
                    <a:pt x="1418167" y="528951"/>
                  </a:lnTo>
                  <a:lnTo>
                    <a:pt x="1407054" y="543519"/>
                  </a:lnTo>
                  <a:lnTo>
                    <a:pt x="1393825" y="559941"/>
                  </a:lnTo>
                  <a:lnTo>
                    <a:pt x="1379273" y="577688"/>
                  </a:lnTo>
                  <a:lnTo>
                    <a:pt x="1363398" y="596759"/>
                  </a:lnTo>
                  <a:lnTo>
                    <a:pt x="1345936" y="616359"/>
                  </a:lnTo>
                  <a:lnTo>
                    <a:pt x="1327150" y="637549"/>
                  </a:lnTo>
                  <a:lnTo>
                    <a:pt x="1306777" y="659269"/>
                  </a:lnTo>
                  <a:lnTo>
                    <a:pt x="1285346" y="681253"/>
                  </a:lnTo>
                  <a:lnTo>
                    <a:pt x="1262592" y="703767"/>
                  </a:lnTo>
                  <a:lnTo>
                    <a:pt x="1250686" y="715157"/>
                  </a:lnTo>
                  <a:lnTo>
                    <a:pt x="1238515" y="726281"/>
                  </a:lnTo>
                  <a:lnTo>
                    <a:pt x="1225815" y="737671"/>
                  </a:lnTo>
                  <a:lnTo>
                    <a:pt x="1213115" y="749060"/>
                  </a:lnTo>
                  <a:lnTo>
                    <a:pt x="1200415" y="760185"/>
                  </a:lnTo>
                  <a:lnTo>
                    <a:pt x="1186921" y="771575"/>
                  </a:lnTo>
                  <a:lnTo>
                    <a:pt x="1173427" y="782434"/>
                  </a:lnTo>
                  <a:lnTo>
                    <a:pt x="1159404" y="793824"/>
                  </a:lnTo>
                  <a:lnTo>
                    <a:pt x="1145381" y="804419"/>
                  </a:lnTo>
                  <a:lnTo>
                    <a:pt x="1131094" y="815279"/>
                  </a:lnTo>
                  <a:lnTo>
                    <a:pt x="1116542" y="825874"/>
                  </a:lnTo>
                  <a:lnTo>
                    <a:pt x="1101461" y="836204"/>
                  </a:lnTo>
                  <a:lnTo>
                    <a:pt x="1086644" y="846269"/>
                  </a:lnTo>
                  <a:lnTo>
                    <a:pt x="1071298" y="856069"/>
                  </a:lnTo>
                  <a:lnTo>
                    <a:pt x="1055688" y="865869"/>
                  </a:lnTo>
                  <a:lnTo>
                    <a:pt x="1040077" y="874875"/>
                  </a:lnTo>
                  <a:lnTo>
                    <a:pt x="1024202" y="884146"/>
                  </a:lnTo>
                  <a:lnTo>
                    <a:pt x="1008063" y="892622"/>
                  </a:lnTo>
                  <a:lnTo>
                    <a:pt x="991394" y="901362"/>
                  </a:lnTo>
                  <a:lnTo>
                    <a:pt x="974990" y="909044"/>
                  </a:lnTo>
                  <a:lnTo>
                    <a:pt x="958321" y="916460"/>
                  </a:lnTo>
                  <a:lnTo>
                    <a:pt x="941123" y="923877"/>
                  </a:lnTo>
                  <a:lnTo>
                    <a:pt x="924190" y="930498"/>
                  </a:lnTo>
                  <a:lnTo>
                    <a:pt x="906727" y="936590"/>
                  </a:lnTo>
                  <a:lnTo>
                    <a:pt x="889265" y="942418"/>
                  </a:lnTo>
                  <a:lnTo>
                    <a:pt x="871802" y="947715"/>
                  </a:lnTo>
                  <a:lnTo>
                    <a:pt x="854075" y="952218"/>
                  </a:lnTo>
                  <a:lnTo>
                    <a:pt x="836084" y="956456"/>
                  </a:lnTo>
                  <a:lnTo>
                    <a:pt x="818092" y="960164"/>
                  </a:lnTo>
                  <a:lnTo>
                    <a:pt x="799836" y="962813"/>
                  </a:lnTo>
                  <a:lnTo>
                    <a:pt x="781579" y="965462"/>
                  </a:lnTo>
                  <a:lnTo>
                    <a:pt x="762794" y="967051"/>
                  </a:lnTo>
                  <a:lnTo>
                    <a:pt x="744273" y="968110"/>
                  </a:lnTo>
                  <a:lnTo>
                    <a:pt x="725752" y="968375"/>
                  </a:lnTo>
                  <a:lnTo>
                    <a:pt x="706702" y="968110"/>
                  </a:lnTo>
                  <a:lnTo>
                    <a:pt x="688181" y="967051"/>
                  </a:lnTo>
                  <a:lnTo>
                    <a:pt x="669661" y="965462"/>
                  </a:lnTo>
                  <a:lnTo>
                    <a:pt x="651404" y="962813"/>
                  </a:lnTo>
                  <a:lnTo>
                    <a:pt x="633413" y="960164"/>
                  </a:lnTo>
                  <a:lnTo>
                    <a:pt x="614892" y="956456"/>
                  </a:lnTo>
                  <a:lnTo>
                    <a:pt x="596900" y="952218"/>
                  </a:lnTo>
                  <a:lnTo>
                    <a:pt x="579438" y="947715"/>
                  </a:lnTo>
                  <a:lnTo>
                    <a:pt x="561711" y="942418"/>
                  </a:lnTo>
                  <a:lnTo>
                    <a:pt x="544248" y="936590"/>
                  </a:lnTo>
                  <a:lnTo>
                    <a:pt x="526786" y="930498"/>
                  </a:lnTo>
                  <a:lnTo>
                    <a:pt x="509852" y="923877"/>
                  </a:lnTo>
                  <a:lnTo>
                    <a:pt x="492654" y="916460"/>
                  </a:lnTo>
                  <a:lnTo>
                    <a:pt x="475986" y="909044"/>
                  </a:lnTo>
                  <a:lnTo>
                    <a:pt x="459581" y="901362"/>
                  </a:lnTo>
                  <a:lnTo>
                    <a:pt x="443177" y="892622"/>
                  </a:lnTo>
                  <a:lnTo>
                    <a:pt x="426773" y="884146"/>
                  </a:lnTo>
                  <a:lnTo>
                    <a:pt x="411163" y="874875"/>
                  </a:lnTo>
                  <a:lnTo>
                    <a:pt x="395288" y="865869"/>
                  </a:lnTo>
                  <a:lnTo>
                    <a:pt x="379677" y="856069"/>
                  </a:lnTo>
                  <a:lnTo>
                    <a:pt x="364331" y="846269"/>
                  </a:lnTo>
                  <a:lnTo>
                    <a:pt x="349515" y="836204"/>
                  </a:lnTo>
                  <a:lnTo>
                    <a:pt x="334433" y="825874"/>
                  </a:lnTo>
                  <a:lnTo>
                    <a:pt x="319881" y="815279"/>
                  </a:lnTo>
                  <a:lnTo>
                    <a:pt x="305594" y="804419"/>
                  </a:lnTo>
                  <a:lnTo>
                    <a:pt x="291571" y="793824"/>
                  </a:lnTo>
                  <a:lnTo>
                    <a:pt x="277548" y="782434"/>
                  </a:lnTo>
                  <a:lnTo>
                    <a:pt x="264054" y="771575"/>
                  </a:lnTo>
                  <a:lnTo>
                    <a:pt x="250825" y="760185"/>
                  </a:lnTo>
                  <a:lnTo>
                    <a:pt x="237861" y="749060"/>
                  </a:lnTo>
                  <a:lnTo>
                    <a:pt x="225161" y="737671"/>
                  </a:lnTo>
                  <a:lnTo>
                    <a:pt x="212461" y="726281"/>
                  </a:lnTo>
                  <a:lnTo>
                    <a:pt x="200290" y="715157"/>
                  </a:lnTo>
                  <a:lnTo>
                    <a:pt x="188383" y="703767"/>
                  </a:lnTo>
                  <a:lnTo>
                    <a:pt x="165629" y="681253"/>
                  </a:lnTo>
                  <a:lnTo>
                    <a:pt x="144198" y="659269"/>
                  </a:lnTo>
                  <a:lnTo>
                    <a:pt x="123825" y="637549"/>
                  </a:lnTo>
                  <a:lnTo>
                    <a:pt x="105040" y="616359"/>
                  </a:lnTo>
                  <a:lnTo>
                    <a:pt x="87577" y="596759"/>
                  </a:lnTo>
                  <a:lnTo>
                    <a:pt x="71702" y="577688"/>
                  </a:lnTo>
                  <a:lnTo>
                    <a:pt x="57150" y="559941"/>
                  </a:lnTo>
                  <a:lnTo>
                    <a:pt x="43921" y="543519"/>
                  </a:lnTo>
                  <a:lnTo>
                    <a:pt x="32808" y="528951"/>
                  </a:lnTo>
                  <a:lnTo>
                    <a:pt x="23019" y="515972"/>
                  </a:lnTo>
                  <a:lnTo>
                    <a:pt x="14817" y="505113"/>
                  </a:lnTo>
                  <a:lnTo>
                    <a:pt x="3704" y="489750"/>
                  </a:lnTo>
                  <a:lnTo>
                    <a:pt x="0" y="484188"/>
                  </a:lnTo>
                  <a:lnTo>
                    <a:pt x="3704" y="478890"/>
                  </a:lnTo>
                  <a:lnTo>
                    <a:pt x="14817" y="463528"/>
                  </a:lnTo>
                  <a:lnTo>
                    <a:pt x="23019" y="452668"/>
                  </a:lnTo>
                  <a:lnTo>
                    <a:pt x="32808" y="439424"/>
                  </a:lnTo>
                  <a:lnTo>
                    <a:pt x="43921" y="424856"/>
                  </a:lnTo>
                  <a:lnTo>
                    <a:pt x="57150" y="408699"/>
                  </a:lnTo>
                  <a:lnTo>
                    <a:pt x="71702" y="390952"/>
                  </a:lnTo>
                  <a:lnTo>
                    <a:pt x="87577" y="371882"/>
                  </a:lnTo>
                  <a:lnTo>
                    <a:pt x="105040" y="351751"/>
                  </a:lnTo>
                  <a:lnTo>
                    <a:pt x="123825" y="331091"/>
                  </a:lnTo>
                  <a:lnTo>
                    <a:pt x="144198" y="309372"/>
                  </a:lnTo>
                  <a:lnTo>
                    <a:pt x="165629" y="287387"/>
                  </a:lnTo>
                  <a:lnTo>
                    <a:pt x="188383" y="264873"/>
                  </a:lnTo>
                  <a:lnTo>
                    <a:pt x="200290" y="253483"/>
                  </a:lnTo>
                  <a:lnTo>
                    <a:pt x="212461" y="242359"/>
                  </a:lnTo>
                  <a:lnTo>
                    <a:pt x="225161" y="230704"/>
                  </a:lnTo>
                  <a:lnTo>
                    <a:pt x="237861" y="219315"/>
                  </a:lnTo>
                  <a:lnTo>
                    <a:pt x="250825" y="208190"/>
                  </a:lnTo>
                  <a:lnTo>
                    <a:pt x="264054" y="197065"/>
                  </a:lnTo>
                  <a:lnTo>
                    <a:pt x="277548" y="185941"/>
                  </a:lnTo>
                  <a:lnTo>
                    <a:pt x="291571" y="174816"/>
                  </a:lnTo>
                  <a:lnTo>
                    <a:pt x="305594" y="164221"/>
                  </a:lnTo>
                  <a:lnTo>
                    <a:pt x="319881" y="153097"/>
                  </a:lnTo>
                  <a:lnTo>
                    <a:pt x="334433" y="142767"/>
                  </a:lnTo>
                  <a:lnTo>
                    <a:pt x="349515" y="132436"/>
                  </a:lnTo>
                  <a:lnTo>
                    <a:pt x="364331" y="122371"/>
                  </a:lnTo>
                  <a:lnTo>
                    <a:pt x="379677" y="112306"/>
                  </a:lnTo>
                  <a:lnTo>
                    <a:pt x="395288" y="102771"/>
                  </a:lnTo>
                  <a:lnTo>
                    <a:pt x="411163" y="93235"/>
                  </a:lnTo>
                  <a:lnTo>
                    <a:pt x="426773" y="84494"/>
                  </a:lnTo>
                  <a:lnTo>
                    <a:pt x="443177" y="75754"/>
                  </a:lnTo>
                  <a:lnTo>
                    <a:pt x="459581" y="67278"/>
                  </a:lnTo>
                  <a:lnTo>
                    <a:pt x="475986" y="59332"/>
                  </a:lnTo>
                  <a:lnTo>
                    <a:pt x="492654" y="51915"/>
                  </a:lnTo>
                  <a:lnTo>
                    <a:pt x="509852" y="44764"/>
                  </a:lnTo>
                  <a:lnTo>
                    <a:pt x="526786" y="38142"/>
                  </a:lnTo>
                  <a:lnTo>
                    <a:pt x="544248" y="32050"/>
                  </a:lnTo>
                  <a:lnTo>
                    <a:pt x="561711" y="26222"/>
                  </a:lnTo>
                  <a:lnTo>
                    <a:pt x="579438" y="20925"/>
                  </a:lnTo>
                  <a:lnTo>
                    <a:pt x="596900" y="16157"/>
                  </a:lnTo>
                  <a:lnTo>
                    <a:pt x="614892" y="12184"/>
                  </a:lnTo>
                  <a:lnTo>
                    <a:pt x="633413" y="8476"/>
                  </a:lnTo>
                  <a:lnTo>
                    <a:pt x="651404" y="5562"/>
                  </a:lnTo>
                  <a:lnTo>
                    <a:pt x="669661" y="3179"/>
                  </a:lnTo>
                  <a:lnTo>
                    <a:pt x="688181" y="1589"/>
                  </a:lnTo>
                  <a:lnTo>
                    <a:pt x="706702" y="530"/>
                  </a:lnTo>
                  <a:lnTo>
                    <a:pt x="725752" y="0"/>
                  </a:lnTo>
                  <a:close/>
                </a:path>
              </a:pathLst>
            </a:custGeom>
            <a:solidFill>
              <a:schemeClr val="bg1"/>
            </a:solidFill>
            <a:ln>
              <a:noFill/>
            </a:ln>
          </p:spPr>
          <p:txBody>
            <a:bodyPr/>
            <a:lstStyle/>
            <a:p>
              <a:endParaRPr lang="zh-CN" altLang="en-US"/>
            </a:p>
          </p:txBody>
        </p:sp>
      </p:grpSp>
      <p:grpSp>
        <p:nvGrpSpPr>
          <p:cNvPr id="35" name="组合 34"/>
          <p:cNvGrpSpPr/>
          <p:nvPr/>
        </p:nvGrpSpPr>
        <p:grpSpPr>
          <a:xfrm>
            <a:off x="2717794" y="2464718"/>
            <a:ext cx="1584176" cy="1008112"/>
            <a:chOff x="2717794" y="2250976"/>
            <a:chExt cx="1584176" cy="1008112"/>
          </a:xfrm>
        </p:grpSpPr>
        <p:sp>
          <p:nvSpPr>
            <p:cNvPr id="36" name="圆角矩形 35"/>
            <p:cNvSpPr/>
            <p:nvPr/>
          </p:nvSpPr>
          <p:spPr>
            <a:xfrm>
              <a:off x="2717794" y="2250976"/>
              <a:ext cx="1584176" cy="100811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b="1" dirty="0">
                  <a:latin typeface="微软雅黑" pitchFamily="34" charset="-122"/>
                  <a:ea typeface="微软雅黑" pitchFamily="34" charset="-122"/>
                </a:rPr>
                <a:t>添加标题</a:t>
              </a:r>
            </a:p>
          </p:txBody>
        </p:sp>
        <p:sp>
          <p:nvSpPr>
            <p:cNvPr id="37" name="KSO_Shape"/>
            <p:cNvSpPr>
              <a:spLocks/>
            </p:cNvSpPr>
            <p:nvPr/>
          </p:nvSpPr>
          <p:spPr bwMode="auto">
            <a:xfrm>
              <a:off x="3275882" y="2322984"/>
              <a:ext cx="468000" cy="468000"/>
            </a:xfrm>
            <a:custGeom>
              <a:avLst/>
              <a:gdLst/>
              <a:ahLst/>
              <a:cxnLst/>
              <a:rect l="0" t="0" r="r" b="b"/>
              <a:pathLst>
                <a:path w="1298575" h="1216025">
                  <a:moveTo>
                    <a:pt x="836160" y="826558"/>
                  </a:moveTo>
                  <a:lnTo>
                    <a:pt x="1038913" y="1088496"/>
                  </a:lnTo>
                  <a:lnTo>
                    <a:pt x="1028590" y="1095640"/>
                  </a:lnTo>
                  <a:lnTo>
                    <a:pt x="1018002" y="1103313"/>
                  </a:lnTo>
                  <a:lnTo>
                    <a:pt x="1007415" y="1109927"/>
                  </a:lnTo>
                  <a:lnTo>
                    <a:pt x="996827" y="1116806"/>
                  </a:lnTo>
                  <a:lnTo>
                    <a:pt x="985975" y="1123421"/>
                  </a:lnTo>
                  <a:lnTo>
                    <a:pt x="974858" y="1129771"/>
                  </a:lnTo>
                  <a:lnTo>
                    <a:pt x="963741" y="1136121"/>
                  </a:lnTo>
                  <a:lnTo>
                    <a:pt x="952624" y="1141942"/>
                  </a:lnTo>
                  <a:lnTo>
                    <a:pt x="941507" y="1147763"/>
                  </a:lnTo>
                  <a:lnTo>
                    <a:pt x="929596" y="1153319"/>
                  </a:lnTo>
                  <a:lnTo>
                    <a:pt x="918214" y="1158611"/>
                  </a:lnTo>
                  <a:lnTo>
                    <a:pt x="906303" y="1163902"/>
                  </a:lnTo>
                  <a:lnTo>
                    <a:pt x="894656" y="1168665"/>
                  </a:lnTo>
                  <a:lnTo>
                    <a:pt x="882480" y="1173692"/>
                  </a:lnTo>
                  <a:lnTo>
                    <a:pt x="870305" y="1177925"/>
                  </a:lnTo>
                  <a:lnTo>
                    <a:pt x="858129" y="1182159"/>
                  </a:lnTo>
                  <a:lnTo>
                    <a:pt x="845953" y="1186127"/>
                  </a:lnTo>
                  <a:lnTo>
                    <a:pt x="833513" y="1190096"/>
                  </a:lnTo>
                  <a:lnTo>
                    <a:pt x="820807" y="1193536"/>
                  </a:lnTo>
                  <a:lnTo>
                    <a:pt x="808367" y="1196446"/>
                  </a:lnTo>
                  <a:lnTo>
                    <a:pt x="795662" y="1199621"/>
                  </a:lnTo>
                  <a:lnTo>
                    <a:pt x="782427" y="1202531"/>
                  </a:lnTo>
                  <a:lnTo>
                    <a:pt x="769722" y="1204913"/>
                  </a:lnTo>
                  <a:lnTo>
                    <a:pt x="756487" y="1207294"/>
                  </a:lnTo>
                  <a:lnTo>
                    <a:pt x="743518" y="1209146"/>
                  </a:lnTo>
                  <a:lnTo>
                    <a:pt x="730548" y="1211263"/>
                  </a:lnTo>
                  <a:lnTo>
                    <a:pt x="717048" y="1212586"/>
                  </a:lnTo>
                  <a:lnTo>
                    <a:pt x="703814" y="1213909"/>
                  </a:lnTo>
                  <a:lnTo>
                    <a:pt x="690050" y="1214967"/>
                  </a:lnTo>
                  <a:lnTo>
                    <a:pt x="676815" y="1215496"/>
                  </a:lnTo>
                  <a:lnTo>
                    <a:pt x="663051" y="1215761"/>
                  </a:lnTo>
                  <a:lnTo>
                    <a:pt x="649552" y="1216025"/>
                  </a:lnTo>
                  <a:lnTo>
                    <a:pt x="636053" y="1215761"/>
                  </a:lnTo>
                  <a:lnTo>
                    <a:pt x="622818" y="1215496"/>
                  </a:lnTo>
                  <a:lnTo>
                    <a:pt x="609848" y="1214967"/>
                  </a:lnTo>
                  <a:lnTo>
                    <a:pt x="596349" y="1213909"/>
                  </a:lnTo>
                  <a:lnTo>
                    <a:pt x="583379" y="1212586"/>
                  </a:lnTo>
                  <a:lnTo>
                    <a:pt x="570674" y="1211527"/>
                  </a:lnTo>
                  <a:lnTo>
                    <a:pt x="557704" y="1209675"/>
                  </a:lnTo>
                  <a:lnTo>
                    <a:pt x="544999" y="1207823"/>
                  </a:lnTo>
                  <a:lnTo>
                    <a:pt x="532029" y="1205442"/>
                  </a:lnTo>
                  <a:lnTo>
                    <a:pt x="519324" y="1203061"/>
                  </a:lnTo>
                  <a:lnTo>
                    <a:pt x="507148" y="1200679"/>
                  </a:lnTo>
                  <a:lnTo>
                    <a:pt x="494708" y="1197769"/>
                  </a:lnTo>
                  <a:lnTo>
                    <a:pt x="482267" y="1194594"/>
                  </a:lnTo>
                  <a:lnTo>
                    <a:pt x="469827" y="1191154"/>
                  </a:lnTo>
                  <a:lnTo>
                    <a:pt x="457651" y="1187450"/>
                  </a:lnTo>
                  <a:lnTo>
                    <a:pt x="445475" y="1183746"/>
                  </a:lnTo>
                  <a:lnTo>
                    <a:pt x="433829" y="1179777"/>
                  </a:lnTo>
                  <a:lnTo>
                    <a:pt x="421918" y="1175809"/>
                  </a:lnTo>
                  <a:lnTo>
                    <a:pt x="410272" y="1171046"/>
                  </a:lnTo>
                  <a:lnTo>
                    <a:pt x="398625" y="1166548"/>
                  </a:lnTo>
                  <a:lnTo>
                    <a:pt x="386979" y="1161786"/>
                  </a:lnTo>
                  <a:lnTo>
                    <a:pt x="375862" y="1156494"/>
                  </a:lnTo>
                  <a:lnTo>
                    <a:pt x="364215" y="1151202"/>
                  </a:lnTo>
                  <a:lnTo>
                    <a:pt x="353098" y="1145646"/>
                  </a:lnTo>
                  <a:lnTo>
                    <a:pt x="342246" y="1140090"/>
                  </a:lnTo>
                  <a:lnTo>
                    <a:pt x="331394" y="1134269"/>
                  </a:lnTo>
                  <a:lnTo>
                    <a:pt x="320541" y="1127919"/>
                  </a:lnTo>
                  <a:lnTo>
                    <a:pt x="309954" y="1121834"/>
                  </a:lnTo>
                  <a:lnTo>
                    <a:pt x="299366" y="1115219"/>
                  </a:lnTo>
                  <a:lnTo>
                    <a:pt x="288778" y="1108869"/>
                  </a:lnTo>
                  <a:lnTo>
                    <a:pt x="278720" y="1101990"/>
                  </a:lnTo>
                  <a:lnTo>
                    <a:pt x="268662" y="1094846"/>
                  </a:lnTo>
                  <a:lnTo>
                    <a:pt x="468239" y="830527"/>
                  </a:lnTo>
                  <a:lnTo>
                    <a:pt x="478032" y="837142"/>
                  </a:lnTo>
                  <a:lnTo>
                    <a:pt x="488091" y="843227"/>
                  </a:lnTo>
                  <a:lnTo>
                    <a:pt x="498414" y="849313"/>
                  </a:lnTo>
                  <a:lnTo>
                    <a:pt x="508472" y="854340"/>
                  </a:lnTo>
                  <a:lnTo>
                    <a:pt x="519324" y="859367"/>
                  </a:lnTo>
                  <a:lnTo>
                    <a:pt x="530176" y="864129"/>
                  </a:lnTo>
                  <a:lnTo>
                    <a:pt x="541558" y="868363"/>
                  </a:lnTo>
                  <a:lnTo>
                    <a:pt x="552675" y="872331"/>
                  </a:lnTo>
                  <a:lnTo>
                    <a:pt x="564057" y="875771"/>
                  </a:lnTo>
                  <a:lnTo>
                    <a:pt x="575968" y="878681"/>
                  </a:lnTo>
                  <a:lnTo>
                    <a:pt x="587614" y="881327"/>
                  </a:lnTo>
                  <a:lnTo>
                    <a:pt x="599790" y="883709"/>
                  </a:lnTo>
                  <a:lnTo>
                    <a:pt x="611966" y="885296"/>
                  </a:lnTo>
                  <a:lnTo>
                    <a:pt x="624406" y="886354"/>
                  </a:lnTo>
                  <a:lnTo>
                    <a:pt x="636847" y="887148"/>
                  </a:lnTo>
                  <a:lnTo>
                    <a:pt x="649552" y="887413"/>
                  </a:lnTo>
                  <a:lnTo>
                    <a:pt x="662522" y="887148"/>
                  </a:lnTo>
                  <a:lnTo>
                    <a:pt x="675492" y="886354"/>
                  </a:lnTo>
                  <a:lnTo>
                    <a:pt x="688197" y="884767"/>
                  </a:lnTo>
                  <a:lnTo>
                    <a:pt x="700902" y="883179"/>
                  </a:lnTo>
                  <a:lnTo>
                    <a:pt x="713343" y="880798"/>
                  </a:lnTo>
                  <a:lnTo>
                    <a:pt x="725519" y="878152"/>
                  </a:lnTo>
                  <a:lnTo>
                    <a:pt x="737430" y="874977"/>
                  </a:lnTo>
                  <a:lnTo>
                    <a:pt x="749605" y="871273"/>
                  </a:lnTo>
                  <a:lnTo>
                    <a:pt x="761252" y="866775"/>
                  </a:lnTo>
                  <a:lnTo>
                    <a:pt x="772634" y="862542"/>
                  </a:lnTo>
                  <a:lnTo>
                    <a:pt x="783751" y="857515"/>
                  </a:lnTo>
                  <a:lnTo>
                    <a:pt x="794868" y="851959"/>
                  </a:lnTo>
                  <a:lnTo>
                    <a:pt x="805455" y="846138"/>
                  </a:lnTo>
                  <a:lnTo>
                    <a:pt x="816043" y="839788"/>
                  </a:lnTo>
                  <a:lnTo>
                    <a:pt x="826366" y="833438"/>
                  </a:lnTo>
                  <a:lnTo>
                    <a:pt x="836160" y="826558"/>
                  </a:lnTo>
                  <a:close/>
                  <a:moveTo>
                    <a:pt x="649552" y="454025"/>
                  </a:moveTo>
                  <a:lnTo>
                    <a:pt x="656167" y="454290"/>
                  </a:lnTo>
                  <a:lnTo>
                    <a:pt x="662781" y="454555"/>
                  </a:lnTo>
                  <a:lnTo>
                    <a:pt x="669396" y="455349"/>
                  </a:lnTo>
                  <a:lnTo>
                    <a:pt x="675746" y="456674"/>
                  </a:lnTo>
                  <a:lnTo>
                    <a:pt x="682360" y="457998"/>
                  </a:lnTo>
                  <a:lnTo>
                    <a:pt x="688446" y="459852"/>
                  </a:lnTo>
                  <a:lnTo>
                    <a:pt x="694796" y="461706"/>
                  </a:lnTo>
                  <a:lnTo>
                    <a:pt x="700617" y="464090"/>
                  </a:lnTo>
                  <a:lnTo>
                    <a:pt x="706438" y="466738"/>
                  </a:lnTo>
                  <a:lnTo>
                    <a:pt x="711994" y="469387"/>
                  </a:lnTo>
                  <a:lnTo>
                    <a:pt x="717550" y="472565"/>
                  </a:lnTo>
                  <a:lnTo>
                    <a:pt x="722842" y="476008"/>
                  </a:lnTo>
                  <a:lnTo>
                    <a:pt x="728133" y="479716"/>
                  </a:lnTo>
                  <a:lnTo>
                    <a:pt x="733160" y="483424"/>
                  </a:lnTo>
                  <a:lnTo>
                    <a:pt x="737923" y="487397"/>
                  </a:lnTo>
                  <a:lnTo>
                    <a:pt x="742421" y="491900"/>
                  </a:lnTo>
                  <a:lnTo>
                    <a:pt x="746919" y="496137"/>
                  </a:lnTo>
                  <a:lnTo>
                    <a:pt x="750888" y="500905"/>
                  </a:lnTo>
                  <a:lnTo>
                    <a:pt x="754856" y="505672"/>
                  </a:lnTo>
                  <a:lnTo>
                    <a:pt x="758296" y="510704"/>
                  </a:lnTo>
                  <a:lnTo>
                    <a:pt x="761735" y="516001"/>
                  </a:lnTo>
                  <a:lnTo>
                    <a:pt x="765175" y="521299"/>
                  </a:lnTo>
                  <a:lnTo>
                    <a:pt x="767821" y="526860"/>
                  </a:lnTo>
                  <a:lnTo>
                    <a:pt x="770731" y="532687"/>
                  </a:lnTo>
                  <a:lnTo>
                    <a:pt x="772848" y="538249"/>
                  </a:lnTo>
                  <a:lnTo>
                    <a:pt x="774965" y="544606"/>
                  </a:lnTo>
                  <a:lnTo>
                    <a:pt x="776817" y="550433"/>
                  </a:lnTo>
                  <a:lnTo>
                    <a:pt x="778140" y="556789"/>
                  </a:lnTo>
                  <a:lnTo>
                    <a:pt x="779462" y="563146"/>
                  </a:lnTo>
                  <a:lnTo>
                    <a:pt x="780256" y="569767"/>
                  </a:lnTo>
                  <a:lnTo>
                    <a:pt x="780521" y="576124"/>
                  </a:lnTo>
                  <a:lnTo>
                    <a:pt x="781050" y="582745"/>
                  </a:lnTo>
                  <a:lnTo>
                    <a:pt x="780521" y="589366"/>
                  </a:lnTo>
                  <a:lnTo>
                    <a:pt x="780256" y="595723"/>
                  </a:lnTo>
                  <a:lnTo>
                    <a:pt x="779462" y="602344"/>
                  </a:lnTo>
                  <a:lnTo>
                    <a:pt x="778140" y="608436"/>
                  </a:lnTo>
                  <a:lnTo>
                    <a:pt x="776817" y="614793"/>
                  </a:lnTo>
                  <a:lnTo>
                    <a:pt x="774965" y="620884"/>
                  </a:lnTo>
                  <a:lnTo>
                    <a:pt x="772848" y="626976"/>
                  </a:lnTo>
                  <a:lnTo>
                    <a:pt x="770731" y="632803"/>
                  </a:lnTo>
                  <a:lnTo>
                    <a:pt x="767821" y="638630"/>
                  </a:lnTo>
                  <a:lnTo>
                    <a:pt x="765175" y="643927"/>
                  </a:lnTo>
                  <a:lnTo>
                    <a:pt x="761735" y="649489"/>
                  </a:lnTo>
                  <a:lnTo>
                    <a:pt x="758296" y="654786"/>
                  </a:lnTo>
                  <a:lnTo>
                    <a:pt x="754856" y="659818"/>
                  </a:lnTo>
                  <a:lnTo>
                    <a:pt x="750888" y="664850"/>
                  </a:lnTo>
                  <a:lnTo>
                    <a:pt x="746919" y="669353"/>
                  </a:lnTo>
                  <a:lnTo>
                    <a:pt x="742421" y="673855"/>
                  </a:lnTo>
                  <a:lnTo>
                    <a:pt x="737923" y="678093"/>
                  </a:lnTo>
                  <a:lnTo>
                    <a:pt x="733160" y="682066"/>
                  </a:lnTo>
                  <a:lnTo>
                    <a:pt x="728133" y="685774"/>
                  </a:lnTo>
                  <a:lnTo>
                    <a:pt x="722842" y="689482"/>
                  </a:lnTo>
                  <a:lnTo>
                    <a:pt x="717550" y="692660"/>
                  </a:lnTo>
                  <a:lnTo>
                    <a:pt x="711994" y="695838"/>
                  </a:lnTo>
                  <a:lnTo>
                    <a:pt x="706438" y="698487"/>
                  </a:lnTo>
                  <a:lnTo>
                    <a:pt x="700617" y="701400"/>
                  </a:lnTo>
                  <a:lnTo>
                    <a:pt x="694796" y="703519"/>
                  </a:lnTo>
                  <a:lnTo>
                    <a:pt x="688446" y="705638"/>
                  </a:lnTo>
                  <a:lnTo>
                    <a:pt x="682360" y="707227"/>
                  </a:lnTo>
                  <a:lnTo>
                    <a:pt x="675746" y="708816"/>
                  </a:lnTo>
                  <a:lnTo>
                    <a:pt x="669396" y="710141"/>
                  </a:lnTo>
                  <a:lnTo>
                    <a:pt x="662781" y="710670"/>
                  </a:lnTo>
                  <a:lnTo>
                    <a:pt x="656167" y="711200"/>
                  </a:lnTo>
                  <a:lnTo>
                    <a:pt x="649552" y="711200"/>
                  </a:lnTo>
                  <a:lnTo>
                    <a:pt x="642673" y="711200"/>
                  </a:lnTo>
                  <a:lnTo>
                    <a:pt x="635794" y="710670"/>
                  </a:lnTo>
                  <a:lnTo>
                    <a:pt x="629179" y="710141"/>
                  </a:lnTo>
                  <a:lnTo>
                    <a:pt x="622829" y="708816"/>
                  </a:lnTo>
                  <a:lnTo>
                    <a:pt x="616479" y="707227"/>
                  </a:lnTo>
                  <a:lnTo>
                    <a:pt x="610394" y="705638"/>
                  </a:lnTo>
                  <a:lnTo>
                    <a:pt x="604044" y="703519"/>
                  </a:lnTo>
                  <a:lnTo>
                    <a:pt x="598223" y="701400"/>
                  </a:lnTo>
                  <a:lnTo>
                    <a:pt x="592402" y="698487"/>
                  </a:lnTo>
                  <a:lnTo>
                    <a:pt x="586581" y="695838"/>
                  </a:lnTo>
                  <a:lnTo>
                    <a:pt x="581290" y="692660"/>
                  </a:lnTo>
                  <a:lnTo>
                    <a:pt x="575733" y="689482"/>
                  </a:lnTo>
                  <a:lnTo>
                    <a:pt x="570706" y="685774"/>
                  </a:lnTo>
                  <a:lnTo>
                    <a:pt x="565679" y="682066"/>
                  </a:lnTo>
                  <a:lnTo>
                    <a:pt x="560652" y="678093"/>
                  </a:lnTo>
                  <a:lnTo>
                    <a:pt x="556419" y="673855"/>
                  </a:lnTo>
                  <a:lnTo>
                    <a:pt x="551921" y="669353"/>
                  </a:lnTo>
                  <a:lnTo>
                    <a:pt x="547688" y="664850"/>
                  </a:lnTo>
                  <a:lnTo>
                    <a:pt x="543983" y="659818"/>
                  </a:lnTo>
                  <a:lnTo>
                    <a:pt x="540279" y="654786"/>
                  </a:lnTo>
                  <a:lnTo>
                    <a:pt x="536840" y="649489"/>
                  </a:lnTo>
                  <a:lnTo>
                    <a:pt x="533665" y="643927"/>
                  </a:lnTo>
                  <a:lnTo>
                    <a:pt x="530754" y="638630"/>
                  </a:lnTo>
                  <a:lnTo>
                    <a:pt x="528108" y="632803"/>
                  </a:lnTo>
                  <a:lnTo>
                    <a:pt x="525727" y="626976"/>
                  </a:lnTo>
                  <a:lnTo>
                    <a:pt x="523875" y="620884"/>
                  </a:lnTo>
                  <a:lnTo>
                    <a:pt x="522023" y="614793"/>
                  </a:lnTo>
                  <a:lnTo>
                    <a:pt x="520435" y="608436"/>
                  </a:lnTo>
                  <a:lnTo>
                    <a:pt x="519112" y="602344"/>
                  </a:lnTo>
                  <a:lnTo>
                    <a:pt x="518583" y="595723"/>
                  </a:lnTo>
                  <a:lnTo>
                    <a:pt x="518054" y="589366"/>
                  </a:lnTo>
                  <a:lnTo>
                    <a:pt x="517525" y="582745"/>
                  </a:lnTo>
                  <a:lnTo>
                    <a:pt x="518054" y="576124"/>
                  </a:lnTo>
                  <a:lnTo>
                    <a:pt x="518583" y="569767"/>
                  </a:lnTo>
                  <a:lnTo>
                    <a:pt x="519112" y="563146"/>
                  </a:lnTo>
                  <a:lnTo>
                    <a:pt x="520435" y="556789"/>
                  </a:lnTo>
                  <a:lnTo>
                    <a:pt x="522023" y="550433"/>
                  </a:lnTo>
                  <a:lnTo>
                    <a:pt x="523875" y="544606"/>
                  </a:lnTo>
                  <a:lnTo>
                    <a:pt x="525727" y="538249"/>
                  </a:lnTo>
                  <a:lnTo>
                    <a:pt x="528108" y="532687"/>
                  </a:lnTo>
                  <a:lnTo>
                    <a:pt x="530754" y="526860"/>
                  </a:lnTo>
                  <a:lnTo>
                    <a:pt x="533665" y="521299"/>
                  </a:lnTo>
                  <a:lnTo>
                    <a:pt x="536840" y="516001"/>
                  </a:lnTo>
                  <a:lnTo>
                    <a:pt x="540279" y="510704"/>
                  </a:lnTo>
                  <a:lnTo>
                    <a:pt x="543983" y="505672"/>
                  </a:lnTo>
                  <a:lnTo>
                    <a:pt x="547688" y="500905"/>
                  </a:lnTo>
                  <a:lnTo>
                    <a:pt x="551921" y="496137"/>
                  </a:lnTo>
                  <a:lnTo>
                    <a:pt x="556419" y="491900"/>
                  </a:lnTo>
                  <a:lnTo>
                    <a:pt x="560652" y="487397"/>
                  </a:lnTo>
                  <a:lnTo>
                    <a:pt x="565679" y="483424"/>
                  </a:lnTo>
                  <a:lnTo>
                    <a:pt x="570706" y="479716"/>
                  </a:lnTo>
                  <a:lnTo>
                    <a:pt x="575733" y="476008"/>
                  </a:lnTo>
                  <a:lnTo>
                    <a:pt x="581290" y="472565"/>
                  </a:lnTo>
                  <a:lnTo>
                    <a:pt x="586581" y="469387"/>
                  </a:lnTo>
                  <a:lnTo>
                    <a:pt x="592402" y="466738"/>
                  </a:lnTo>
                  <a:lnTo>
                    <a:pt x="598223" y="464090"/>
                  </a:lnTo>
                  <a:lnTo>
                    <a:pt x="604044" y="461706"/>
                  </a:lnTo>
                  <a:lnTo>
                    <a:pt x="610394" y="459852"/>
                  </a:lnTo>
                  <a:lnTo>
                    <a:pt x="616479" y="457998"/>
                  </a:lnTo>
                  <a:lnTo>
                    <a:pt x="622829" y="456674"/>
                  </a:lnTo>
                  <a:lnTo>
                    <a:pt x="629179" y="455349"/>
                  </a:lnTo>
                  <a:lnTo>
                    <a:pt x="635794" y="454555"/>
                  </a:lnTo>
                  <a:lnTo>
                    <a:pt x="642673" y="454290"/>
                  </a:lnTo>
                  <a:lnTo>
                    <a:pt x="649552" y="454025"/>
                  </a:lnTo>
                  <a:close/>
                  <a:moveTo>
                    <a:pt x="390155" y="529"/>
                  </a:moveTo>
                  <a:lnTo>
                    <a:pt x="524353" y="301890"/>
                  </a:lnTo>
                  <a:lnTo>
                    <a:pt x="514030" y="306388"/>
                  </a:lnTo>
                  <a:lnTo>
                    <a:pt x="503972" y="311415"/>
                  </a:lnTo>
                  <a:lnTo>
                    <a:pt x="494178" y="316706"/>
                  </a:lnTo>
                  <a:lnTo>
                    <a:pt x="484650" y="322263"/>
                  </a:lnTo>
                  <a:lnTo>
                    <a:pt x="475121" y="328083"/>
                  </a:lnTo>
                  <a:lnTo>
                    <a:pt x="466121" y="334698"/>
                  </a:lnTo>
                  <a:lnTo>
                    <a:pt x="457122" y="341048"/>
                  </a:lnTo>
                  <a:lnTo>
                    <a:pt x="448387" y="347927"/>
                  </a:lnTo>
                  <a:lnTo>
                    <a:pt x="439917" y="355071"/>
                  </a:lnTo>
                  <a:lnTo>
                    <a:pt x="431976" y="362479"/>
                  </a:lnTo>
                  <a:lnTo>
                    <a:pt x="423771" y="370417"/>
                  </a:lnTo>
                  <a:lnTo>
                    <a:pt x="416359" y="378090"/>
                  </a:lnTo>
                  <a:lnTo>
                    <a:pt x="408948" y="386556"/>
                  </a:lnTo>
                  <a:lnTo>
                    <a:pt x="402066" y="394758"/>
                  </a:lnTo>
                  <a:lnTo>
                    <a:pt x="395449" y="403490"/>
                  </a:lnTo>
                  <a:lnTo>
                    <a:pt x="389096" y="412486"/>
                  </a:lnTo>
                  <a:lnTo>
                    <a:pt x="383008" y="421746"/>
                  </a:lnTo>
                  <a:lnTo>
                    <a:pt x="377450" y="431006"/>
                  </a:lnTo>
                  <a:lnTo>
                    <a:pt x="372156" y="440796"/>
                  </a:lnTo>
                  <a:lnTo>
                    <a:pt x="366862" y="450586"/>
                  </a:lnTo>
                  <a:lnTo>
                    <a:pt x="362098" y="460640"/>
                  </a:lnTo>
                  <a:lnTo>
                    <a:pt x="357863" y="470694"/>
                  </a:lnTo>
                  <a:lnTo>
                    <a:pt x="354157" y="481277"/>
                  </a:lnTo>
                  <a:lnTo>
                    <a:pt x="350451" y="491861"/>
                  </a:lnTo>
                  <a:lnTo>
                    <a:pt x="347275" y="502708"/>
                  </a:lnTo>
                  <a:lnTo>
                    <a:pt x="344363" y="513556"/>
                  </a:lnTo>
                  <a:lnTo>
                    <a:pt x="341981" y="524404"/>
                  </a:lnTo>
                  <a:lnTo>
                    <a:pt x="340128" y="535517"/>
                  </a:lnTo>
                  <a:lnTo>
                    <a:pt x="338540" y="547158"/>
                  </a:lnTo>
                  <a:lnTo>
                    <a:pt x="337482" y="558536"/>
                  </a:lnTo>
                  <a:lnTo>
                    <a:pt x="336687" y="570177"/>
                  </a:lnTo>
                  <a:lnTo>
                    <a:pt x="336687" y="581819"/>
                  </a:lnTo>
                  <a:lnTo>
                    <a:pt x="336952" y="592931"/>
                  </a:lnTo>
                  <a:lnTo>
                    <a:pt x="337482" y="603779"/>
                  </a:lnTo>
                  <a:lnTo>
                    <a:pt x="338805" y="614627"/>
                  </a:lnTo>
                  <a:lnTo>
                    <a:pt x="340128" y="625211"/>
                  </a:lnTo>
                  <a:lnTo>
                    <a:pt x="6353" y="665692"/>
                  </a:lnTo>
                  <a:lnTo>
                    <a:pt x="3706" y="644790"/>
                  </a:lnTo>
                  <a:lnTo>
                    <a:pt x="1853" y="624152"/>
                  </a:lnTo>
                  <a:lnTo>
                    <a:pt x="1059" y="613569"/>
                  </a:lnTo>
                  <a:lnTo>
                    <a:pt x="530" y="602986"/>
                  </a:lnTo>
                  <a:lnTo>
                    <a:pt x="265" y="592402"/>
                  </a:lnTo>
                  <a:lnTo>
                    <a:pt x="0" y="581819"/>
                  </a:lnTo>
                  <a:lnTo>
                    <a:pt x="265" y="569648"/>
                  </a:lnTo>
                  <a:lnTo>
                    <a:pt x="530" y="557742"/>
                  </a:lnTo>
                  <a:lnTo>
                    <a:pt x="1324" y="545571"/>
                  </a:lnTo>
                  <a:lnTo>
                    <a:pt x="1853" y="533400"/>
                  </a:lnTo>
                  <a:lnTo>
                    <a:pt x="2912" y="521758"/>
                  </a:lnTo>
                  <a:lnTo>
                    <a:pt x="4235" y="509588"/>
                  </a:lnTo>
                  <a:lnTo>
                    <a:pt x="5559" y="497681"/>
                  </a:lnTo>
                  <a:lnTo>
                    <a:pt x="7412" y="486304"/>
                  </a:lnTo>
                  <a:lnTo>
                    <a:pt x="9264" y="474398"/>
                  </a:lnTo>
                  <a:lnTo>
                    <a:pt x="11382" y="463021"/>
                  </a:lnTo>
                  <a:lnTo>
                    <a:pt x="13764" y="451379"/>
                  </a:lnTo>
                  <a:lnTo>
                    <a:pt x="16411" y="440002"/>
                  </a:lnTo>
                  <a:lnTo>
                    <a:pt x="19323" y="428625"/>
                  </a:lnTo>
                  <a:lnTo>
                    <a:pt x="21970" y="417513"/>
                  </a:lnTo>
                  <a:lnTo>
                    <a:pt x="25411" y="405871"/>
                  </a:lnTo>
                  <a:lnTo>
                    <a:pt x="28587" y="395023"/>
                  </a:lnTo>
                  <a:lnTo>
                    <a:pt x="32293" y="383911"/>
                  </a:lnTo>
                  <a:lnTo>
                    <a:pt x="35998" y="373063"/>
                  </a:lnTo>
                  <a:lnTo>
                    <a:pt x="39969" y="362215"/>
                  </a:lnTo>
                  <a:lnTo>
                    <a:pt x="44468" y="351367"/>
                  </a:lnTo>
                  <a:lnTo>
                    <a:pt x="48703" y="340783"/>
                  </a:lnTo>
                  <a:lnTo>
                    <a:pt x="53203" y="330200"/>
                  </a:lnTo>
                  <a:lnTo>
                    <a:pt x="57968" y="319881"/>
                  </a:lnTo>
                  <a:lnTo>
                    <a:pt x="62997" y="309563"/>
                  </a:lnTo>
                  <a:lnTo>
                    <a:pt x="68026" y="298979"/>
                  </a:lnTo>
                  <a:lnTo>
                    <a:pt x="73320" y="289190"/>
                  </a:lnTo>
                  <a:lnTo>
                    <a:pt x="78878" y="278871"/>
                  </a:lnTo>
                  <a:lnTo>
                    <a:pt x="84437" y="268817"/>
                  </a:lnTo>
                  <a:lnTo>
                    <a:pt x="90260" y="259292"/>
                  </a:lnTo>
                  <a:lnTo>
                    <a:pt x="96613" y="249238"/>
                  </a:lnTo>
                  <a:lnTo>
                    <a:pt x="102700" y="239713"/>
                  </a:lnTo>
                  <a:lnTo>
                    <a:pt x="109053" y="230452"/>
                  </a:lnTo>
                  <a:lnTo>
                    <a:pt x="115406" y="220927"/>
                  </a:lnTo>
                  <a:lnTo>
                    <a:pt x="122288" y="211931"/>
                  </a:lnTo>
                  <a:lnTo>
                    <a:pt x="129170" y="202406"/>
                  </a:lnTo>
                  <a:lnTo>
                    <a:pt x="136316" y="193411"/>
                  </a:lnTo>
                  <a:lnTo>
                    <a:pt x="143463" y="184944"/>
                  </a:lnTo>
                  <a:lnTo>
                    <a:pt x="150610" y="175948"/>
                  </a:lnTo>
                  <a:lnTo>
                    <a:pt x="158021" y="167481"/>
                  </a:lnTo>
                  <a:lnTo>
                    <a:pt x="165697" y="158750"/>
                  </a:lnTo>
                  <a:lnTo>
                    <a:pt x="173373" y="150548"/>
                  </a:lnTo>
                  <a:lnTo>
                    <a:pt x="181578" y="142346"/>
                  </a:lnTo>
                  <a:lnTo>
                    <a:pt x="189519" y="134408"/>
                  </a:lnTo>
                  <a:lnTo>
                    <a:pt x="197989" y="126206"/>
                  </a:lnTo>
                  <a:lnTo>
                    <a:pt x="206459" y="118533"/>
                  </a:lnTo>
                  <a:lnTo>
                    <a:pt x="214665" y="111125"/>
                  </a:lnTo>
                  <a:lnTo>
                    <a:pt x="223400" y="103717"/>
                  </a:lnTo>
                  <a:lnTo>
                    <a:pt x="232134" y="96044"/>
                  </a:lnTo>
                  <a:lnTo>
                    <a:pt x="241134" y="88900"/>
                  </a:lnTo>
                  <a:lnTo>
                    <a:pt x="250133" y="81756"/>
                  </a:lnTo>
                  <a:lnTo>
                    <a:pt x="259398" y="75142"/>
                  </a:lnTo>
                  <a:lnTo>
                    <a:pt x="268662" y="68263"/>
                  </a:lnTo>
                  <a:lnTo>
                    <a:pt x="278455" y="61648"/>
                  </a:lnTo>
                  <a:lnTo>
                    <a:pt x="287720" y="55298"/>
                  </a:lnTo>
                  <a:lnTo>
                    <a:pt x="297513" y="48948"/>
                  </a:lnTo>
                  <a:lnTo>
                    <a:pt x="307307" y="43127"/>
                  </a:lnTo>
                  <a:lnTo>
                    <a:pt x="317100" y="37306"/>
                  </a:lnTo>
                  <a:lnTo>
                    <a:pt x="327423" y="31221"/>
                  </a:lnTo>
                  <a:lnTo>
                    <a:pt x="337217" y="25665"/>
                  </a:lnTo>
                  <a:lnTo>
                    <a:pt x="347804" y="20373"/>
                  </a:lnTo>
                  <a:lnTo>
                    <a:pt x="358127" y="15081"/>
                  </a:lnTo>
                  <a:lnTo>
                    <a:pt x="368715" y="10319"/>
                  </a:lnTo>
                  <a:lnTo>
                    <a:pt x="379303" y="5292"/>
                  </a:lnTo>
                  <a:lnTo>
                    <a:pt x="390155" y="529"/>
                  </a:lnTo>
                  <a:close/>
                  <a:moveTo>
                    <a:pt x="907361" y="0"/>
                  </a:moveTo>
                  <a:lnTo>
                    <a:pt x="917949" y="4763"/>
                  </a:lnTo>
                  <a:lnTo>
                    <a:pt x="928801" y="9261"/>
                  </a:lnTo>
                  <a:lnTo>
                    <a:pt x="939124" y="14288"/>
                  </a:lnTo>
                  <a:lnTo>
                    <a:pt x="949447" y="19579"/>
                  </a:lnTo>
                  <a:lnTo>
                    <a:pt x="959770" y="25136"/>
                  </a:lnTo>
                  <a:lnTo>
                    <a:pt x="969829" y="30427"/>
                  </a:lnTo>
                  <a:lnTo>
                    <a:pt x="980152" y="36248"/>
                  </a:lnTo>
                  <a:lnTo>
                    <a:pt x="990210" y="42069"/>
                  </a:lnTo>
                  <a:lnTo>
                    <a:pt x="1000003" y="48154"/>
                  </a:lnTo>
                  <a:lnTo>
                    <a:pt x="1009797" y="54504"/>
                  </a:lnTo>
                  <a:lnTo>
                    <a:pt x="1019326" y="60854"/>
                  </a:lnTo>
                  <a:lnTo>
                    <a:pt x="1028855" y="67204"/>
                  </a:lnTo>
                  <a:lnTo>
                    <a:pt x="1038119" y="74083"/>
                  </a:lnTo>
                  <a:lnTo>
                    <a:pt x="1047648" y="80963"/>
                  </a:lnTo>
                  <a:lnTo>
                    <a:pt x="1056647" y="88106"/>
                  </a:lnTo>
                  <a:lnTo>
                    <a:pt x="1065647" y="95250"/>
                  </a:lnTo>
                  <a:lnTo>
                    <a:pt x="1074117" y="102658"/>
                  </a:lnTo>
                  <a:lnTo>
                    <a:pt x="1082852" y="110067"/>
                  </a:lnTo>
                  <a:lnTo>
                    <a:pt x="1091586" y="117740"/>
                  </a:lnTo>
                  <a:lnTo>
                    <a:pt x="1100057" y="125677"/>
                  </a:lnTo>
                  <a:lnTo>
                    <a:pt x="1108262" y="133350"/>
                  </a:lnTo>
                  <a:lnTo>
                    <a:pt x="1116468" y="141552"/>
                  </a:lnTo>
                  <a:lnTo>
                    <a:pt x="1124408" y="149754"/>
                  </a:lnTo>
                  <a:lnTo>
                    <a:pt x="1132349" y="158221"/>
                  </a:lnTo>
                  <a:lnTo>
                    <a:pt x="1140025" y="166423"/>
                  </a:lnTo>
                  <a:lnTo>
                    <a:pt x="1147436" y="175154"/>
                  </a:lnTo>
                  <a:lnTo>
                    <a:pt x="1154848" y="183886"/>
                  </a:lnTo>
                  <a:lnTo>
                    <a:pt x="1161994" y="192881"/>
                  </a:lnTo>
                  <a:lnTo>
                    <a:pt x="1169141" y="201877"/>
                  </a:lnTo>
                  <a:lnTo>
                    <a:pt x="1176023" y="210873"/>
                  </a:lnTo>
                  <a:lnTo>
                    <a:pt x="1182905" y="220133"/>
                  </a:lnTo>
                  <a:lnTo>
                    <a:pt x="1189258" y="229394"/>
                  </a:lnTo>
                  <a:lnTo>
                    <a:pt x="1195610" y="239183"/>
                  </a:lnTo>
                  <a:lnTo>
                    <a:pt x="1201963" y="248708"/>
                  </a:lnTo>
                  <a:lnTo>
                    <a:pt x="1208051" y="258233"/>
                  </a:lnTo>
                  <a:lnTo>
                    <a:pt x="1213874" y="268288"/>
                  </a:lnTo>
                  <a:lnTo>
                    <a:pt x="1219432" y="278077"/>
                  </a:lnTo>
                  <a:lnTo>
                    <a:pt x="1224991" y="288396"/>
                  </a:lnTo>
                  <a:lnTo>
                    <a:pt x="1230285" y="298450"/>
                  </a:lnTo>
                  <a:lnTo>
                    <a:pt x="1235578" y="309033"/>
                  </a:lnTo>
                  <a:lnTo>
                    <a:pt x="1240608" y="319088"/>
                  </a:lnTo>
                  <a:lnTo>
                    <a:pt x="1245107" y="329671"/>
                  </a:lnTo>
                  <a:lnTo>
                    <a:pt x="1249872" y="340254"/>
                  </a:lnTo>
                  <a:lnTo>
                    <a:pt x="1254107" y="350838"/>
                  </a:lnTo>
                  <a:lnTo>
                    <a:pt x="1258607" y="361686"/>
                  </a:lnTo>
                  <a:lnTo>
                    <a:pt x="1262577" y="372533"/>
                  </a:lnTo>
                  <a:lnTo>
                    <a:pt x="1266283" y="383646"/>
                  </a:lnTo>
                  <a:lnTo>
                    <a:pt x="1269988" y="394494"/>
                  </a:lnTo>
                  <a:lnTo>
                    <a:pt x="1273429" y="405606"/>
                  </a:lnTo>
                  <a:lnTo>
                    <a:pt x="1276606" y="416719"/>
                  </a:lnTo>
                  <a:lnTo>
                    <a:pt x="1279517" y="428361"/>
                  </a:lnTo>
                  <a:lnTo>
                    <a:pt x="1282429" y="439473"/>
                  </a:lnTo>
                  <a:lnTo>
                    <a:pt x="1284811" y="450850"/>
                  </a:lnTo>
                  <a:lnTo>
                    <a:pt x="1287193" y="462756"/>
                  </a:lnTo>
                  <a:lnTo>
                    <a:pt x="1289311" y="474133"/>
                  </a:lnTo>
                  <a:lnTo>
                    <a:pt x="1291428" y="486040"/>
                  </a:lnTo>
                  <a:lnTo>
                    <a:pt x="1293016" y="497681"/>
                  </a:lnTo>
                  <a:lnTo>
                    <a:pt x="1294605" y="509588"/>
                  </a:lnTo>
                  <a:lnTo>
                    <a:pt x="1295663" y="521229"/>
                  </a:lnTo>
                  <a:lnTo>
                    <a:pt x="1296722" y="533400"/>
                  </a:lnTo>
                  <a:lnTo>
                    <a:pt x="1297516" y="545306"/>
                  </a:lnTo>
                  <a:lnTo>
                    <a:pt x="1298310" y="557213"/>
                  </a:lnTo>
                  <a:lnTo>
                    <a:pt x="1298575" y="569648"/>
                  </a:lnTo>
                  <a:lnTo>
                    <a:pt x="1298575" y="581819"/>
                  </a:lnTo>
                  <a:lnTo>
                    <a:pt x="1298310" y="601398"/>
                  </a:lnTo>
                  <a:lnTo>
                    <a:pt x="1297252" y="620713"/>
                  </a:lnTo>
                  <a:lnTo>
                    <a:pt x="1295399" y="639498"/>
                  </a:lnTo>
                  <a:lnTo>
                    <a:pt x="1293281" y="658548"/>
                  </a:lnTo>
                  <a:lnTo>
                    <a:pt x="958976" y="621506"/>
                  </a:lnTo>
                  <a:lnTo>
                    <a:pt x="960300" y="611981"/>
                  </a:lnTo>
                  <a:lnTo>
                    <a:pt x="961358" y="601927"/>
                  </a:lnTo>
                  <a:lnTo>
                    <a:pt x="961888" y="592138"/>
                  </a:lnTo>
                  <a:lnTo>
                    <a:pt x="962152" y="581819"/>
                  </a:lnTo>
                  <a:lnTo>
                    <a:pt x="961888" y="570177"/>
                  </a:lnTo>
                  <a:lnTo>
                    <a:pt x="961358" y="558536"/>
                  </a:lnTo>
                  <a:lnTo>
                    <a:pt x="960035" y="547158"/>
                  </a:lnTo>
                  <a:lnTo>
                    <a:pt x="958712" y="536046"/>
                  </a:lnTo>
                  <a:lnTo>
                    <a:pt x="956594" y="524669"/>
                  </a:lnTo>
                  <a:lnTo>
                    <a:pt x="954476" y="513821"/>
                  </a:lnTo>
                  <a:lnTo>
                    <a:pt x="951565" y="502973"/>
                  </a:lnTo>
                  <a:lnTo>
                    <a:pt x="948653" y="492125"/>
                  </a:lnTo>
                  <a:lnTo>
                    <a:pt x="944948" y="481542"/>
                  </a:lnTo>
                  <a:lnTo>
                    <a:pt x="940977" y="471488"/>
                  </a:lnTo>
                  <a:lnTo>
                    <a:pt x="936742" y="461169"/>
                  </a:lnTo>
                  <a:lnTo>
                    <a:pt x="931978" y="451379"/>
                  </a:lnTo>
                  <a:lnTo>
                    <a:pt x="927213" y="441325"/>
                  </a:lnTo>
                  <a:lnTo>
                    <a:pt x="921919" y="431800"/>
                  </a:lnTo>
                  <a:lnTo>
                    <a:pt x="916361" y="422540"/>
                  </a:lnTo>
                  <a:lnTo>
                    <a:pt x="910008" y="413015"/>
                  </a:lnTo>
                  <a:lnTo>
                    <a:pt x="903920" y="404019"/>
                  </a:lnTo>
                  <a:lnTo>
                    <a:pt x="897038" y="395552"/>
                  </a:lnTo>
                  <a:lnTo>
                    <a:pt x="890156" y="387086"/>
                  </a:lnTo>
                  <a:lnTo>
                    <a:pt x="883010" y="378883"/>
                  </a:lnTo>
                  <a:lnTo>
                    <a:pt x="875334" y="370946"/>
                  </a:lnTo>
                  <a:lnTo>
                    <a:pt x="867658" y="363273"/>
                  </a:lnTo>
                  <a:lnTo>
                    <a:pt x="859452" y="355865"/>
                  </a:lnTo>
                  <a:lnTo>
                    <a:pt x="851247" y="348721"/>
                  </a:lnTo>
                  <a:lnTo>
                    <a:pt x="842512" y="341842"/>
                  </a:lnTo>
                  <a:lnTo>
                    <a:pt x="833777" y="335227"/>
                  </a:lnTo>
                  <a:lnTo>
                    <a:pt x="824778" y="329142"/>
                  </a:lnTo>
                  <a:lnTo>
                    <a:pt x="815249" y="323056"/>
                  </a:lnTo>
                  <a:lnTo>
                    <a:pt x="805720" y="317500"/>
                  </a:lnTo>
                  <a:lnTo>
                    <a:pt x="795926" y="312208"/>
                  </a:lnTo>
                  <a:lnTo>
                    <a:pt x="785868" y="307446"/>
                  </a:lnTo>
                  <a:lnTo>
                    <a:pt x="775810" y="302683"/>
                  </a:lnTo>
                  <a:lnTo>
                    <a:pt x="907361" y="0"/>
                  </a:lnTo>
                  <a:close/>
                </a:path>
              </a:pathLst>
            </a:custGeom>
            <a:solidFill>
              <a:schemeClr val="bg1"/>
            </a:solidFill>
            <a:ln>
              <a:noFill/>
            </a:ln>
          </p:spPr>
          <p:txBody>
            <a:bodyPr/>
            <a:lstStyle/>
            <a:p>
              <a:endParaRPr lang="zh-CN" altLang="en-US"/>
            </a:p>
          </p:txBody>
        </p:sp>
      </p:grpSp>
      <p:grpSp>
        <p:nvGrpSpPr>
          <p:cNvPr id="38" name="组合 37"/>
          <p:cNvGrpSpPr/>
          <p:nvPr/>
        </p:nvGrpSpPr>
        <p:grpSpPr>
          <a:xfrm>
            <a:off x="4733629" y="2464718"/>
            <a:ext cx="1584176" cy="1008112"/>
            <a:chOff x="4733629" y="2250976"/>
            <a:chExt cx="1584176" cy="1008112"/>
          </a:xfrm>
        </p:grpSpPr>
        <p:sp>
          <p:nvSpPr>
            <p:cNvPr id="39" name="圆角矩形 38"/>
            <p:cNvSpPr/>
            <p:nvPr/>
          </p:nvSpPr>
          <p:spPr>
            <a:xfrm>
              <a:off x="4733629" y="2250976"/>
              <a:ext cx="1584176" cy="100811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b="1" dirty="0">
                  <a:latin typeface="微软雅黑" pitchFamily="34" charset="-122"/>
                  <a:ea typeface="微软雅黑" pitchFamily="34" charset="-122"/>
                </a:rPr>
                <a:t>添加标题</a:t>
              </a:r>
            </a:p>
          </p:txBody>
        </p:sp>
        <p:sp>
          <p:nvSpPr>
            <p:cNvPr id="40" name="KSO_Shape"/>
            <p:cNvSpPr>
              <a:spLocks/>
            </p:cNvSpPr>
            <p:nvPr/>
          </p:nvSpPr>
          <p:spPr bwMode="auto">
            <a:xfrm>
              <a:off x="5291717" y="2322984"/>
              <a:ext cx="468000" cy="468000"/>
            </a:xfrm>
            <a:custGeom>
              <a:avLst/>
              <a:gdLst>
                <a:gd name="T0" fmla="*/ 1840657 w 4293"/>
                <a:gd name="T1" fmla="*/ 1035711 h 4218"/>
                <a:gd name="T2" fmla="*/ 1891688 w 4293"/>
                <a:gd name="T3" fmla="*/ 969592 h 4218"/>
                <a:gd name="T4" fmla="*/ 1900119 w 4293"/>
                <a:gd name="T5" fmla="*/ 893267 h 4218"/>
                <a:gd name="T6" fmla="*/ 1886363 w 4293"/>
                <a:gd name="T7" fmla="*/ 838242 h 4218"/>
                <a:gd name="T8" fmla="*/ 1857075 w 4293"/>
                <a:gd name="T9" fmla="*/ 794311 h 4218"/>
                <a:gd name="T10" fmla="*/ 1814032 w 4293"/>
                <a:gd name="T11" fmla="*/ 763249 h 4218"/>
                <a:gd name="T12" fmla="*/ 1759895 w 4293"/>
                <a:gd name="T13" fmla="*/ 746386 h 4218"/>
                <a:gd name="T14" fmla="*/ 1644965 w 4293"/>
                <a:gd name="T15" fmla="*/ 734849 h 4218"/>
                <a:gd name="T16" fmla="*/ 1326356 w 4293"/>
                <a:gd name="T17" fmla="*/ 703342 h 4218"/>
                <a:gd name="T18" fmla="*/ 1318368 w 4293"/>
                <a:gd name="T19" fmla="*/ 626574 h 4218"/>
                <a:gd name="T20" fmla="*/ 1345881 w 4293"/>
                <a:gd name="T21" fmla="*/ 542261 h 4218"/>
                <a:gd name="T22" fmla="*/ 1429305 w 4293"/>
                <a:gd name="T23" fmla="*/ 433987 h 4218"/>
                <a:gd name="T24" fmla="*/ 1468354 w 4293"/>
                <a:gd name="T25" fmla="*/ 354112 h 4218"/>
                <a:gd name="T26" fmla="*/ 1489654 w 4293"/>
                <a:gd name="T27" fmla="*/ 267581 h 4218"/>
                <a:gd name="T28" fmla="*/ 1491429 w 4293"/>
                <a:gd name="T29" fmla="*/ 171287 h 4218"/>
                <a:gd name="T30" fmla="*/ 1472348 w 4293"/>
                <a:gd name="T31" fmla="*/ 96294 h 4218"/>
                <a:gd name="T32" fmla="*/ 1422648 w 4293"/>
                <a:gd name="T33" fmla="*/ 19969 h 4218"/>
                <a:gd name="T34" fmla="*/ 1390255 w 4293"/>
                <a:gd name="T35" fmla="*/ 887 h 4218"/>
                <a:gd name="T36" fmla="*/ 1350318 w 4293"/>
                <a:gd name="T37" fmla="*/ 3106 h 4218"/>
                <a:gd name="T38" fmla="*/ 1312600 w 4293"/>
                <a:gd name="T39" fmla="*/ 30175 h 4218"/>
                <a:gd name="T40" fmla="*/ 1249588 w 4293"/>
                <a:gd name="T41" fmla="*/ 130019 h 4218"/>
                <a:gd name="T42" fmla="*/ 1131551 w 4293"/>
                <a:gd name="T43" fmla="*/ 309293 h 4218"/>
                <a:gd name="T44" fmla="*/ 1049902 w 4293"/>
                <a:gd name="T45" fmla="*/ 440643 h 4218"/>
                <a:gd name="T46" fmla="*/ 922991 w 4293"/>
                <a:gd name="T47" fmla="*/ 556018 h 4218"/>
                <a:gd name="T48" fmla="*/ 753036 w 4293"/>
                <a:gd name="T49" fmla="*/ 679824 h 4218"/>
                <a:gd name="T50" fmla="*/ 608375 w 4293"/>
                <a:gd name="T51" fmla="*/ 799192 h 4218"/>
                <a:gd name="T52" fmla="*/ 531607 w 4293"/>
                <a:gd name="T53" fmla="*/ 838242 h 4218"/>
                <a:gd name="T54" fmla="*/ 410908 w 4293"/>
                <a:gd name="T55" fmla="*/ 868861 h 4218"/>
                <a:gd name="T56" fmla="*/ 219654 w 4293"/>
                <a:gd name="T57" fmla="*/ 893267 h 4218"/>
                <a:gd name="T58" fmla="*/ 71443 w 4293"/>
                <a:gd name="T59" fmla="*/ 898592 h 4218"/>
                <a:gd name="T60" fmla="*/ 46150 w 4293"/>
                <a:gd name="T61" fmla="*/ 917230 h 4218"/>
                <a:gd name="T62" fmla="*/ 24850 w 4293"/>
                <a:gd name="T63" fmla="*/ 970479 h 4218"/>
                <a:gd name="T64" fmla="*/ 1775 w 4293"/>
                <a:gd name="T65" fmla="*/ 1184367 h 4218"/>
                <a:gd name="T66" fmla="*/ 6212 w 4293"/>
                <a:gd name="T67" fmla="*/ 1471916 h 4218"/>
                <a:gd name="T68" fmla="*/ 30618 w 4293"/>
                <a:gd name="T69" fmla="*/ 1621016 h 4218"/>
                <a:gd name="T70" fmla="*/ 53249 w 4293"/>
                <a:gd name="T71" fmla="*/ 1663616 h 4218"/>
                <a:gd name="T72" fmla="*/ 75881 w 4293"/>
                <a:gd name="T73" fmla="*/ 1673378 h 4218"/>
                <a:gd name="T74" fmla="*/ 354109 w 4293"/>
                <a:gd name="T75" fmla="*/ 1683584 h 4218"/>
                <a:gd name="T76" fmla="*/ 513857 w 4293"/>
                <a:gd name="T77" fmla="*/ 1709766 h 4218"/>
                <a:gd name="T78" fmla="*/ 715318 w 4293"/>
                <a:gd name="T79" fmla="*/ 1778547 h 4218"/>
                <a:gd name="T80" fmla="*/ 956272 w 4293"/>
                <a:gd name="T81" fmla="*/ 1831353 h 4218"/>
                <a:gd name="T82" fmla="*/ 1241157 w 4293"/>
                <a:gd name="T83" fmla="*/ 1866853 h 4218"/>
                <a:gd name="T84" fmla="*/ 1461254 w 4293"/>
                <a:gd name="T85" fmla="*/ 1866409 h 4218"/>
                <a:gd name="T86" fmla="*/ 1561985 w 4293"/>
                <a:gd name="T87" fmla="*/ 1845997 h 4218"/>
                <a:gd name="T88" fmla="*/ 1617453 w 4293"/>
                <a:gd name="T89" fmla="*/ 1815378 h 4218"/>
                <a:gd name="T90" fmla="*/ 1654727 w 4293"/>
                <a:gd name="T91" fmla="*/ 1759909 h 4218"/>
                <a:gd name="T92" fmla="*/ 1668927 w 4293"/>
                <a:gd name="T93" fmla="*/ 1700891 h 4218"/>
                <a:gd name="T94" fmla="*/ 1660052 w 4293"/>
                <a:gd name="T95" fmla="*/ 1650747 h 4218"/>
                <a:gd name="T96" fmla="*/ 1664046 w 4293"/>
                <a:gd name="T97" fmla="*/ 1623234 h 4218"/>
                <a:gd name="T98" fmla="*/ 1754126 w 4293"/>
                <a:gd name="T99" fmla="*/ 1587291 h 4218"/>
                <a:gd name="T100" fmla="*/ 1788295 w 4293"/>
                <a:gd name="T101" fmla="*/ 1548241 h 4218"/>
                <a:gd name="T102" fmla="*/ 1806488 w 4293"/>
                <a:gd name="T103" fmla="*/ 1500760 h 4218"/>
                <a:gd name="T104" fmla="*/ 1810926 w 4293"/>
                <a:gd name="T105" fmla="*/ 1440854 h 4218"/>
                <a:gd name="T106" fmla="*/ 1791401 w 4293"/>
                <a:gd name="T107" fmla="*/ 1379172 h 4218"/>
                <a:gd name="T108" fmla="*/ 1753239 w 4293"/>
                <a:gd name="T109" fmla="*/ 1348997 h 4218"/>
                <a:gd name="T110" fmla="*/ 1836663 w 4293"/>
                <a:gd name="T111" fmla="*/ 1327698 h 4218"/>
                <a:gd name="T112" fmla="*/ 1870832 w 4293"/>
                <a:gd name="T113" fmla="*/ 1297966 h 4218"/>
                <a:gd name="T114" fmla="*/ 1894350 w 4293"/>
                <a:gd name="T115" fmla="*/ 1253148 h 4218"/>
                <a:gd name="T116" fmla="*/ 1904556 w 4293"/>
                <a:gd name="T117" fmla="*/ 1202117 h 4218"/>
                <a:gd name="T118" fmla="*/ 1900119 w 4293"/>
                <a:gd name="T119" fmla="*/ 1147979 h 4218"/>
                <a:gd name="T120" fmla="*/ 1880150 w 4293"/>
                <a:gd name="T121" fmla="*/ 1104935 h 4218"/>
                <a:gd name="T122" fmla="*/ 1847313 w 4293"/>
                <a:gd name="T123" fmla="*/ 1074317 h 4218"/>
                <a:gd name="T124" fmla="*/ 1803826 w 4293"/>
                <a:gd name="T125" fmla="*/ 1058342 h 42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93" h="4218">
                  <a:moveTo>
                    <a:pt x="4018" y="2379"/>
                  </a:moveTo>
                  <a:lnTo>
                    <a:pt x="4018" y="2379"/>
                  </a:lnTo>
                  <a:lnTo>
                    <a:pt x="4047" y="2374"/>
                  </a:lnTo>
                  <a:lnTo>
                    <a:pt x="4074" y="2367"/>
                  </a:lnTo>
                  <a:lnTo>
                    <a:pt x="4100" y="2359"/>
                  </a:lnTo>
                  <a:lnTo>
                    <a:pt x="4125" y="2347"/>
                  </a:lnTo>
                  <a:lnTo>
                    <a:pt x="4148" y="2334"/>
                  </a:lnTo>
                  <a:lnTo>
                    <a:pt x="4171" y="2320"/>
                  </a:lnTo>
                  <a:lnTo>
                    <a:pt x="4191" y="2302"/>
                  </a:lnTo>
                  <a:lnTo>
                    <a:pt x="4209" y="2283"/>
                  </a:lnTo>
                  <a:lnTo>
                    <a:pt x="4225" y="2262"/>
                  </a:lnTo>
                  <a:lnTo>
                    <a:pt x="4241" y="2238"/>
                  </a:lnTo>
                  <a:lnTo>
                    <a:pt x="4253" y="2213"/>
                  </a:lnTo>
                  <a:lnTo>
                    <a:pt x="4263" y="2185"/>
                  </a:lnTo>
                  <a:lnTo>
                    <a:pt x="4273" y="2155"/>
                  </a:lnTo>
                  <a:lnTo>
                    <a:pt x="4279" y="2123"/>
                  </a:lnTo>
                  <a:lnTo>
                    <a:pt x="4282" y="2089"/>
                  </a:lnTo>
                  <a:lnTo>
                    <a:pt x="4283" y="2053"/>
                  </a:lnTo>
                  <a:lnTo>
                    <a:pt x="4283" y="2033"/>
                  </a:lnTo>
                  <a:lnTo>
                    <a:pt x="4282" y="2013"/>
                  </a:lnTo>
                  <a:lnTo>
                    <a:pt x="4280" y="1993"/>
                  </a:lnTo>
                  <a:lnTo>
                    <a:pt x="4276" y="1975"/>
                  </a:lnTo>
                  <a:lnTo>
                    <a:pt x="4273" y="1956"/>
                  </a:lnTo>
                  <a:lnTo>
                    <a:pt x="4269" y="1938"/>
                  </a:lnTo>
                  <a:lnTo>
                    <a:pt x="4263" y="1920"/>
                  </a:lnTo>
                  <a:lnTo>
                    <a:pt x="4257" y="1904"/>
                  </a:lnTo>
                  <a:lnTo>
                    <a:pt x="4251" y="1889"/>
                  </a:lnTo>
                  <a:lnTo>
                    <a:pt x="4243" y="1872"/>
                  </a:lnTo>
                  <a:lnTo>
                    <a:pt x="4236" y="1858"/>
                  </a:lnTo>
                  <a:lnTo>
                    <a:pt x="4227" y="1842"/>
                  </a:lnTo>
                  <a:lnTo>
                    <a:pt x="4217" y="1828"/>
                  </a:lnTo>
                  <a:lnTo>
                    <a:pt x="4208" y="1815"/>
                  </a:lnTo>
                  <a:lnTo>
                    <a:pt x="4197" y="1802"/>
                  </a:lnTo>
                  <a:lnTo>
                    <a:pt x="4185" y="1790"/>
                  </a:lnTo>
                  <a:lnTo>
                    <a:pt x="4173" y="1778"/>
                  </a:lnTo>
                  <a:lnTo>
                    <a:pt x="4160" y="1768"/>
                  </a:lnTo>
                  <a:lnTo>
                    <a:pt x="4147" y="1757"/>
                  </a:lnTo>
                  <a:lnTo>
                    <a:pt x="4133" y="1746"/>
                  </a:lnTo>
                  <a:lnTo>
                    <a:pt x="4119" y="1737"/>
                  </a:lnTo>
                  <a:lnTo>
                    <a:pt x="4105" y="1729"/>
                  </a:lnTo>
                  <a:lnTo>
                    <a:pt x="4088" y="1720"/>
                  </a:lnTo>
                  <a:lnTo>
                    <a:pt x="4073" y="1713"/>
                  </a:lnTo>
                  <a:lnTo>
                    <a:pt x="4056" y="1706"/>
                  </a:lnTo>
                  <a:lnTo>
                    <a:pt x="4039" y="1700"/>
                  </a:lnTo>
                  <a:lnTo>
                    <a:pt x="4022" y="1695"/>
                  </a:lnTo>
                  <a:lnTo>
                    <a:pt x="4004" y="1690"/>
                  </a:lnTo>
                  <a:lnTo>
                    <a:pt x="3985" y="1686"/>
                  </a:lnTo>
                  <a:lnTo>
                    <a:pt x="3966" y="1682"/>
                  </a:lnTo>
                  <a:lnTo>
                    <a:pt x="3947" y="1680"/>
                  </a:lnTo>
                  <a:lnTo>
                    <a:pt x="3927" y="1678"/>
                  </a:lnTo>
                  <a:lnTo>
                    <a:pt x="3923" y="1678"/>
                  </a:lnTo>
                  <a:lnTo>
                    <a:pt x="3874" y="1672"/>
                  </a:lnTo>
                  <a:lnTo>
                    <a:pt x="3820" y="1666"/>
                  </a:lnTo>
                  <a:lnTo>
                    <a:pt x="3707" y="1656"/>
                  </a:lnTo>
                  <a:lnTo>
                    <a:pt x="3583" y="1647"/>
                  </a:lnTo>
                  <a:lnTo>
                    <a:pt x="3458" y="1640"/>
                  </a:lnTo>
                  <a:lnTo>
                    <a:pt x="3212" y="1628"/>
                  </a:lnTo>
                  <a:lnTo>
                    <a:pt x="3098" y="1622"/>
                  </a:lnTo>
                  <a:lnTo>
                    <a:pt x="2997" y="1617"/>
                  </a:lnTo>
                  <a:lnTo>
                    <a:pt x="2989" y="1585"/>
                  </a:lnTo>
                  <a:lnTo>
                    <a:pt x="2982" y="1556"/>
                  </a:lnTo>
                  <a:lnTo>
                    <a:pt x="2976" y="1529"/>
                  </a:lnTo>
                  <a:lnTo>
                    <a:pt x="2972" y="1504"/>
                  </a:lnTo>
                  <a:lnTo>
                    <a:pt x="2970" y="1479"/>
                  </a:lnTo>
                  <a:lnTo>
                    <a:pt x="2969" y="1456"/>
                  </a:lnTo>
                  <a:lnTo>
                    <a:pt x="2969" y="1434"/>
                  </a:lnTo>
                  <a:lnTo>
                    <a:pt x="2971" y="1412"/>
                  </a:lnTo>
                  <a:lnTo>
                    <a:pt x="2974" y="1391"/>
                  </a:lnTo>
                  <a:lnTo>
                    <a:pt x="2978" y="1369"/>
                  </a:lnTo>
                  <a:lnTo>
                    <a:pt x="2984" y="1347"/>
                  </a:lnTo>
                  <a:lnTo>
                    <a:pt x="2991" y="1325"/>
                  </a:lnTo>
                  <a:lnTo>
                    <a:pt x="3000" y="1301"/>
                  </a:lnTo>
                  <a:lnTo>
                    <a:pt x="3010" y="1276"/>
                  </a:lnTo>
                  <a:lnTo>
                    <a:pt x="3033" y="1222"/>
                  </a:lnTo>
                  <a:lnTo>
                    <a:pt x="3077" y="1173"/>
                  </a:lnTo>
                  <a:lnTo>
                    <a:pt x="3117" y="1125"/>
                  </a:lnTo>
                  <a:lnTo>
                    <a:pt x="3155" y="1077"/>
                  </a:lnTo>
                  <a:lnTo>
                    <a:pt x="3189" y="1028"/>
                  </a:lnTo>
                  <a:lnTo>
                    <a:pt x="3206" y="1003"/>
                  </a:lnTo>
                  <a:lnTo>
                    <a:pt x="3221" y="978"/>
                  </a:lnTo>
                  <a:lnTo>
                    <a:pt x="3237" y="953"/>
                  </a:lnTo>
                  <a:lnTo>
                    <a:pt x="3251" y="928"/>
                  </a:lnTo>
                  <a:lnTo>
                    <a:pt x="3264" y="902"/>
                  </a:lnTo>
                  <a:lnTo>
                    <a:pt x="3277" y="877"/>
                  </a:lnTo>
                  <a:lnTo>
                    <a:pt x="3287" y="851"/>
                  </a:lnTo>
                  <a:lnTo>
                    <a:pt x="3299" y="825"/>
                  </a:lnTo>
                  <a:lnTo>
                    <a:pt x="3309" y="798"/>
                  </a:lnTo>
                  <a:lnTo>
                    <a:pt x="3318" y="772"/>
                  </a:lnTo>
                  <a:lnTo>
                    <a:pt x="3327" y="745"/>
                  </a:lnTo>
                  <a:lnTo>
                    <a:pt x="3335" y="716"/>
                  </a:lnTo>
                  <a:lnTo>
                    <a:pt x="3342" y="689"/>
                  </a:lnTo>
                  <a:lnTo>
                    <a:pt x="3348" y="661"/>
                  </a:lnTo>
                  <a:lnTo>
                    <a:pt x="3353" y="632"/>
                  </a:lnTo>
                  <a:lnTo>
                    <a:pt x="3357" y="603"/>
                  </a:lnTo>
                  <a:lnTo>
                    <a:pt x="3360" y="573"/>
                  </a:lnTo>
                  <a:lnTo>
                    <a:pt x="3363" y="543"/>
                  </a:lnTo>
                  <a:lnTo>
                    <a:pt x="3364" y="513"/>
                  </a:lnTo>
                  <a:lnTo>
                    <a:pt x="3364" y="482"/>
                  </a:lnTo>
                  <a:lnTo>
                    <a:pt x="3364" y="450"/>
                  </a:lnTo>
                  <a:lnTo>
                    <a:pt x="3363" y="418"/>
                  </a:lnTo>
                  <a:lnTo>
                    <a:pt x="3361" y="386"/>
                  </a:lnTo>
                  <a:lnTo>
                    <a:pt x="3358" y="353"/>
                  </a:lnTo>
                  <a:lnTo>
                    <a:pt x="3355" y="328"/>
                  </a:lnTo>
                  <a:lnTo>
                    <a:pt x="3349" y="301"/>
                  </a:lnTo>
                  <a:lnTo>
                    <a:pt x="3341" y="273"/>
                  </a:lnTo>
                  <a:lnTo>
                    <a:pt x="3330" y="245"/>
                  </a:lnTo>
                  <a:lnTo>
                    <a:pt x="3318" y="217"/>
                  </a:lnTo>
                  <a:lnTo>
                    <a:pt x="3305" y="188"/>
                  </a:lnTo>
                  <a:lnTo>
                    <a:pt x="3291" y="161"/>
                  </a:lnTo>
                  <a:lnTo>
                    <a:pt x="3276" y="134"/>
                  </a:lnTo>
                  <a:lnTo>
                    <a:pt x="3258" y="109"/>
                  </a:lnTo>
                  <a:lnTo>
                    <a:pt x="3241" y="85"/>
                  </a:lnTo>
                  <a:lnTo>
                    <a:pt x="3223" y="64"/>
                  </a:lnTo>
                  <a:lnTo>
                    <a:pt x="3206" y="45"/>
                  </a:lnTo>
                  <a:lnTo>
                    <a:pt x="3187" y="29"/>
                  </a:lnTo>
                  <a:lnTo>
                    <a:pt x="3169" y="16"/>
                  </a:lnTo>
                  <a:lnTo>
                    <a:pt x="3160" y="12"/>
                  </a:lnTo>
                  <a:lnTo>
                    <a:pt x="3151" y="7"/>
                  </a:lnTo>
                  <a:lnTo>
                    <a:pt x="3142" y="5"/>
                  </a:lnTo>
                  <a:lnTo>
                    <a:pt x="3133" y="2"/>
                  </a:lnTo>
                  <a:lnTo>
                    <a:pt x="3119" y="1"/>
                  </a:lnTo>
                  <a:lnTo>
                    <a:pt x="3105" y="0"/>
                  </a:lnTo>
                  <a:lnTo>
                    <a:pt x="3092" y="0"/>
                  </a:lnTo>
                  <a:lnTo>
                    <a:pt x="3079" y="1"/>
                  </a:lnTo>
                  <a:lnTo>
                    <a:pt x="3067" y="2"/>
                  </a:lnTo>
                  <a:lnTo>
                    <a:pt x="3055" y="5"/>
                  </a:lnTo>
                  <a:lnTo>
                    <a:pt x="3043" y="7"/>
                  </a:lnTo>
                  <a:lnTo>
                    <a:pt x="3033" y="12"/>
                  </a:lnTo>
                  <a:lnTo>
                    <a:pt x="3022" y="16"/>
                  </a:lnTo>
                  <a:lnTo>
                    <a:pt x="3013" y="21"/>
                  </a:lnTo>
                  <a:lnTo>
                    <a:pt x="3003" y="27"/>
                  </a:lnTo>
                  <a:lnTo>
                    <a:pt x="2994" y="34"/>
                  </a:lnTo>
                  <a:lnTo>
                    <a:pt x="2975" y="50"/>
                  </a:lnTo>
                  <a:lnTo>
                    <a:pt x="2958" y="68"/>
                  </a:lnTo>
                  <a:lnTo>
                    <a:pt x="2940" y="89"/>
                  </a:lnTo>
                  <a:lnTo>
                    <a:pt x="2924" y="112"/>
                  </a:lnTo>
                  <a:lnTo>
                    <a:pt x="2907" y="137"/>
                  </a:lnTo>
                  <a:lnTo>
                    <a:pt x="2891" y="166"/>
                  </a:lnTo>
                  <a:lnTo>
                    <a:pt x="2855" y="226"/>
                  </a:lnTo>
                  <a:lnTo>
                    <a:pt x="2816" y="293"/>
                  </a:lnTo>
                  <a:lnTo>
                    <a:pt x="2775" y="361"/>
                  </a:lnTo>
                  <a:lnTo>
                    <a:pt x="2737" y="419"/>
                  </a:lnTo>
                  <a:lnTo>
                    <a:pt x="2701" y="471"/>
                  </a:lnTo>
                  <a:lnTo>
                    <a:pt x="2666" y="521"/>
                  </a:lnTo>
                  <a:lnTo>
                    <a:pt x="2630" y="572"/>
                  </a:lnTo>
                  <a:lnTo>
                    <a:pt x="2592" y="630"/>
                  </a:lnTo>
                  <a:lnTo>
                    <a:pt x="2550" y="697"/>
                  </a:lnTo>
                  <a:lnTo>
                    <a:pt x="2502" y="778"/>
                  </a:lnTo>
                  <a:lnTo>
                    <a:pt x="2455" y="859"/>
                  </a:lnTo>
                  <a:lnTo>
                    <a:pt x="2434" y="895"/>
                  </a:lnTo>
                  <a:lnTo>
                    <a:pt x="2412" y="929"/>
                  </a:lnTo>
                  <a:lnTo>
                    <a:pt x="2390" y="961"/>
                  </a:lnTo>
                  <a:lnTo>
                    <a:pt x="2366" y="993"/>
                  </a:lnTo>
                  <a:lnTo>
                    <a:pt x="2340" y="1025"/>
                  </a:lnTo>
                  <a:lnTo>
                    <a:pt x="2309" y="1057"/>
                  </a:lnTo>
                  <a:lnTo>
                    <a:pt x="2276" y="1090"/>
                  </a:lnTo>
                  <a:lnTo>
                    <a:pt x="2237" y="1127"/>
                  </a:lnTo>
                  <a:lnTo>
                    <a:pt x="2192" y="1165"/>
                  </a:lnTo>
                  <a:lnTo>
                    <a:pt x="2140" y="1206"/>
                  </a:lnTo>
                  <a:lnTo>
                    <a:pt x="2080" y="1253"/>
                  </a:lnTo>
                  <a:lnTo>
                    <a:pt x="2012" y="1304"/>
                  </a:lnTo>
                  <a:lnTo>
                    <a:pt x="1934" y="1359"/>
                  </a:lnTo>
                  <a:lnTo>
                    <a:pt x="1845" y="1422"/>
                  </a:lnTo>
                  <a:lnTo>
                    <a:pt x="1805" y="1450"/>
                  </a:lnTo>
                  <a:lnTo>
                    <a:pt x="1766" y="1479"/>
                  </a:lnTo>
                  <a:lnTo>
                    <a:pt x="1697" y="1532"/>
                  </a:lnTo>
                  <a:lnTo>
                    <a:pt x="1637" y="1581"/>
                  </a:lnTo>
                  <a:lnTo>
                    <a:pt x="1583" y="1626"/>
                  </a:lnTo>
                  <a:lnTo>
                    <a:pt x="1493" y="1705"/>
                  </a:lnTo>
                  <a:lnTo>
                    <a:pt x="1452" y="1739"/>
                  </a:lnTo>
                  <a:lnTo>
                    <a:pt x="1413" y="1772"/>
                  </a:lnTo>
                  <a:lnTo>
                    <a:pt x="1393" y="1787"/>
                  </a:lnTo>
                  <a:lnTo>
                    <a:pt x="1371" y="1801"/>
                  </a:lnTo>
                  <a:lnTo>
                    <a:pt x="1350" y="1815"/>
                  </a:lnTo>
                  <a:lnTo>
                    <a:pt x="1328" y="1828"/>
                  </a:lnTo>
                  <a:lnTo>
                    <a:pt x="1305" y="1841"/>
                  </a:lnTo>
                  <a:lnTo>
                    <a:pt x="1280" y="1854"/>
                  </a:lnTo>
                  <a:lnTo>
                    <a:pt x="1255" y="1866"/>
                  </a:lnTo>
                  <a:lnTo>
                    <a:pt x="1228" y="1878"/>
                  </a:lnTo>
                  <a:lnTo>
                    <a:pt x="1198" y="1889"/>
                  </a:lnTo>
                  <a:lnTo>
                    <a:pt x="1168" y="1899"/>
                  </a:lnTo>
                  <a:lnTo>
                    <a:pt x="1133" y="1910"/>
                  </a:lnTo>
                  <a:lnTo>
                    <a:pt x="1098" y="1920"/>
                  </a:lnTo>
                  <a:lnTo>
                    <a:pt x="1060" y="1930"/>
                  </a:lnTo>
                  <a:lnTo>
                    <a:pt x="1018" y="1939"/>
                  </a:lnTo>
                  <a:lnTo>
                    <a:pt x="973" y="1949"/>
                  </a:lnTo>
                  <a:lnTo>
                    <a:pt x="926" y="1958"/>
                  </a:lnTo>
                  <a:lnTo>
                    <a:pt x="882" y="1967"/>
                  </a:lnTo>
                  <a:lnTo>
                    <a:pt x="822" y="1976"/>
                  </a:lnTo>
                  <a:lnTo>
                    <a:pt x="746" y="1988"/>
                  </a:lnTo>
                  <a:lnTo>
                    <a:pt x="656" y="1999"/>
                  </a:lnTo>
                  <a:lnTo>
                    <a:pt x="552" y="2008"/>
                  </a:lnTo>
                  <a:lnTo>
                    <a:pt x="495" y="2013"/>
                  </a:lnTo>
                  <a:lnTo>
                    <a:pt x="436" y="2016"/>
                  </a:lnTo>
                  <a:lnTo>
                    <a:pt x="373" y="2020"/>
                  </a:lnTo>
                  <a:lnTo>
                    <a:pt x="308" y="2022"/>
                  </a:lnTo>
                  <a:lnTo>
                    <a:pt x="240" y="2024"/>
                  </a:lnTo>
                  <a:lnTo>
                    <a:pt x="171" y="2025"/>
                  </a:lnTo>
                  <a:lnTo>
                    <a:pt x="161" y="2025"/>
                  </a:lnTo>
                  <a:lnTo>
                    <a:pt x="153" y="2027"/>
                  </a:lnTo>
                  <a:lnTo>
                    <a:pt x="144" y="2031"/>
                  </a:lnTo>
                  <a:lnTo>
                    <a:pt x="136" y="2034"/>
                  </a:lnTo>
                  <a:lnTo>
                    <a:pt x="128" y="2040"/>
                  </a:lnTo>
                  <a:lnTo>
                    <a:pt x="120" y="2048"/>
                  </a:lnTo>
                  <a:lnTo>
                    <a:pt x="111" y="2057"/>
                  </a:lnTo>
                  <a:lnTo>
                    <a:pt x="104" y="2067"/>
                  </a:lnTo>
                  <a:lnTo>
                    <a:pt x="96" y="2079"/>
                  </a:lnTo>
                  <a:lnTo>
                    <a:pt x="89" y="2092"/>
                  </a:lnTo>
                  <a:lnTo>
                    <a:pt x="82" y="2108"/>
                  </a:lnTo>
                  <a:lnTo>
                    <a:pt x="75" y="2125"/>
                  </a:lnTo>
                  <a:lnTo>
                    <a:pt x="69" y="2144"/>
                  </a:lnTo>
                  <a:lnTo>
                    <a:pt x="62" y="2164"/>
                  </a:lnTo>
                  <a:lnTo>
                    <a:pt x="56" y="2187"/>
                  </a:lnTo>
                  <a:lnTo>
                    <a:pt x="50" y="2211"/>
                  </a:lnTo>
                  <a:lnTo>
                    <a:pt x="39" y="2266"/>
                  </a:lnTo>
                  <a:lnTo>
                    <a:pt x="30" y="2329"/>
                  </a:lnTo>
                  <a:lnTo>
                    <a:pt x="21" y="2400"/>
                  </a:lnTo>
                  <a:lnTo>
                    <a:pt x="14" y="2481"/>
                  </a:lnTo>
                  <a:lnTo>
                    <a:pt x="8" y="2569"/>
                  </a:lnTo>
                  <a:lnTo>
                    <a:pt x="4" y="2669"/>
                  </a:lnTo>
                  <a:lnTo>
                    <a:pt x="1" y="2779"/>
                  </a:lnTo>
                  <a:lnTo>
                    <a:pt x="0" y="2899"/>
                  </a:lnTo>
                  <a:lnTo>
                    <a:pt x="1" y="3018"/>
                  </a:lnTo>
                  <a:lnTo>
                    <a:pt x="4" y="3127"/>
                  </a:lnTo>
                  <a:lnTo>
                    <a:pt x="8" y="3227"/>
                  </a:lnTo>
                  <a:lnTo>
                    <a:pt x="14" y="3317"/>
                  </a:lnTo>
                  <a:lnTo>
                    <a:pt x="21" y="3397"/>
                  </a:lnTo>
                  <a:lnTo>
                    <a:pt x="30" y="3468"/>
                  </a:lnTo>
                  <a:lnTo>
                    <a:pt x="39" y="3531"/>
                  </a:lnTo>
                  <a:lnTo>
                    <a:pt x="50" y="3585"/>
                  </a:lnTo>
                  <a:lnTo>
                    <a:pt x="56" y="3609"/>
                  </a:lnTo>
                  <a:lnTo>
                    <a:pt x="62" y="3632"/>
                  </a:lnTo>
                  <a:lnTo>
                    <a:pt x="69" y="3653"/>
                  </a:lnTo>
                  <a:lnTo>
                    <a:pt x="75" y="3672"/>
                  </a:lnTo>
                  <a:lnTo>
                    <a:pt x="82" y="3688"/>
                  </a:lnTo>
                  <a:lnTo>
                    <a:pt x="89" y="3704"/>
                  </a:lnTo>
                  <a:lnTo>
                    <a:pt x="96" y="3717"/>
                  </a:lnTo>
                  <a:lnTo>
                    <a:pt x="104" y="3729"/>
                  </a:lnTo>
                  <a:lnTo>
                    <a:pt x="111" y="3739"/>
                  </a:lnTo>
                  <a:lnTo>
                    <a:pt x="120" y="3749"/>
                  </a:lnTo>
                  <a:lnTo>
                    <a:pt x="128" y="3756"/>
                  </a:lnTo>
                  <a:lnTo>
                    <a:pt x="136" y="3762"/>
                  </a:lnTo>
                  <a:lnTo>
                    <a:pt x="144" y="3767"/>
                  </a:lnTo>
                  <a:lnTo>
                    <a:pt x="153" y="3769"/>
                  </a:lnTo>
                  <a:lnTo>
                    <a:pt x="161" y="3771"/>
                  </a:lnTo>
                  <a:lnTo>
                    <a:pt x="171" y="3771"/>
                  </a:lnTo>
                  <a:lnTo>
                    <a:pt x="323" y="3772"/>
                  </a:lnTo>
                  <a:lnTo>
                    <a:pt x="470" y="3776"/>
                  </a:lnTo>
                  <a:lnTo>
                    <a:pt x="540" y="3778"/>
                  </a:lnTo>
                  <a:lnTo>
                    <a:pt x="608" y="3781"/>
                  </a:lnTo>
                  <a:lnTo>
                    <a:pt x="673" y="3784"/>
                  </a:lnTo>
                  <a:lnTo>
                    <a:pt x="737" y="3789"/>
                  </a:lnTo>
                  <a:lnTo>
                    <a:pt x="798" y="3794"/>
                  </a:lnTo>
                  <a:lnTo>
                    <a:pt x="857" y="3800"/>
                  </a:lnTo>
                  <a:lnTo>
                    <a:pt x="913" y="3807"/>
                  </a:lnTo>
                  <a:lnTo>
                    <a:pt x="968" y="3814"/>
                  </a:lnTo>
                  <a:lnTo>
                    <a:pt x="1020" y="3822"/>
                  </a:lnTo>
                  <a:lnTo>
                    <a:pt x="1068" y="3832"/>
                  </a:lnTo>
                  <a:lnTo>
                    <a:pt x="1114" y="3841"/>
                  </a:lnTo>
                  <a:lnTo>
                    <a:pt x="1158" y="3853"/>
                  </a:lnTo>
                  <a:lnTo>
                    <a:pt x="1229" y="3883"/>
                  </a:lnTo>
                  <a:lnTo>
                    <a:pt x="1303" y="3911"/>
                  </a:lnTo>
                  <a:lnTo>
                    <a:pt x="1378" y="3937"/>
                  </a:lnTo>
                  <a:lnTo>
                    <a:pt x="1455" y="3962"/>
                  </a:lnTo>
                  <a:lnTo>
                    <a:pt x="1534" y="3986"/>
                  </a:lnTo>
                  <a:lnTo>
                    <a:pt x="1612" y="4008"/>
                  </a:lnTo>
                  <a:lnTo>
                    <a:pt x="1691" y="4028"/>
                  </a:lnTo>
                  <a:lnTo>
                    <a:pt x="1770" y="4048"/>
                  </a:lnTo>
                  <a:lnTo>
                    <a:pt x="1850" y="4066"/>
                  </a:lnTo>
                  <a:lnTo>
                    <a:pt x="1928" y="4083"/>
                  </a:lnTo>
                  <a:lnTo>
                    <a:pt x="2005" y="4098"/>
                  </a:lnTo>
                  <a:lnTo>
                    <a:pt x="2081" y="4112"/>
                  </a:lnTo>
                  <a:lnTo>
                    <a:pt x="2155" y="4127"/>
                  </a:lnTo>
                  <a:lnTo>
                    <a:pt x="2228" y="4138"/>
                  </a:lnTo>
                  <a:lnTo>
                    <a:pt x="2365" y="4160"/>
                  </a:lnTo>
                  <a:lnTo>
                    <a:pt x="2485" y="4175"/>
                  </a:lnTo>
                  <a:lnTo>
                    <a:pt x="2597" y="4189"/>
                  </a:lnTo>
                  <a:lnTo>
                    <a:pt x="2700" y="4200"/>
                  </a:lnTo>
                  <a:lnTo>
                    <a:pt x="2797" y="4207"/>
                  </a:lnTo>
                  <a:lnTo>
                    <a:pt x="2886" y="4213"/>
                  </a:lnTo>
                  <a:lnTo>
                    <a:pt x="2968" y="4217"/>
                  </a:lnTo>
                  <a:lnTo>
                    <a:pt x="3043" y="4218"/>
                  </a:lnTo>
                  <a:lnTo>
                    <a:pt x="3113" y="4218"/>
                  </a:lnTo>
                  <a:lnTo>
                    <a:pt x="3178" y="4215"/>
                  </a:lnTo>
                  <a:lnTo>
                    <a:pt x="3238" y="4211"/>
                  </a:lnTo>
                  <a:lnTo>
                    <a:pt x="3293" y="4206"/>
                  </a:lnTo>
                  <a:lnTo>
                    <a:pt x="3345" y="4199"/>
                  </a:lnTo>
                  <a:lnTo>
                    <a:pt x="3393" y="4192"/>
                  </a:lnTo>
                  <a:lnTo>
                    <a:pt x="3438" y="4182"/>
                  </a:lnTo>
                  <a:lnTo>
                    <a:pt x="3479" y="4173"/>
                  </a:lnTo>
                  <a:lnTo>
                    <a:pt x="3520" y="4163"/>
                  </a:lnTo>
                  <a:lnTo>
                    <a:pt x="3520" y="4160"/>
                  </a:lnTo>
                  <a:lnTo>
                    <a:pt x="3540" y="4153"/>
                  </a:lnTo>
                  <a:lnTo>
                    <a:pt x="3560" y="4145"/>
                  </a:lnTo>
                  <a:lnTo>
                    <a:pt x="3578" y="4137"/>
                  </a:lnTo>
                  <a:lnTo>
                    <a:pt x="3595" y="4127"/>
                  </a:lnTo>
                  <a:lnTo>
                    <a:pt x="3613" y="4116"/>
                  </a:lnTo>
                  <a:lnTo>
                    <a:pt x="3630" y="4104"/>
                  </a:lnTo>
                  <a:lnTo>
                    <a:pt x="3645" y="4091"/>
                  </a:lnTo>
                  <a:lnTo>
                    <a:pt x="3659" y="4077"/>
                  </a:lnTo>
                  <a:lnTo>
                    <a:pt x="3673" y="4061"/>
                  </a:lnTo>
                  <a:lnTo>
                    <a:pt x="3687" y="4045"/>
                  </a:lnTo>
                  <a:lnTo>
                    <a:pt x="3698" y="4026"/>
                  </a:lnTo>
                  <a:lnTo>
                    <a:pt x="3710" y="4007"/>
                  </a:lnTo>
                  <a:lnTo>
                    <a:pt x="3720" y="3987"/>
                  </a:lnTo>
                  <a:lnTo>
                    <a:pt x="3729" y="3966"/>
                  </a:lnTo>
                  <a:lnTo>
                    <a:pt x="3737" y="3942"/>
                  </a:lnTo>
                  <a:lnTo>
                    <a:pt x="3746" y="3918"/>
                  </a:lnTo>
                  <a:lnTo>
                    <a:pt x="3752" y="3894"/>
                  </a:lnTo>
                  <a:lnTo>
                    <a:pt x="3756" y="3873"/>
                  </a:lnTo>
                  <a:lnTo>
                    <a:pt x="3760" y="3852"/>
                  </a:lnTo>
                  <a:lnTo>
                    <a:pt x="3761" y="3833"/>
                  </a:lnTo>
                  <a:lnTo>
                    <a:pt x="3762" y="3814"/>
                  </a:lnTo>
                  <a:lnTo>
                    <a:pt x="3762" y="3795"/>
                  </a:lnTo>
                  <a:lnTo>
                    <a:pt x="3760" y="3778"/>
                  </a:lnTo>
                  <a:lnTo>
                    <a:pt x="3758" y="3763"/>
                  </a:lnTo>
                  <a:lnTo>
                    <a:pt x="3753" y="3748"/>
                  </a:lnTo>
                  <a:lnTo>
                    <a:pt x="3747" y="3733"/>
                  </a:lnTo>
                  <a:lnTo>
                    <a:pt x="3741" y="3720"/>
                  </a:lnTo>
                  <a:lnTo>
                    <a:pt x="3733" y="3707"/>
                  </a:lnTo>
                  <a:lnTo>
                    <a:pt x="3724" y="3696"/>
                  </a:lnTo>
                  <a:lnTo>
                    <a:pt x="3714" y="3685"/>
                  </a:lnTo>
                  <a:lnTo>
                    <a:pt x="3702" y="3675"/>
                  </a:lnTo>
                  <a:lnTo>
                    <a:pt x="3689" y="3666"/>
                  </a:lnTo>
                  <a:lnTo>
                    <a:pt x="3750" y="3658"/>
                  </a:lnTo>
                  <a:lnTo>
                    <a:pt x="3784" y="3652"/>
                  </a:lnTo>
                  <a:lnTo>
                    <a:pt x="3816" y="3643"/>
                  </a:lnTo>
                  <a:lnTo>
                    <a:pt x="3846" y="3633"/>
                  </a:lnTo>
                  <a:lnTo>
                    <a:pt x="3875" y="3622"/>
                  </a:lnTo>
                  <a:lnTo>
                    <a:pt x="3902" y="3609"/>
                  </a:lnTo>
                  <a:lnTo>
                    <a:pt x="3928" y="3594"/>
                  </a:lnTo>
                  <a:lnTo>
                    <a:pt x="3953" y="3577"/>
                  </a:lnTo>
                  <a:lnTo>
                    <a:pt x="3974" y="3558"/>
                  </a:lnTo>
                  <a:lnTo>
                    <a:pt x="3985" y="3549"/>
                  </a:lnTo>
                  <a:lnTo>
                    <a:pt x="3996" y="3538"/>
                  </a:lnTo>
                  <a:lnTo>
                    <a:pt x="4005" y="3526"/>
                  </a:lnTo>
                  <a:lnTo>
                    <a:pt x="4013" y="3514"/>
                  </a:lnTo>
                  <a:lnTo>
                    <a:pt x="4023" y="3503"/>
                  </a:lnTo>
                  <a:lnTo>
                    <a:pt x="4030" y="3489"/>
                  </a:lnTo>
                  <a:lnTo>
                    <a:pt x="4038" y="3475"/>
                  </a:lnTo>
                  <a:lnTo>
                    <a:pt x="4045" y="3462"/>
                  </a:lnTo>
                  <a:lnTo>
                    <a:pt x="4051" y="3447"/>
                  </a:lnTo>
                  <a:lnTo>
                    <a:pt x="4057" y="3431"/>
                  </a:lnTo>
                  <a:lnTo>
                    <a:pt x="4062" y="3416"/>
                  </a:lnTo>
                  <a:lnTo>
                    <a:pt x="4067" y="3399"/>
                  </a:lnTo>
                  <a:lnTo>
                    <a:pt x="4071" y="3382"/>
                  </a:lnTo>
                  <a:lnTo>
                    <a:pt x="4074" y="3364"/>
                  </a:lnTo>
                  <a:lnTo>
                    <a:pt x="4077" y="3345"/>
                  </a:lnTo>
                  <a:lnTo>
                    <a:pt x="4080" y="3326"/>
                  </a:lnTo>
                  <a:lnTo>
                    <a:pt x="4081" y="3299"/>
                  </a:lnTo>
                  <a:lnTo>
                    <a:pt x="4082" y="3272"/>
                  </a:lnTo>
                  <a:lnTo>
                    <a:pt x="4081" y="3247"/>
                  </a:lnTo>
                  <a:lnTo>
                    <a:pt x="4078" y="3223"/>
                  </a:lnTo>
                  <a:lnTo>
                    <a:pt x="4075" y="3201"/>
                  </a:lnTo>
                  <a:lnTo>
                    <a:pt x="4070" y="3180"/>
                  </a:lnTo>
                  <a:lnTo>
                    <a:pt x="4064" y="3160"/>
                  </a:lnTo>
                  <a:lnTo>
                    <a:pt x="4056" y="3141"/>
                  </a:lnTo>
                  <a:lnTo>
                    <a:pt x="4048" y="3125"/>
                  </a:lnTo>
                  <a:lnTo>
                    <a:pt x="4037" y="3108"/>
                  </a:lnTo>
                  <a:lnTo>
                    <a:pt x="4025" y="3094"/>
                  </a:lnTo>
                  <a:lnTo>
                    <a:pt x="4013" y="3080"/>
                  </a:lnTo>
                  <a:lnTo>
                    <a:pt x="3999" y="3068"/>
                  </a:lnTo>
                  <a:lnTo>
                    <a:pt x="3984" y="3057"/>
                  </a:lnTo>
                  <a:lnTo>
                    <a:pt x="3967" y="3048"/>
                  </a:lnTo>
                  <a:lnTo>
                    <a:pt x="3951" y="3040"/>
                  </a:lnTo>
                  <a:lnTo>
                    <a:pt x="3983" y="3038"/>
                  </a:lnTo>
                  <a:lnTo>
                    <a:pt x="4013" y="3035"/>
                  </a:lnTo>
                  <a:lnTo>
                    <a:pt x="4044" y="3029"/>
                  </a:lnTo>
                  <a:lnTo>
                    <a:pt x="4073" y="3022"/>
                  </a:lnTo>
                  <a:lnTo>
                    <a:pt x="4100" y="3011"/>
                  </a:lnTo>
                  <a:lnTo>
                    <a:pt x="4127" y="2999"/>
                  </a:lnTo>
                  <a:lnTo>
                    <a:pt x="4139" y="2992"/>
                  </a:lnTo>
                  <a:lnTo>
                    <a:pt x="4152" y="2985"/>
                  </a:lnTo>
                  <a:lnTo>
                    <a:pt x="4164" y="2977"/>
                  </a:lnTo>
                  <a:lnTo>
                    <a:pt x="4174" y="2967"/>
                  </a:lnTo>
                  <a:lnTo>
                    <a:pt x="4185" y="2958"/>
                  </a:lnTo>
                  <a:lnTo>
                    <a:pt x="4196" y="2947"/>
                  </a:lnTo>
                  <a:lnTo>
                    <a:pt x="4206" y="2936"/>
                  </a:lnTo>
                  <a:lnTo>
                    <a:pt x="4216" y="2925"/>
                  </a:lnTo>
                  <a:lnTo>
                    <a:pt x="4225" y="2913"/>
                  </a:lnTo>
                  <a:lnTo>
                    <a:pt x="4234" y="2900"/>
                  </a:lnTo>
                  <a:lnTo>
                    <a:pt x="4242" y="2886"/>
                  </a:lnTo>
                  <a:lnTo>
                    <a:pt x="4249" y="2871"/>
                  </a:lnTo>
                  <a:lnTo>
                    <a:pt x="4256" y="2856"/>
                  </a:lnTo>
                  <a:lnTo>
                    <a:pt x="4263" y="2841"/>
                  </a:lnTo>
                  <a:lnTo>
                    <a:pt x="4269" y="2824"/>
                  </a:lnTo>
                  <a:lnTo>
                    <a:pt x="4274" y="2806"/>
                  </a:lnTo>
                  <a:lnTo>
                    <a:pt x="4279" y="2787"/>
                  </a:lnTo>
                  <a:lnTo>
                    <a:pt x="4283" y="2768"/>
                  </a:lnTo>
                  <a:lnTo>
                    <a:pt x="4287" y="2748"/>
                  </a:lnTo>
                  <a:lnTo>
                    <a:pt x="4289" y="2728"/>
                  </a:lnTo>
                  <a:lnTo>
                    <a:pt x="4292" y="2709"/>
                  </a:lnTo>
                  <a:lnTo>
                    <a:pt x="4293" y="2690"/>
                  </a:lnTo>
                  <a:lnTo>
                    <a:pt x="4293" y="2671"/>
                  </a:lnTo>
                  <a:lnTo>
                    <a:pt x="4293" y="2653"/>
                  </a:lnTo>
                  <a:lnTo>
                    <a:pt x="4292" y="2637"/>
                  </a:lnTo>
                  <a:lnTo>
                    <a:pt x="4289" y="2619"/>
                  </a:lnTo>
                  <a:lnTo>
                    <a:pt x="4286" y="2603"/>
                  </a:lnTo>
                  <a:lnTo>
                    <a:pt x="4282" y="2587"/>
                  </a:lnTo>
                  <a:lnTo>
                    <a:pt x="4277" y="2572"/>
                  </a:lnTo>
                  <a:lnTo>
                    <a:pt x="4273" y="2556"/>
                  </a:lnTo>
                  <a:lnTo>
                    <a:pt x="4267" y="2542"/>
                  </a:lnTo>
                  <a:lnTo>
                    <a:pt x="4261" y="2528"/>
                  </a:lnTo>
                  <a:lnTo>
                    <a:pt x="4254" y="2515"/>
                  </a:lnTo>
                  <a:lnTo>
                    <a:pt x="4245" y="2502"/>
                  </a:lnTo>
                  <a:lnTo>
                    <a:pt x="4237" y="2490"/>
                  </a:lnTo>
                  <a:lnTo>
                    <a:pt x="4228" y="2478"/>
                  </a:lnTo>
                  <a:lnTo>
                    <a:pt x="4218" y="2468"/>
                  </a:lnTo>
                  <a:lnTo>
                    <a:pt x="4209" y="2457"/>
                  </a:lnTo>
                  <a:lnTo>
                    <a:pt x="4197" y="2447"/>
                  </a:lnTo>
                  <a:lnTo>
                    <a:pt x="4186" y="2438"/>
                  </a:lnTo>
                  <a:lnTo>
                    <a:pt x="4174" y="2430"/>
                  </a:lnTo>
                  <a:lnTo>
                    <a:pt x="4163" y="2421"/>
                  </a:lnTo>
                  <a:lnTo>
                    <a:pt x="4150" y="2414"/>
                  </a:lnTo>
                  <a:lnTo>
                    <a:pt x="4137" y="2407"/>
                  </a:lnTo>
                  <a:lnTo>
                    <a:pt x="4123" y="2401"/>
                  </a:lnTo>
                  <a:lnTo>
                    <a:pt x="4109" y="2397"/>
                  </a:lnTo>
                  <a:lnTo>
                    <a:pt x="4095" y="2392"/>
                  </a:lnTo>
                  <a:lnTo>
                    <a:pt x="4080" y="2388"/>
                  </a:lnTo>
                  <a:lnTo>
                    <a:pt x="4065" y="2385"/>
                  </a:lnTo>
                  <a:lnTo>
                    <a:pt x="4050" y="2382"/>
                  </a:lnTo>
                  <a:lnTo>
                    <a:pt x="4033" y="2380"/>
                  </a:lnTo>
                  <a:lnTo>
                    <a:pt x="4018" y="2379"/>
                  </a:lnTo>
                  <a:close/>
                </a:path>
              </a:pathLst>
            </a:custGeom>
            <a:solidFill>
              <a:schemeClr val="bg1"/>
            </a:solidFill>
            <a:ln>
              <a:noFill/>
            </a:ln>
          </p:spPr>
          <p:txBody>
            <a:bodyPr/>
            <a:lstStyle/>
            <a:p>
              <a:endParaRPr lang="zh-CN" altLang="en-US"/>
            </a:p>
          </p:txBody>
        </p:sp>
      </p:grpSp>
      <p:grpSp>
        <p:nvGrpSpPr>
          <p:cNvPr id="41" name="组合 40"/>
          <p:cNvGrpSpPr/>
          <p:nvPr/>
        </p:nvGrpSpPr>
        <p:grpSpPr>
          <a:xfrm>
            <a:off x="6749465" y="2464718"/>
            <a:ext cx="1584176" cy="1008112"/>
            <a:chOff x="6749465" y="2250976"/>
            <a:chExt cx="1584176" cy="1008112"/>
          </a:xfrm>
        </p:grpSpPr>
        <p:sp>
          <p:nvSpPr>
            <p:cNvPr id="42" name="圆角矩形 41"/>
            <p:cNvSpPr/>
            <p:nvPr/>
          </p:nvSpPr>
          <p:spPr>
            <a:xfrm>
              <a:off x="6749465" y="2250976"/>
              <a:ext cx="1584176" cy="100811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b="1" dirty="0">
                  <a:latin typeface="微软雅黑" pitchFamily="34" charset="-122"/>
                  <a:ea typeface="微软雅黑" pitchFamily="34" charset="-122"/>
                </a:rPr>
                <a:t>添加标题</a:t>
              </a:r>
            </a:p>
          </p:txBody>
        </p:sp>
        <p:sp>
          <p:nvSpPr>
            <p:cNvPr id="43" name="KSO_Shape"/>
            <p:cNvSpPr>
              <a:spLocks/>
            </p:cNvSpPr>
            <p:nvPr/>
          </p:nvSpPr>
          <p:spPr bwMode="auto">
            <a:xfrm>
              <a:off x="7307553" y="2322984"/>
              <a:ext cx="468000" cy="468000"/>
            </a:xfrm>
            <a:custGeom>
              <a:avLst/>
              <a:gdLst/>
              <a:ahLst/>
              <a:cxnLst/>
              <a:rect l="0" t="0" r="r" b="b"/>
              <a:pathLst>
                <a:path w="1939925" h="1768475">
                  <a:moveTo>
                    <a:pt x="829650" y="1186581"/>
                  </a:moveTo>
                  <a:lnTo>
                    <a:pt x="972217" y="1327678"/>
                  </a:lnTo>
                  <a:lnTo>
                    <a:pt x="545575" y="1739831"/>
                  </a:lnTo>
                  <a:lnTo>
                    <a:pt x="541865" y="1743544"/>
                  </a:lnTo>
                  <a:lnTo>
                    <a:pt x="537890" y="1746727"/>
                  </a:lnTo>
                  <a:lnTo>
                    <a:pt x="533650" y="1749645"/>
                  </a:lnTo>
                  <a:lnTo>
                    <a:pt x="529675" y="1752297"/>
                  </a:lnTo>
                  <a:lnTo>
                    <a:pt x="525435" y="1755214"/>
                  </a:lnTo>
                  <a:lnTo>
                    <a:pt x="520930" y="1757601"/>
                  </a:lnTo>
                  <a:lnTo>
                    <a:pt x="516425" y="1759458"/>
                  </a:lnTo>
                  <a:lnTo>
                    <a:pt x="511921" y="1761314"/>
                  </a:lnTo>
                  <a:lnTo>
                    <a:pt x="507416" y="1763171"/>
                  </a:lnTo>
                  <a:lnTo>
                    <a:pt x="502646" y="1764762"/>
                  </a:lnTo>
                  <a:lnTo>
                    <a:pt x="497876" y="1765823"/>
                  </a:lnTo>
                  <a:lnTo>
                    <a:pt x="493106" y="1766619"/>
                  </a:lnTo>
                  <a:lnTo>
                    <a:pt x="488336" y="1767680"/>
                  </a:lnTo>
                  <a:lnTo>
                    <a:pt x="483566" y="1768210"/>
                  </a:lnTo>
                  <a:lnTo>
                    <a:pt x="478531" y="1768475"/>
                  </a:lnTo>
                  <a:lnTo>
                    <a:pt x="473761" y="1768475"/>
                  </a:lnTo>
                  <a:lnTo>
                    <a:pt x="468991" y="1768475"/>
                  </a:lnTo>
                  <a:lnTo>
                    <a:pt x="463956" y="1767945"/>
                  </a:lnTo>
                  <a:lnTo>
                    <a:pt x="459186" y="1767414"/>
                  </a:lnTo>
                  <a:lnTo>
                    <a:pt x="454417" y="1766619"/>
                  </a:lnTo>
                  <a:lnTo>
                    <a:pt x="449647" y="1765558"/>
                  </a:lnTo>
                  <a:lnTo>
                    <a:pt x="444877" y="1764232"/>
                  </a:lnTo>
                  <a:lnTo>
                    <a:pt x="440372" y="1762906"/>
                  </a:lnTo>
                  <a:lnTo>
                    <a:pt x="435602" y="1761049"/>
                  </a:lnTo>
                  <a:lnTo>
                    <a:pt x="431097" y="1758927"/>
                  </a:lnTo>
                  <a:lnTo>
                    <a:pt x="426857" y="1756805"/>
                  </a:lnTo>
                  <a:lnTo>
                    <a:pt x="422352" y="1754419"/>
                  </a:lnTo>
                  <a:lnTo>
                    <a:pt x="418112" y="1751766"/>
                  </a:lnTo>
                  <a:lnTo>
                    <a:pt x="413872" y="1749114"/>
                  </a:lnTo>
                  <a:lnTo>
                    <a:pt x="410162" y="1745931"/>
                  </a:lnTo>
                  <a:lnTo>
                    <a:pt x="406187" y="1742484"/>
                  </a:lnTo>
                  <a:lnTo>
                    <a:pt x="402212" y="1739036"/>
                  </a:lnTo>
                  <a:lnTo>
                    <a:pt x="398768" y="1735323"/>
                  </a:lnTo>
                  <a:lnTo>
                    <a:pt x="395323" y="1731610"/>
                  </a:lnTo>
                  <a:lnTo>
                    <a:pt x="392143" y="1727366"/>
                  </a:lnTo>
                  <a:lnTo>
                    <a:pt x="389493" y="1723388"/>
                  </a:lnTo>
                  <a:lnTo>
                    <a:pt x="386843" y="1719409"/>
                  </a:lnTo>
                  <a:lnTo>
                    <a:pt x="384458" y="1714901"/>
                  </a:lnTo>
                  <a:lnTo>
                    <a:pt x="382338" y="1710657"/>
                  </a:lnTo>
                  <a:lnTo>
                    <a:pt x="380218" y="1706148"/>
                  </a:lnTo>
                  <a:lnTo>
                    <a:pt x="378363" y="1701640"/>
                  </a:lnTo>
                  <a:lnTo>
                    <a:pt x="377038" y="1696866"/>
                  </a:lnTo>
                  <a:lnTo>
                    <a:pt x="375713" y="1692357"/>
                  </a:lnTo>
                  <a:lnTo>
                    <a:pt x="374918" y="1687583"/>
                  </a:lnTo>
                  <a:lnTo>
                    <a:pt x="373858" y="1682809"/>
                  </a:lnTo>
                  <a:lnTo>
                    <a:pt x="373328" y="1678565"/>
                  </a:lnTo>
                  <a:lnTo>
                    <a:pt x="373063" y="1673791"/>
                  </a:lnTo>
                  <a:lnTo>
                    <a:pt x="373063" y="1669017"/>
                  </a:lnTo>
                  <a:lnTo>
                    <a:pt x="373063" y="1664243"/>
                  </a:lnTo>
                  <a:lnTo>
                    <a:pt x="373593" y="1659469"/>
                  </a:lnTo>
                  <a:lnTo>
                    <a:pt x="374388" y="1654695"/>
                  </a:lnTo>
                  <a:lnTo>
                    <a:pt x="374918" y="1649921"/>
                  </a:lnTo>
                  <a:lnTo>
                    <a:pt x="375978" y="1645413"/>
                  </a:lnTo>
                  <a:lnTo>
                    <a:pt x="377303" y="1640639"/>
                  </a:lnTo>
                  <a:lnTo>
                    <a:pt x="379158" y="1636130"/>
                  </a:lnTo>
                  <a:lnTo>
                    <a:pt x="380483" y="1631621"/>
                  </a:lnTo>
                  <a:lnTo>
                    <a:pt x="382603" y="1627113"/>
                  </a:lnTo>
                  <a:lnTo>
                    <a:pt x="384988" y="1622869"/>
                  </a:lnTo>
                  <a:lnTo>
                    <a:pt x="387373" y="1618625"/>
                  </a:lnTo>
                  <a:lnTo>
                    <a:pt x="390023" y="1614382"/>
                  </a:lnTo>
                  <a:lnTo>
                    <a:pt x="392938" y="1610404"/>
                  </a:lnTo>
                  <a:lnTo>
                    <a:pt x="396118" y="1606690"/>
                  </a:lnTo>
                  <a:lnTo>
                    <a:pt x="399563" y="1602712"/>
                  </a:lnTo>
                  <a:lnTo>
                    <a:pt x="403272" y="1599264"/>
                  </a:lnTo>
                  <a:lnTo>
                    <a:pt x="829650" y="1186581"/>
                  </a:lnTo>
                  <a:close/>
                  <a:moveTo>
                    <a:pt x="953403" y="1108075"/>
                  </a:moveTo>
                  <a:lnTo>
                    <a:pt x="958173" y="1108340"/>
                  </a:lnTo>
                  <a:lnTo>
                    <a:pt x="963208" y="1108606"/>
                  </a:lnTo>
                  <a:lnTo>
                    <a:pt x="967978" y="1109136"/>
                  </a:lnTo>
                  <a:lnTo>
                    <a:pt x="972747" y="1109932"/>
                  </a:lnTo>
                  <a:lnTo>
                    <a:pt x="977517" y="1110993"/>
                  </a:lnTo>
                  <a:lnTo>
                    <a:pt x="982287" y="1112053"/>
                  </a:lnTo>
                  <a:lnTo>
                    <a:pt x="986792" y="1113910"/>
                  </a:lnTo>
                  <a:lnTo>
                    <a:pt x="991562" y="1115501"/>
                  </a:lnTo>
                  <a:lnTo>
                    <a:pt x="996067" y="1117623"/>
                  </a:lnTo>
                  <a:lnTo>
                    <a:pt x="1000307" y="1119480"/>
                  </a:lnTo>
                  <a:lnTo>
                    <a:pt x="1004547" y="1121867"/>
                  </a:lnTo>
                  <a:lnTo>
                    <a:pt x="1009052" y="1124784"/>
                  </a:lnTo>
                  <a:lnTo>
                    <a:pt x="1013292" y="1127701"/>
                  </a:lnTo>
                  <a:lnTo>
                    <a:pt x="1017002" y="1130619"/>
                  </a:lnTo>
                  <a:lnTo>
                    <a:pt x="1020977" y="1133802"/>
                  </a:lnTo>
                  <a:lnTo>
                    <a:pt x="1024952" y="1137515"/>
                  </a:lnTo>
                  <a:lnTo>
                    <a:pt x="1028396" y="1140963"/>
                  </a:lnTo>
                  <a:lnTo>
                    <a:pt x="1031576" y="1144941"/>
                  </a:lnTo>
                  <a:lnTo>
                    <a:pt x="1034756" y="1149184"/>
                  </a:lnTo>
                  <a:lnTo>
                    <a:pt x="1037671" y="1152897"/>
                  </a:lnTo>
                  <a:lnTo>
                    <a:pt x="1040321" y="1157141"/>
                  </a:lnTo>
                  <a:lnTo>
                    <a:pt x="1042706" y="1161650"/>
                  </a:lnTo>
                  <a:lnTo>
                    <a:pt x="1044826" y="1165893"/>
                  </a:lnTo>
                  <a:lnTo>
                    <a:pt x="1046946" y="1170402"/>
                  </a:lnTo>
                  <a:lnTo>
                    <a:pt x="1048801" y="1174646"/>
                  </a:lnTo>
                  <a:lnTo>
                    <a:pt x="1049861" y="1179420"/>
                  </a:lnTo>
                  <a:lnTo>
                    <a:pt x="1051451" y="1183928"/>
                  </a:lnTo>
                  <a:lnTo>
                    <a:pt x="1052246" y="1188702"/>
                  </a:lnTo>
                  <a:lnTo>
                    <a:pt x="1053041" y="1193476"/>
                  </a:lnTo>
                  <a:lnTo>
                    <a:pt x="1053836" y="1197985"/>
                  </a:lnTo>
                  <a:lnTo>
                    <a:pt x="1054101" y="1202759"/>
                  </a:lnTo>
                  <a:lnTo>
                    <a:pt x="1054101" y="1207533"/>
                  </a:lnTo>
                  <a:lnTo>
                    <a:pt x="1053836" y="1212307"/>
                  </a:lnTo>
                  <a:lnTo>
                    <a:pt x="1053571" y="1217081"/>
                  </a:lnTo>
                  <a:lnTo>
                    <a:pt x="1052776" y="1221855"/>
                  </a:lnTo>
                  <a:lnTo>
                    <a:pt x="1051981" y="1226629"/>
                  </a:lnTo>
                  <a:lnTo>
                    <a:pt x="1051186" y="1231138"/>
                  </a:lnTo>
                  <a:lnTo>
                    <a:pt x="1049596" y="1235912"/>
                  </a:lnTo>
                  <a:lnTo>
                    <a:pt x="1048006" y="1240420"/>
                  </a:lnTo>
                  <a:lnTo>
                    <a:pt x="1046416" y="1244929"/>
                  </a:lnTo>
                  <a:lnTo>
                    <a:pt x="1044561" y="1249438"/>
                  </a:lnTo>
                  <a:lnTo>
                    <a:pt x="1042176" y="1253681"/>
                  </a:lnTo>
                  <a:lnTo>
                    <a:pt x="1039791" y="1257925"/>
                  </a:lnTo>
                  <a:lnTo>
                    <a:pt x="1037141" y="1262168"/>
                  </a:lnTo>
                  <a:lnTo>
                    <a:pt x="1033961" y="1266147"/>
                  </a:lnTo>
                  <a:lnTo>
                    <a:pt x="1031046" y="1269860"/>
                  </a:lnTo>
                  <a:lnTo>
                    <a:pt x="1027601" y="1273838"/>
                  </a:lnTo>
                  <a:lnTo>
                    <a:pt x="1023892" y="1277551"/>
                  </a:lnTo>
                  <a:lnTo>
                    <a:pt x="1018592" y="1282856"/>
                  </a:lnTo>
                  <a:lnTo>
                    <a:pt x="876024" y="1141758"/>
                  </a:lnTo>
                  <a:lnTo>
                    <a:pt x="881589" y="1136719"/>
                  </a:lnTo>
                  <a:lnTo>
                    <a:pt x="885299" y="1133006"/>
                  </a:lnTo>
                  <a:lnTo>
                    <a:pt x="889274" y="1129823"/>
                  </a:lnTo>
                  <a:lnTo>
                    <a:pt x="893514" y="1126641"/>
                  </a:lnTo>
                  <a:lnTo>
                    <a:pt x="897489" y="1123988"/>
                  </a:lnTo>
                  <a:lnTo>
                    <a:pt x="901729" y="1121336"/>
                  </a:lnTo>
                  <a:lnTo>
                    <a:pt x="906234" y="1118949"/>
                  </a:lnTo>
                  <a:lnTo>
                    <a:pt x="910738" y="1116827"/>
                  </a:lnTo>
                  <a:lnTo>
                    <a:pt x="915243" y="1115236"/>
                  </a:lnTo>
                  <a:lnTo>
                    <a:pt x="919748" y="1113380"/>
                  </a:lnTo>
                  <a:lnTo>
                    <a:pt x="924518" y="1111788"/>
                  </a:lnTo>
                  <a:lnTo>
                    <a:pt x="929288" y="1110727"/>
                  </a:lnTo>
                  <a:lnTo>
                    <a:pt x="934058" y="1109666"/>
                  </a:lnTo>
                  <a:lnTo>
                    <a:pt x="938828" y="1108871"/>
                  </a:lnTo>
                  <a:lnTo>
                    <a:pt x="943598" y="1108606"/>
                  </a:lnTo>
                  <a:lnTo>
                    <a:pt x="948633" y="1108340"/>
                  </a:lnTo>
                  <a:lnTo>
                    <a:pt x="953403" y="1108075"/>
                  </a:lnTo>
                  <a:close/>
                  <a:moveTo>
                    <a:pt x="1428629" y="402961"/>
                  </a:moveTo>
                  <a:lnTo>
                    <a:pt x="1420169" y="403755"/>
                  </a:lnTo>
                  <a:lnTo>
                    <a:pt x="1411974" y="404284"/>
                  </a:lnTo>
                  <a:lnTo>
                    <a:pt x="1403514" y="405078"/>
                  </a:lnTo>
                  <a:lnTo>
                    <a:pt x="1395318" y="406136"/>
                  </a:lnTo>
                  <a:lnTo>
                    <a:pt x="1387123" y="407194"/>
                  </a:lnTo>
                  <a:lnTo>
                    <a:pt x="1378927" y="408782"/>
                  </a:lnTo>
                  <a:lnTo>
                    <a:pt x="1370467" y="410105"/>
                  </a:lnTo>
                  <a:lnTo>
                    <a:pt x="1362536" y="411957"/>
                  </a:lnTo>
                  <a:lnTo>
                    <a:pt x="1354605" y="414074"/>
                  </a:lnTo>
                  <a:lnTo>
                    <a:pt x="1346409" y="416190"/>
                  </a:lnTo>
                  <a:lnTo>
                    <a:pt x="1338478" y="418571"/>
                  </a:lnTo>
                  <a:lnTo>
                    <a:pt x="1330547" y="421217"/>
                  </a:lnTo>
                  <a:lnTo>
                    <a:pt x="1322352" y="423863"/>
                  </a:lnTo>
                  <a:lnTo>
                    <a:pt x="1314685" y="426774"/>
                  </a:lnTo>
                  <a:lnTo>
                    <a:pt x="1307018" y="430213"/>
                  </a:lnTo>
                  <a:lnTo>
                    <a:pt x="1299351" y="433388"/>
                  </a:lnTo>
                  <a:lnTo>
                    <a:pt x="1291420" y="436828"/>
                  </a:lnTo>
                  <a:lnTo>
                    <a:pt x="1283753" y="440796"/>
                  </a:lnTo>
                  <a:lnTo>
                    <a:pt x="1276351" y="444765"/>
                  </a:lnTo>
                  <a:lnTo>
                    <a:pt x="1268948" y="448734"/>
                  </a:lnTo>
                  <a:lnTo>
                    <a:pt x="1261546" y="452967"/>
                  </a:lnTo>
                  <a:lnTo>
                    <a:pt x="1254408" y="457465"/>
                  </a:lnTo>
                  <a:lnTo>
                    <a:pt x="1247270" y="462228"/>
                  </a:lnTo>
                  <a:lnTo>
                    <a:pt x="1240132" y="466990"/>
                  </a:lnTo>
                  <a:lnTo>
                    <a:pt x="1232994" y="472282"/>
                  </a:lnTo>
                  <a:lnTo>
                    <a:pt x="1226120" y="477309"/>
                  </a:lnTo>
                  <a:lnTo>
                    <a:pt x="1219246" y="483130"/>
                  </a:lnTo>
                  <a:lnTo>
                    <a:pt x="1212637" y="488686"/>
                  </a:lnTo>
                  <a:lnTo>
                    <a:pt x="1206292" y="494771"/>
                  </a:lnTo>
                  <a:lnTo>
                    <a:pt x="1199683" y="500592"/>
                  </a:lnTo>
                  <a:lnTo>
                    <a:pt x="1193338" y="506942"/>
                  </a:lnTo>
                  <a:lnTo>
                    <a:pt x="1187522" y="513028"/>
                  </a:lnTo>
                  <a:lnTo>
                    <a:pt x="1181441" y="519642"/>
                  </a:lnTo>
                  <a:lnTo>
                    <a:pt x="1175889" y="526257"/>
                  </a:lnTo>
                  <a:lnTo>
                    <a:pt x="1170338" y="532871"/>
                  </a:lnTo>
                  <a:lnTo>
                    <a:pt x="1165050" y="539486"/>
                  </a:lnTo>
                  <a:lnTo>
                    <a:pt x="1160027" y="546365"/>
                  </a:lnTo>
                  <a:lnTo>
                    <a:pt x="1155004" y="553509"/>
                  </a:lnTo>
                  <a:lnTo>
                    <a:pt x="1150245" y="560388"/>
                  </a:lnTo>
                  <a:lnTo>
                    <a:pt x="1145751" y="567532"/>
                  </a:lnTo>
                  <a:lnTo>
                    <a:pt x="1141785" y="574940"/>
                  </a:lnTo>
                  <a:lnTo>
                    <a:pt x="1137555" y="582084"/>
                  </a:lnTo>
                  <a:lnTo>
                    <a:pt x="1133590" y="589492"/>
                  </a:lnTo>
                  <a:lnTo>
                    <a:pt x="1129889" y="596901"/>
                  </a:lnTo>
                  <a:lnTo>
                    <a:pt x="1126187" y="604309"/>
                  </a:lnTo>
                  <a:lnTo>
                    <a:pt x="1123015" y="612246"/>
                  </a:lnTo>
                  <a:lnTo>
                    <a:pt x="1119843" y="619919"/>
                  </a:lnTo>
                  <a:lnTo>
                    <a:pt x="1116934" y="627328"/>
                  </a:lnTo>
                  <a:lnTo>
                    <a:pt x="1114291" y="635265"/>
                  </a:lnTo>
                  <a:lnTo>
                    <a:pt x="1111647" y="643203"/>
                  </a:lnTo>
                  <a:lnTo>
                    <a:pt x="1109532" y="650876"/>
                  </a:lnTo>
                  <a:lnTo>
                    <a:pt x="1107153" y="658813"/>
                  </a:lnTo>
                  <a:lnTo>
                    <a:pt x="1105302" y="666486"/>
                  </a:lnTo>
                  <a:lnTo>
                    <a:pt x="1103716" y="674688"/>
                  </a:lnTo>
                  <a:lnTo>
                    <a:pt x="1102130" y="682626"/>
                  </a:lnTo>
                  <a:lnTo>
                    <a:pt x="1100808" y="690828"/>
                  </a:lnTo>
                  <a:lnTo>
                    <a:pt x="1099750" y="698765"/>
                  </a:lnTo>
                  <a:lnTo>
                    <a:pt x="1098957" y="706703"/>
                  </a:lnTo>
                  <a:lnTo>
                    <a:pt x="1097900" y="715169"/>
                  </a:lnTo>
                  <a:lnTo>
                    <a:pt x="1097371" y="723107"/>
                  </a:lnTo>
                  <a:lnTo>
                    <a:pt x="1097107" y="731044"/>
                  </a:lnTo>
                  <a:lnTo>
                    <a:pt x="1097107" y="739246"/>
                  </a:lnTo>
                  <a:lnTo>
                    <a:pt x="1097107" y="747449"/>
                  </a:lnTo>
                  <a:lnTo>
                    <a:pt x="1097371" y="755651"/>
                  </a:lnTo>
                  <a:lnTo>
                    <a:pt x="1097635" y="763588"/>
                  </a:lnTo>
                  <a:lnTo>
                    <a:pt x="1098164" y="771526"/>
                  </a:lnTo>
                  <a:lnTo>
                    <a:pt x="1099221" y="779992"/>
                  </a:lnTo>
                  <a:lnTo>
                    <a:pt x="1100279" y="787930"/>
                  </a:lnTo>
                  <a:lnTo>
                    <a:pt x="1101601" y="796132"/>
                  </a:lnTo>
                  <a:lnTo>
                    <a:pt x="1102923" y="804069"/>
                  </a:lnTo>
                  <a:lnTo>
                    <a:pt x="1104509" y="812007"/>
                  </a:lnTo>
                  <a:lnTo>
                    <a:pt x="1106360" y="819944"/>
                  </a:lnTo>
                  <a:lnTo>
                    <a:pt x="1108475" y="827882"/>
                  </a:lnTo>
                  <a:lnTo>
                    <a:pt x="1110854" y="835819"/>
                  </a:lnTo>
                  <a:lnTo>
                    <a:pt x="1113233" y="843757"/>
                  </a:lnTo>
                  <a:lnTo>
                    <a:pt x="1115877" y="851430"/>
                  </a:lnTo>
                  <a:lnTo>
                    <a:pt x="1118521" y="859103"/>
                  </a:lnTo>
                  <a:lnTo>
                    <a:pt x="1121429" y="866776"/>
                  </a:lnTo>
                  <a:lnTo>
                    <a:pt x="1124601" y="874449"/>
                  </a:lnTo>
                  <a:lnTo>
                    <a:pt x="1128302" y="882121"/>
                  </a:lnTo>
                  <a:lnTo>
                    <a:pt x="1131739" y="889530"/>
                  </a:lnTo>
                  <a:lnTo>
                    <a:pt x="1135705" y="896938"/>
                  </a:lnTo>
                  <a:lnTo>
                    <a:pt x="1139670" y="904346"/>
                  </a:lnTo>
                  <a:lnTo>
                    <a:pt x="1143636" y="911490"/>
                  </a:lnTo>
                  <a:lnTo>
                    <a:pt x="1148130" y="918634"/>
                  </a:lnTo>
                  <a:lnTo>
                    <a:pt x="1152889" y="925778"/>
                  </a:lnTo>
                  <a:lnTo>
                    <a:pt x="1157648" y="932921"/>
                  </a:lnTo>
                  <a:lnTo>
                    <a:pt x="1162671" y="939801"/>
                  </a:lnTo>
                  <a:lnTo>
                    <a:pt x="1167958" y="946680"/>
                  </a:lnTo>
                  <a:lnTo>
                    <a:pt x="1173510" y="953294"/>
                  </a:lnTo>
                  <a:lnTo>
                    <a:pt x="1178798" y="959909"/>
                  </a:lnTo>
                  <a:lnTo>
                    <a:pt x="1184878" y="966524"/>
                  </a:lnTo>
                  <a:lnTo>
                    <a:pt x="1190694" y="972874"/>
                  </a:lnTo>
                  <a:lnTo>
                    <a:pt x="1197039" y="979224"/>
                  </a:lnTo>
                  <a:lnTo>
                    <a:pt x="1203120" y="985309"/>
                  </a:lnTo>
                  <a:lnTo>
                    <a:pt x="1209729" y="991130"/>
                  </a:lnTo>
                  <a:lnTo>
                    <a:pt x="1216338" y="996951"/>
                  </a:lnTo>
                  <a:lnTo>
                    <a:pt x="1223212" y="1002507"/>
                  </a:lnTo>
                  <a:lnTo>
                    <a:pt x="1230086" y="1007799"/>
                  </a:lnTo>
                  <a:lnTo>
                    <a:pt x="1236695" y="1013090"/>
                  </a:lnTo>
                  <a:lnTo>
                    <a:pt x="1243833" y="1017853"/>
                  </a:lnTo>
                  <a:lnTo>
                    <a:pt x="1250971" y="1022615"/>
                  </a:lnTo>
                  <a:lnTo>
                    <a:pt x="1258109" y="1027378"/>
                  </a:lnTo>
                  <a:lnTo>
                    <a:pt x="1265776" y="1031876"/>
                  </a:lnTo>
                  <a:lnTo>
                    <a:pt x="1273178" y="1036109"/>
                  </a:lnTo>
                  <a:lnTo>
                    <a:pt x="1280581" y="1040078"/>
                  </a:lnTo>
                  <a:lnTo>
                    <a:pt x="1287983" y="1043782"/>
                  </a:lnTo>
                  <a:lnTo>
                    <a:pt x="1295650" y="1047486"/>
                  </a:lnTo>
                  <a:lnTo>
                    <a:pt x="1303317" y="1050926"/>
                  </a:lnTo>
                  <a:lnTo>
                    <a:pt x="1311248" y="1054365"/>
                  </a:lnTo>
                  <a:lnTo>
                    <a:pt x="1318915" y="1057276"/>
                  </a:lnTo>
                  <a:lnTo>
                    <a:pt x="1326846" y="1060186"/>
                  </a:lnTo>
                  <a:lnTo>
                    <a:pt x="1334513" y="1062832"/>
                  </a:lnTo>
                  <a:lnTo>
                    <a:pt x="1342708" y="1065213"/>
                  </a:lnTo>
                  <a:lnTo>
                    <a:pt x="1350639" y="1067330"/>
                  </a:lnTo>
                  <a:lnTo>
                    <a:pt x="1358835" y="1069446"/>
                  </a:lnTo>
                  <a:lnTo>
                    <a:pt x="1367030" y="1071563"/>
                  </a:lnTo>
                  <a:lnTo>
                    <a:pt x="1374962" y="1072886"/>
                  </a:lnTo>
                  <a:lnTo>
                    <a:pt x="1383422" y="1074738"/>
                  </a:lnTo>
                  <a:lnTo>
                    <a:pt x="1391353" y="1076061"/>
                  </a:lnTo>
                  <a:lnTo>
                    <a:pt x="1399813" y="1077119"/>
                  </a:lnTo>
                  <a:lnTo>
                    <a:pt x="1408008" y="1078178"/>
                  </a:lnTo>
                  <a:lnTo>
                    <a:pt x="1416468" y="1078707"/>
                  </a:lnTo>
                  <a:lnTo>
                    <a:pt x="1424399" y="1079236"/>
                  </a:lnTo>
                  <a:lnTo>
                    <a:pt x="1432859" y="1079501"/>
                  </a:lnTo>
                  <a:lnTo>
                    <a:pt x="1441055" y="1079765"/>
                  </a:lnTo>
                  <a:lnTo>
                    <a:pt x="1449515" y="1079501"/>
                  </a:lnTo>
                  <a:lnTo>
                    <a:pt x="1457710" y="1079501"/>
                  </a:lnTo>
                  <a:lnTo>
                    <a:pt x="1465906" y="1078971"/>
                  </a:lnTo>
                  <a:lnTo>
                    <a:pt x="1474366" y="1078442"/>
                  </a:lnTo>
                  <a:lnTo>
                    <a:pt x="1482561" y="1077384"/>
                  </a:lnTo>
                  <a:lnTo>
                    <a:pt x="1490757" y="1076590"/>
                  </a:lnTo>
                  <a:lnTo>
                    <a:pt x="1498952" y="1075267"/>
                  </a:lnTo>
                  <a:lnTo>
                    <a:pt x="1507412" y="1073944"/>
                  </a:lnTo>
                  <a:lnTo>
                    <a:pt x="1515343" y="1072357"/>
                  </a:lnTo>
                  <a:lnTo>
                    <a:pt x="1523803" y="1070505"/>
                  </a:lnTo>
                  <a:lnTo>
                    <a:pt x="1531734" y="1068653"/>
                  </a:lnTo>
                  <a:lnTo>
                    <a:pt x="1539666" y="1066536"/>
                  </a:lnTo>
                  <a:lnTo>
                    <a:pt x="1547861" y="1064155"/>
                  </a:lnTo>
                  <a:lnTo>
                    <a:pt x="1555792" y="1061509"/>
                  </a:lnTo>
                  <a:lnTo>
                    <a:pt x="1563459" y="1058599"/>
                  </a:lnTo>
                  <a:lnTo>
                    <a:pt x="1571655" y="1055688"/>
                  </a:lnTo>
                  <a:lnTo>
                    <a:pt x="1579321" y="1052513"/>
                  </a:lnTo>
                  <a:lnTo>
                    <a:pt x="1586988" y="1049074"/>
                  </a:lnTo>
                  <a:lnTo>
                    <a:pt x="1594655" y="1045634"/>
                  </a:lnTo>
                  <a:lnTo>
                    <a:pt x="1602322" y="1041930"/>
                  </a:lnTo>
                  <a:lnTo>
                    <a:pt x="1609988" y="1037961"/>
                  </a:lnTo>
                  <a:lnTo>
                    <a:pt x="1617391" y="1033728"/>
                  </a:lnTo>
                  <a:lnTo>
                    <a:pt x="1624529" y="1029494"/>
                  </a:lnTo>
                  <a:lnTo>
                    <a:pt x="1631931" y="1024996"/>
                  </a:lnTo>
                  <a:lnTo>
                    <a:pt x="1639069" y="1020234"/>
                  </a:lnTo>
                  <a:lnTo>
                    <a:pt x="1646208" y="1015471"/>
                  </a:lnTo>
                  <a:lnTo>
                    <a:pt x="1653081" y="1010180"/>
                  </a:lnTo>
                  <a:lnTo>
                    <a:pt x="1659955" y="1005153"/>
                  </a:lnTo>
                  <a:lnTo>
                    <a:pt x="1666829" y="999596"/>
                  </a:lnTo>
                  <a:lnTo>
                    <a:pt x="1673438" y="993776"/>
                  </a:lnTo>
                  <a:lnTo>
                    <a:pt x="1680047" y="987955"/>
                  </a:lnTo>
                  <a:lnTo>
                    <a:pt x="1686392" y="981869"/>
                  </a:lnTo>
                  <a:lnTo>
                    <a:pt x="1692473" y="975784"/>
                  </a:lnTo>
                  <a:lnTo>
                    <a:pt x="1698818" y="969434"/>
                  </a:lnTo>
                  <a:lnTo>
                    <a:pt x="1704898" y="962819"/>
                  </a:lnTo>
                  <a:lnTo>
                    <a:pt x="1710450" y="956469"/>
                  </a:lnTo>
                  <a:lnTo>
                    <a:pt x="1715737" y="949855"/>
                  </a:lnTo>
                  <a:lnTo>
                    <a:pt x="1721025" y="942976"/>
                  </a:lnTo>
                  <a:lnTo>
                    <a:pt x="1726048" y="936096"/>
                  </a:lnTo>
                  <a:lnTo>
                    <a:pt x="1731335" y="929217"/>
                  </a:lnTo>
                  <a:lnTo>
                    <a:pt x="1735565" y="922074"/>
                  </a:lnTo>
                  <a:lnTo>
                    <a:pt x="1740060" y="914930"/>
                  </a:lnTo>
                  <a:lnTo>
                    <a:pt x="1744554" y="907786"/>
                  </a:lnTo>
                  <a:lnTo>
                    <a:pt x="1748784" y="900378"/>
                  </a:lnTo>
                  <a:lnTo>
                    <a:pt x="1752750" y="892969"/>
                  </a:lnTo>
                  <a:lnTo>
                    <a:pt x="1756186" y="885561"/>
                  </a:lnTo>
                  <a:lnTo>
                    <a:pt x="1759888" y="878153"/>
                  </a:lnTo>
                  <a:lnTo>
                    <a:pt x="1763060" y="870480"/>
                  </a:lnTo>
                  <a:lnTo>
                    <a:pt x="1766232" y="863071"/>
                  </a:lnTo>
                  <a:lnTo>
                    <a:pt x="1769405" y="855134"/>
                  </a:lnTo>
                  <a:lnTo>
                    <a:pt x="1772049" y="847461"/>
                  </a:lnTo>
                  <a:lnTo>
                    <a:pt x="1774428" y="839524"/>
                  </a:lnTo>
                  <a:lnTo>
                    <a:pt x="1776807" y="831851"/>
                  </a:lnTo>
                  <a:lnTo>
                    <a:pt x="1778922" y="823649"/>
                  </a:lnTo>
                  <a:lnTo>
                    <a:pt x="1780773" y="815976"/>
                  </a:lnTo>
                  <a:lnTo>
                    <a:pt x="1782624" y="808038"/>
                  </a:lnTo>
                  <a:lnTo>
                    <a:pt x="1784210" y="799836"/>
                  </a:lnTo>
                  <a:lnTo>
                    <a:pt x="1785267" y="791899"/>
                  </a:lnTo>
                  <a:lnTo>
                    <a:pt x="1786589" y="783961"/>
                  </a:lnTo>
                  <a:lnTo>
                    <a:pt x="1787382" y="775759"/>
                  </a:lnTo>
                  <a:lnTo>
                    <a:pt x="1788440" y="767821"/>
                  </a:lnTo>
                  <a:lnTo>
                    <a:pt x="1788704" y="759355"/>
                  </a:lnTo>
                  <a:lnTo>
                    <a:pt x="1789233" y="751417"/>
                  </a:lnTo>
                  <a:lnTo>
                    <a:pt x="1789233" y="743480"/>
                  </a:lnTo>
                  <a:lnTo>
                    <a:pt x="1789233" y="735278"/>
                  </a:lnTo>
                  <a:lnTo>
                    <a:pt x="1788968" y="727076"/>
                  </a:lnTo>
                  <a:lnTo>
                    <a:pt x="1788704" y="718874"/>
                  </a:lnTo>
                  <a:lnTo>
                    <a:pt x="1787647" y="710936"/>
                  </a:lnTo>
                  <a:lnTo>
                    <a:pt x="1787118" y="702999"/>
                  </a:lnTo>
                  <a:lnTo>
                    <a:pt x="1786060" y="694796"/>
                  </a:lnTo>
                  <a:lnTo>
                    <a:pt x="1784739" y="686594"/>
                  </a:lnTo>
                  <a:lnTo>
                    <a:pt x="1783152" y="678392"/>
                  </a:lnTo>
                  <a:lnTo>
                    <a:pt x="1781830" y="670719"/>
                  </a:lnTo>
                  <a:lnTo>
                    <a:pt x="1779715" y="662782"/>
                  </a:lnTo>
                  <a:lnTo>
                    <a:pt x="1777865" y="654844"/>
                  </a:lnTo>
                  <a:lnTo>
                    <a:pt x="1775486" y="646907"/>
                  </a:lnTo>
                  <a:lnTo>
                    <a:pt x="1773106" y="638969"/>
                  </a:lnTo>
                  <a:lnTo>
                    <a:pt x="1770462" y="631296"/>
                  </a:lnTo>
                  <a:lnTo>
                    <a:pt x="1767554" y="623359"/>
                  </a:lnTo>
                  <a:lnTo>
                    <a:pt x="1764646" y="615686"/>
                  </a:lnTo>
                  <a:lnTo>
                    <a:pt x="1761209" y="608278"/>
                  </a:lnTo>
                  <a:lnTo>
                    <a:pt x="1758037" y="600605"/>
                  </a:lnTo>
                  <a:lnTo>
                    <a:pt x="1754336" y="593196"/>
                  </a:lnTo>
                  <a:lnTo>
                    <a:pt x="1750634" y="585788"/>
                  </a:lnTo>
                  <a:lnTo>
                    <a:pt x="1746405" y="578380"/>
                  </a:lnTo>
                  <a:lnTo>
                    <a:pt x="1742175" y="571236"/>
                  </a:lnTo>
                  <a:lnTo>
                    <a:pt x="1737680" y="564092"/>
                  </a:lnTo>
                  <a:lnTo>
                    <a:pt x="1733186" y="556949"/>
                  </a:lnTo>
                  <a:lnTo>
                    <a:pt x="1728427" y="549805"/>
                  </a:lnTo>
                  <a:lnTo>
                    <a:pt x="1723404" y="542926"/>
                  </a:lnTo>
                  <a:lnTo>
                    <a:pt x="1718117" y="536046"/>
                  </a:lnTo>
                  <a:lnTo>
                    <a:pt x="1712829" y="529167"/>
                  </a:lnTo>
                  <a:lnTo>
                    <a:pt x="1707278" y="522553"/>
                  </a:lnTo>
                  <a:lnTo>
                    <a:pt x="1701461" y="516203"/>
                  </a:lnTo>
                  <a:lnTo>
                    <a:pt x="1695381" y="509853"/>
                  </a:lnTo>
                  <a:lnTo>
                    <a:pt x="1689300" y="503238"/>
                  </a:lnTo>
                  <a:lnTo>
                    <a:pt x="1682691" y="497417"/>
                  </a:lnTo>
                  <a:lnTo>
                    <a:pt x="1676346" y="491332"/>
                  </a:lnTo>
                  <a:lnTo>
                    <a:pt x="1669737" y="485776"/>
                  </a:lnTo>
                  <a:lnTo>
                    <a:pt x="1663127" y="479955"/>
                  </a:lnTo>
                  <a:lnTo>
                    <a:pt x="1656254" y="474663"/>
                  </a:lnTo>
                  <a:lnTo>
                    <a:pt x="1649116" y="469371"/>
                  </a:lnTo>
                  <a:lnTo>
                    <a:pt x="1642242" y="464609"/>
                  </a:lnTo>
                  <a:lnTo>
                    <a:pt x="1635104" y="459846"/>
                  </a:lnTo>
                  <a:lnTo>
                    <a:pt x="1627966" y="455084"/>
                  </a:lnTo>
                  <a:lnTo>
                    <a:pt x="1620563" y="450586"/>
                  </a:lnTo>
                  <a:lnTo>
                    <a:pt x="1613161" y="446353"/>
                  </a:lnTo>
                  <a:lnTo>
                    <a:pt x="1605759" y="442649"/>
                  </a:lnTo>
                  <a:lnTo>
                    <a:pt x="1598356" y="438680"/>
                  </a:lnTo>
                  <a:lnTo>
                    <a:pt x="1590689" y="435240"/>
                  </a:lnTo>
                  <a:lnTo>
                    <a:pt x="1582758" y="431536"/>
                  </a:lnTo>
                  <a:lnTo>
                    <a:pt x="1575091" y="428361"/>
                  </a:lnTo>
                  <a:lnTo>
                    <a:pt x="1567425" y="425451"/>
                  </a:lnTo>
                  <a:lnTo>
                    <a:pt x="1559493" y="422540"/>
                  </a:lnTo>
                  <a:lnTo>
                    <a:pt x="1551298" y="419894"/>
                  </a:lnTo>
                  <a:lnTo>
                    <a:pt x="1543631" y="417249"/>
                  </a:lnTo>
                  <a:lnTo>
                    <a:pt x="1535436" y="415132"/>
                  </a:lnTo>
                  <a:lnTo>
                    <a:pt x="1527240" y="413015"/>
                  </a:lnTo>
                  <a:lnTo>
                    <a:pt x="1519309" y="411163"/>
                  </a:lnTo>
                  <a:lnTo>
                    <a:pt x="1511113" y="409576"/>
                  </a:lnTo>
                  <a:lnTo>
                    <a:pt x="1502918" y="407988"/>
                  </a:lnTo>
                  <a:lnTo>
                    <a:pt x="1494458" y="406665"/>
                  </a:lnTo>
                  <a:lnTo>
                    <a:pt x="1486527" y="405342"/>
                  </a:lnTo>
                  <a:lnTo>
                    <a:pt x="1478331" y="404549"/>
                  </a:lnTo>
                  <a:lnTo>
                    <a:pt x="1469871" y="404019"/>
                  </a:lnTo>
                  <a:lnTo>
                    <a:pt x="1461676" y="403226"/>
                  </a:lnTo>
                  <a:lnTo>
                    <a:pt x="1453216" y="402961"/>
                  </a:lnTo>
                  <a:lnTo>
                    <a:pt x="1445020" y="402961"/>
                  </a:lnTo>
                  <a:lnTo>
                    <a:pt x="1436560" y="402961"/>
                  </a:lnTo>
                  <a:lnTo>
                    <a:pt x="1428629" y="402961"/>
                  </a:lnTo>
                  <a:close/>
                  <a:moveTo>
                    <a:pt x="1433917" y="255588"/>
                  </a:moveTo>
                  <a:lnTo>
                    <a:pt x="1445813" y="255588"/>
                  </a:lnTo>
                  <a:lnTo>
                    <a:pt x="1457710" y="255853"/>
                  </a:lnTo>
                  <a:lnTo>
                    <a:pt x="1469871" y="256117"/>
                  </a:lnTo>
                  <a:lnTo>
                    <a:pt x="1481768" y="256911"/>
                  </a:lnTo>
                  <a:lnTo>
                    <a:pt x="1493665" y="257969"/>
                  </a:lnTo>
                  <a:lnTo>
                    <a:pt x="1505297" y="259292"/>
                  </a:lnTo>
                  <a:lnTo>
                    <a:pt x="1517194" y="260880"/>
                  </a:lnTo>
                  <a:lnTo>
                    <a:pt x="1529091" y="262732"/>
                  </a:lnTo>
                  <a:lnTo>
                    <a:pt x="1540723" y="265113"/>
                  </a:lnTo>
                  <a:lnTo>
                    <a:pt x="1552620" y="267494"/>
                  </a:lnTo>
                  <a:lnTo>
                    <a:pt x="1564252" y="270140"/>
                  </a:lnTo>
                  <a:lnTo>
                    <a:pt x="1575620" y="273051"/>
                  </a:lnTo>
                  <a:lnTo>
                    <a:pt x="1587252" y="276226"/>
                  </a:lnTo>
                  <a:lnTo>
                    <a:pt x="1598885" y="279930"/>
                  </a:lnTo>
                  <a:lnTo>
                    <a:pt x="1610253" y="283634"/>
                  </a:lnTo>
                  <a:lnTo>
                    <a:pt x="1621621" y="287603"/>
                  </a:lnTo>
                  <a:lnTo>
                    <a:pt x="1632725" y="292101"/>
                  </a:lnTo>
                  <a:lnTo>
                    <a:pt x="1643828" y="296863"/>
                  </a:lnTo>
                  <a:lnTo>
                    <a:pt x="1654932" y="301626"/>
                  </a:lnTo>
                  <a:lnTo>
                    <a:pt x="1665771" y="306917"/>
                  </a:lnTo>
                  <a:lnTo>
                    <a:pt x="1676875" y="312209"/>
                  </a:lnTo>
                  <a:lnTo>
                    <a:pt x="1687450" y="318294"/>
                  </a:lnTo>
                  <a:lnTo>
                    <a:pt x="1698024" y="324115"/>
                  </a:lnTo>
                  <a:lnTo>
                    <a:pt x="1708599" y="330465"/>
                  </a:lnTo>
                  <a:lnTo>
                    <a:pt x="1719174" y="337080"/>
                  </a:lnTo>
                  <a:lnTo>
                    <a:pt x="1729220" y="343694"/>
                  </a:lnTo>
                  <a:lnTo>
                    <a:pt x="1739266" y="350838"/>
                  </a:lnTo>
                  <a:lnTo>
                    <a:pt x="1749048" y="358511"/>
                  </a:lnTo>
                  <a:lnTo>
                    <a:pt x="1758830" y="366184"/>
                  </a:lnTo>
                  <a:lnTo>
                    <a:pt x="1768612" y="374121"/>
                  </a:lnTo>
                  <a:lnTo>
                    <a:pt x="1778129" y="382588"/>
                  </a:lnTo>
                  <a:lnTo>
                    <a:pt x="1787382" y="391055"/>
                  </a:lnTo>
                  <a:lnTo>
                    <a:pt x="1796635" y="399786"/>
                  </a:lnTo>
                  <a:lnTo>
                    <a:pt x="1805624" y="409046"/>
                  </a:lnTo>
                  <a:lnTo>
                    <a:pt x="1814084" y="417778"/>
                  </a:lnTo>
                  <a:lnTo>
                    <a:pt x="1822544" y="427303"/>
                  </a:lnTo>
                  <a:lnTo>
                    <a:pt x="1830475" y="436828"/>
                  </a:lnTo>
                  <a:lnTo>
                    <a:pt x="1838142" y="446353"/>
                  </a:lnTo>
                  <a:lnTo>
                    <a:pt x="1845808" y="456407"/>
                  </a:lnTo>
                  <a:lnTo>
                    <a:pt x="1852947" y="466461"/>
                  </a:lnTo>
                  <a:lnTo>
                    <a:pt x="1859556" y="476515"/>
                  </a:lnTo>
                  <a:lnTo>
                    <a:pt x="1866430" y="486569"/>
                  </a:lnTo>
                  <a:lnTo>
                    <a:pt x="1872774" y="497153"/>
                  </a:lnTo>
                  <a:lnTo>
                    <a:pt x="1878591" y="507471"/>
                  </a:lnTo>
                  <a:lnTo>
                    <a:pt x="1884671" y="517790"/>
                  </a:lnTo>
                  <a:lnTo>
                    <a:pt x="1889959" y="528638"/>
                  </a:lnTo>
                  <a:lnTo>
                    <a:pt x="1895246" y="539221"/>
                  </a:lnTo>
                  <a:lnTo>
                    <a:pt x="1900005" y="550334"/>
                  </a:lnTo>
                  <a:lnTo>
                    <a:pt x="1904764" y="560917"/>
                  </a:lnTo>
                  <a:lnTo>
                    <a:pt x="1908993" y="572294"/>
                  </a:lnTo>
                  <a:lnTo>
                    <a:pt x="1913223" y="583407"/>
                  </a:lnTo>
                  <a:lnTo>
                    <a:pt x="1916925" y="594519"/>
                  </a:lnTo>
                  <a:lnTo>
                    <a:pt x="1920361" y="605632"/>
                  </a:lnTo>
                  <a:lnTo>
                    <a:pt x="1923534" y="617009"/>
                  </a:lnTo>
                  <a:lnTo>
                    <a:pt x="1926442" y="628651"/>
                  </a:lnTo>
                  <a:lnTo>
                    <a:pt x="1929350" y="639763"/>
                  </a:lnTo>
                  <a:lnTo>
                    <a:pt x="1931729" y="651405"/>
                  </a:lnTo>
                  <a:lnTo>
                    <a:pt x="1933580" y="662782"/>
                  </a:lnTo>
                  <a:lnTo>
                    <a:pt x="1935431" y="674424"/>
                  </a:lnTo>
                  <a:lnTo>
                    <a:pt x="1937017" y="686065"/>
                  </a:lnTo>
                  <a:lnTo>
                    <a:pt x="1938074" y="697442"/>
                  </a:lnTo>
                  <a:lnTo>
                    <a:pt x="1939132" y="709084"/>
                  </a:lnTo>
                  <a:lnTo>
                    <a:pt x="1939661" y="720726"/>
                  </a:lnTo>
                  <a:lnTo>
                    <a:pt x="1939925" y="732632"/>
                  </a:lnTo>
                  <a:lnTo>
                    <a:pt x="1939925" y="744274"/>
                  </a:lnTo>
                  <a:lnTo>
                    <a:pt x="1939925" y="755915"/>
                  </a:lnTo>
                  <a:lnTo>
                    <a:pt x="1939396" y="767557"/>
                  </a:lnTo>
                  <a:lnTo>
                    <a:pt x="1938339" y="779199"/>
                  </a:lnTo>
                  <a:lnTo>
                    <a:pt x="1937546" y="790576"/>
                  </a:lnTo>
                  <a:lnTo>
                    <a:pt x="1935959" y="802217"/>
                  </a:lnTo>
                  <a:lnTo>
                    <a:pt x="1934638" y="813859"/>
                  </a:lnTo>
                  <a:lnTo>
                    <a:pt x="1932523" y="825501"/>
                  </a:lnTo>
                  <a:lnTo>
                    <a:pt x="1930408" y="837142"/>
                  </a:lnTo>
                  <a:lnTo>
                    <a:pt x="1928028" y="848519"/>
                  </a:lnTo>
                  <a:lnTo>
                    <a:pt x="1925120" y="859632"/>
                  </a:lnTo>
                  <a:lnTo>
                    <a:pt x="1922212" y="871009"/>
                  </a:lnTo>
                  <a:lnTo>
                    <a:pt x="1918775" y="882386"/>
                  </a:lnTo>
                  <a:lnTo>
                    <a:pt x="1915338" y="893499"/>
                  </a:lnTo>
                  <a:lnTo>
                    <a:pt x="1911373" y="904876"/>
                  </a:lnTo>
                  <a:lnTo>
                    <a:pt x="1907143" y="915988"/>
                  </a:lnTo>
                  <a:lnTo>
                    <a:pt x="1902648" y="926836"/>
                  </a:lnTo>
                  <a:lnTo>
                    <a:pt x="1898154" y="937684"/>
                  </a:lnTo>
                  <a:lnTo>
                    <a:pt x="1892867" y="948532"/>
                  </a:lnTo>
                  <a:lnTo>
                    <a:pt x="1887579" y="959380"/>
                  </a:lnTo>
                  <a:lnTo>
                    <a:pt x="1882028" y="969699"/>
                  </a:lnTo>
                  <a:lnTo>
                    <a:pt x="1875947" y="980282"/>
                  </a:lnTo>
                  <a:lnTo>
                    <a:pt x="1869866" y="990601"/>
                  </a:lnTo>
                  <a:lnTo>
                    <a:pt x="1863521" y="1000919"/>
                  </a:lnTo>
                  <a:lnTo>
                    <a:pt x="1856648" y="1011238"/>
                  </a:lnTo>
                  <a:lnTo>
                    <a:pt x="1849510" y="1021028"/>
                  </a:lnTo>
                  <a:lnTo>
                    <a:pt x="1842372" y="1031082"/>
                  </a:lnTo>
                  <a:lnTo>
                    <a:pt x="1834705" y="1040607"/>
                  </a:lnTo>
                  <a:lnTo>
                    <a:pt x="1827038" y="1050396"/>
                  </a:lnTo>
                  <a:lnTo>
                    <a:pt x="1818578" y="1059657"/>
                  </a:lnTo>
                  <a:lnTo>
                    <a:pt x="1810383" y="1068917"/>
                  </a:lnTo>
                  <a:lnTo>
                    <a:pt x="1801658" y="1078178"/>
                  </a:lnTo>
                  <a:lnTo>
                    <a:pt x="1792405" y="1086909"/>
                  </a:lnTo>
                  <a:lnTo>
                    <a:pt x="1783152" y="1095640"/>
                  </a:lnTo>
                  <a:lnTo>
                    <a:pt x="1774164" y="1103842"/>
                  </a:lnTo>
                  <a:lnTo>
                    <a:pt x="1764118" y="1112309"/>
                  </a:lnTo>
                  <a:lnTo>
                    <a:pt x="1754600" y="1119982"/>
                  </a:lnTo>
                  <a:lnTo>
                    <a:pt x="1744554" y="1127655"/>
                  </a:lnTo>
                  <a:lnTo>
                    <a:pt x="1734772" y="1134799"/>
                  </a:lnTo>
                  <a:lnTo>
                    <a:pt x="1724726" y="1141942"/>
                  </a:lnTo>
                  <a:lnTo>
                    <a:pt x="1714416" y="1148821"/>
                  </a:lnTo>
                  <a:lnTo>
                    <a:pt x="1703841" y="1155171"/>
                  </a:lnTo>
                  <a:lnTo>
                    <a:pt x="1693266" y="1161257"/>
                  </a:lnTo>
                  <a:lnTo>
                    <a:pt x="1682426" y="1167342"/>
                  </a:lnTo>
                  <a:lnTo>
                    <a:pt x="1671852" y="1172899"/>
                  </a:lnTo>
                  <a:lnTo>
                    <a:pt x="1660748" y="1178190"/>
                  </a:lnTo>
                  <a:lnTo>
                    <a:pt x="1649644" y="1183482"/>
                  </a:lnTo>
                  <a:lnTo>
                    <a:pt x="1638805" y="1188244"/>
                  </a:lnTo>
                  <a:lnTo>
                    <a:pt x="1627437" y="1192478"/>
                  </a:lnTo>
                  <a:lnTo>
                    <a:pt x="1616069" y="1196976"/>
                  </a:lnTo>
                  <a:lnTo>
                    <a:pt x="1604965" y="1200944"/>
                  </a:lnTo>
                  <a:lnTo>
                    <a:pt x="1593597" y="1204384"/>
                  </a:lnTo>
                  <a:lnTo>
                    <a:pt x="1581965" y="1208088"/>
                  </a:lnTo>
                  <a:lnTo>
                    <a:pt x="1570333" y="1210999"/>
                  </a:lnTo>
                  <a:lnTo>
                    <a:pt x="1558700" y="1213909"/>
                  </a:lnTo>
                  <a:lnTo>
                    <a:pt x="1546804" y="1216819"/>
                  </a:lnTo>
                  <a:lnTo>
                    <a:pt x="1535436" y="1218671"/>
                  </a:lnTo>
                  <a:lnTo>
                    <a:pt x="1523539" y="1220788"/>
                  </a:lnTo>
                  <a:lnTo>
                    <a:pt x="1511906" y="1222640"/>
                  </a:lnTo>
                  <a:lnTo>
                    <a:pt x="1500010" y="1224228"/>
                  </a:lnTo>
                  <a:lnTo>
                    <a:pt x="1488113" y="1225286"/>
                  </a:lnTo>
                  <a:lnTo>
                    <a:pt x="1476216" y="1226344"/>
                  </a:lnTo>
                  <a:lnTo>
                    <a:pt x="1464319" y="1226874"/>
                  </a:lnTo>
                  <a:lnTo>
                    <a:pt x="1452423" y="1227138"/>
                  </a:lnTo>
                  <a:lnTo>
                    <a:pt x="1440526" y="1227138"/>
                  </a:lnTo>
                  <a:lnTo>
                    <a:pt x="1428365" y="1227138"/>
                  </a:lnTo>
                  <a:lnTo>
                    <a:pt x="1416468" y="1226609"/>
                  </a:lnTo>
                  <a:lnTo>
                    <a:pt x="1404571" y="1225815"/>
                  </a:lnTo>
                  <a:lnTo>
                    <a:pt x="1392675" y="1224757"/>
                  </a:lnTo>
                  <a:lnTo>
                    <a:pt x="1380778" y="1223434"/>
                  </a:lnTo>
                  <a:lnTo>
                    <a:pt x="1369145" y="1221846"/>
                  </a:lnTo>
                  <a:lnTo>
                    <a:pt x="1357249" y="1219994"/>
                  </a:lnTo>
                  <a:lnTo>
                    <a:pt x="1345352" y="1217878"/>
                  </a:lnTo>
                  <a:lnTo>
                    <a:pt x="1333720" y="1215496"/>
                  </a:lnTo>
                  <a:lnTo>
                    <a:pt x="1322087" y="1212586"/>
                  </a:lnTo>
                  <a:lnTo>
                    <a:pt x="1310455" y="1209676"/>
                  </a:lnTo>
                  <a:lnTo>
                    <a:pt x="1298822" y="1206236"/>
                  </a:lnTo>
                  <a:lnTo>
                    <a:pt x="1287454" y="1203061"/>
                  </a:lnTo>
                  <a:lnTo>
                    <a:pt x="1276086" y="1199092"/>
                  </a:lnTo>
                  <a:lnTo>
                    <a:pt x="1264718" y="1194859"/>
                  </a:lnTo>
                  <a:lnTo>
                    <a:pt x="1253350" y="1190626"/>
                  </a:lnTo>
                  <a:lnTo>
                    <a:pt x="1242511" y="1186128"/>
                  </a:lnTo>
                  <a:lnTo>
                    <a:pt x="1231143" y="1181101"/>
                  </a:lnTo>
                  <a:lnTo>
                    <a:pt x="1220568" y="1175809"/>
                  </a:lnTo>
                  <a:lnTo>
                    <a:pt x="1209465" y="1170253"/>
                  </a:lnTo>
                  <a:lnTo>
                    <a:pt x="1198625" y="1164696"/>
                  </a:lnTo>
                  <a:lnTo>
                    <a:pt x="1188051" y="1158346"/>
                  </a:lnTo>
                  <a:lnTo>
                    <a:pt x="1177740" y="1152261"/>
                  </a:lnTo>
                  <a:lnTo>
                    <a:pt x="1167165" y="1145646"/>
                  </a:lnTo>
                  <a:lnTo>
                    <a:pt x="1157119" y="1138767"/>
                  </a:lnTo>
                  <a:lnTo>
                    <a:pt x="1147073" y="1131624"/>
                  </a:lnTo>
                  <a:lnTo>
                    <a:pt x="1137027" y="1124215"/>
                  </a:lnTo>
                  <a:lnTo>
                    <a:pt x="1127509" y="1116542"/>
                  </a:lnTo>
                  <a:lnTo>
                    <a:pt x="1117463" y="1108340"/>
                  </a:lnTo>
                  <a:lnTo>
                    <a:pt x="1107946" y="1100403"/>
                  </a:lnTo>
                  <a:lnTo>
                    <a:pt x="1098957" y="1091671"/>
                  </a:lnTo>
                  <a:lnTo>
                    <a:pt x="1089704" y="1082940"/>
                  </a:lnTo>
                  <a:lnTo>
                    <a:pt x="1080715" y="1073944"/>
                  </a:lnTo>
                  <a:lnTo>
                    <a:pt x="1071991" y="1064684"/>
                  </a:lnTo>
                  <a:lnTo>
                    <a:pt x="1063796" y="1055159"/>
                  </a:lnTo>
                  <a:lnTo>
                    <a:pt x="1055864" y="1045899"/>
                  </a:lnTo>
                  <a:lnTo>
                    <a:pt x="1047933" y="1036109"/>
                  </a:lnTo>
                  <a:lnTo>
                    <a:pt x="1040531" y="1026319"/>
                  </a:lnTo>
                  <a:lnTo>
                    <a:pt x="1033393" y="1016530"/>
                  </a:lnTo>
                  <a:lnTo>
                    <a:pt x="1026519" y="1006476"/>
                  </a:lnTo>
                  <a:lnTo>
                    <a:pt x="1019645" y="995892"/>
                  </a:lnTo>
                  <a:lnTo>
                    <a:pt x="1013565" y="985838"/>
                  </a:lnTo>
                  <a:lnTo>
                    <a:pt x="1007484" y="975519"/>
                  </a:lnTo>
                  <a:lnTo>
                    <a:pt x="1001668" y="964671"/>
                  </a:lnTo>
                  <a:lnTo>
                    <a:pt x="996381" y="954088"/>
                  </a:lnTo>
                  <a:lnTo>
                    <a:pt x="990829" y="943240"/>
                  </a:lnTo>
                  <a:lnTo>
                    <a:pt x="986070" y="932657"/>
                  </a:lnTo>
                  <a:lnTo>
                    <a:pt x="981312" y="921544"/>
                  </a:lnTo>
                  <a:lnTo>
                    <a:pt x="977346" y="910696"/>
                  </a:lnTo>
                  <a:lnTo>
                    <a:pt x="973116" y="899319"/>
                  </a:lnTo>
                  <a:lnTo>
                    <a:pt x="969150" y="888207"/>
                  </a:lnTo>
                  <a:lnTo>
                    <a:pt x="965714" y="876830"/>
                  </a:lnTo>
                  <a:lnTo>
                    <a:pt x="962805" y="865717"/>
                  </a:lnTo>
                  <a:lnTo>
                    <a:pt x="959633" y="854340"/>
                  </a:lnTo>
                  <a:lnTo>
                    <a:pt x="956989" y="842699"/>
                  </a:lnTo>
                  <a:lnTo>
                    <a:pt x="954610" y="831321"/>
                  </a:lnTo>
                  <a:lnTo>
                    <a:pt x="952495" y="819944"/>
                  </a:lnTo>
                  <a:lnTo>
                    <a:pt x="950909" y="808303"/>
                  </a:lnTo>
                  <a:lnTo>
                    <a:pt x="949322" y="796661"/>
                  </a:lnTo>
                  <a:lnTo>
                    <a:pt x="948001" y="785019"/>
                  </a:lnTo>
                  <a:lnTo>
                    <a:pt x="947207" y="773378"/>
                  </a:lnTo>
                  <a:lnTo>
                    <a:pt x="946679" y="761736"/>
                  </a:lnTo>
                  <a:lnTo>
                    <a:pt x="946414" y="750094"/>
                  </a:lnTo>
                  <a:lnTo>
                    <a:pt x="946150" y="738188"/>
                  </a:lnTo>
                  <a:lnTo>
                    <a:pt x="946414" y="726811"/>
                  </a:lnTo>
                  <a:lnTo>
                    <a:pt x="946943" y="715169"/>
                  </a:lnTo>
                  <a:lnTo>
                    <a:pt x="947472" y="703528"/>
                  </a:lnTo>
                  <a:lnTo>
                    <a:pt x="948794" y="691886"/>
                  </a:lnTo>
                  <a:lnTo>
                    <a:pt x="949851" y="680244"/>
                  </a:lnTo>
                  <a:lnTo>
                    <a:pt x="951702" y="668603"/>
                  </a:lnTo>
                  <a:lnTo>
                    <a:pt x="953552" y="657226"/>
                  </a:lnTo>
                  <a:lnTo>
                    <a:pt x="955932" y="645849"/>
                  </a:lnTo>
                  <a:lnTo>
                    <a:pt x="958311" y="634207"/>
                  </a:lnTo>
                  <a:lnTo>
                    <a:pt x="960955" y="622830"/>
                  </a:lnTo>
                  <a:lnTo>
                    <a:pt x="964127" y="611453"/>
                  </a:lnTo>
                  <a:lnTo>
                    <a:pt x="967564" y="600340"/>
                  </a:lnTo>
                  <a:lnTo>
                    <a:pt x="971001" y="588963"/>
                  </a:lnTo>
                  <a:lnTo>
                    <a:pt x="974967" y="577851"/>
                  </a:lnTo>
                  <a:lnTo>
                    <a:pt x="978932" y="566738"/>
                  </a:lnTo>
                  <a:lnTo>
                    <a:pt x="983426" y="555890"/>
                  </a:lnTo>
                  <a:lnTo>
                    <a:pt x="988185" y="545042"/>
                  </a:lnTo>
                  <a:lnTo>
                    <a:pt x="993208" y="534194"/>
                  </a:lnTo>
                  <a:lnTo>
                    <a:pt x="998760" y="523611"/>
                  </a:lnTo>
                  <a:lnTo>
                    <a:pt x="1004312" y="512763"/>
                  </a:lnTo>
                  <a:lnTo>
                    <a:pt x="1010128" y="502444"/>
                  </a:lnTo>
                  <a:lnTo>
                    <a:pt x="1016473" y="491861"/>
                  </a:lnTo>
                  <a:lnTo>
                    <a:pt x="1022818" y="481542"/>
                  </a:lnTo>
                  <a:lnTo>
                    <a:pt x="1029692" y="471488"/>
                  </a:lnTo>
                  <a:lnTo>
                    <a:pt x="1036830" y="461699"/>
                  </a:lnTo>
                  <a:lnTo>
                    <a:pt x="1043968" y="451909"/>
                  </a:lnTo>
                  <a:lnTo>
                    <a:pt x="1051634" y="442119"/>
                  </a:lnTo>
                  <a:lnTo>
                    <a:pt x="1059301" y="432594"/>
                  </a:lnTo>
                  <a:lnTo>
                    <a:pt x="1067761" y="423069"/>
                  </a:lnTo>
                  <a:lnTo>
                    <a:pt x="1075957" y="413809"/>
                  </a:lnTo>
                  <a:lnTo>
                    <a:pt x="1084681" y="404549"/>
                  </a:lnTo>
                  <a:lnTo>
                    <a:pt x="1093670" y="395553"/>
                  </a:lnTo>
                  <a:lnTo>
                    <a:pt x="1102923" y="387086"/>
                  </a:lnTo>
                  <a:lnTo>
                    <a:pt x="1112176" y="378619"/>
                  </a:lnTo>
                  <a:lnTo>
                    <a:pt x="1121693" y="370682"/>
                  </a:lnTo>
                  <a:lnTo>
                    <a:pt x="1131475" y="362480"/>
                  </a:lnTo>
                  <a:lnTo>
                    <a:pt x="1141257" y="355071"/>
                  </a:lnTo>
                  <a:lnTo>
                    <a:pt x="1151567" y="347663"/>
                  </a:lnTo>
                  <a:lnTo>
                    <a:pt x="1161613" y="340519"/>
                  </a:lnTo>
                  <a:lnTo>
                    <a:pt x="1171924" y="333905"/>
                  </a:lnTo>
                  <a:lnTo>
                    <a:pt x="1182499" y="327555"/>
                  </a:lnTo>
                  <a:lnTo>
                    <a:pt x="1193074" y="321205"/>
                  </a:lnTo>
                  <a:lnTo>
                    <a:pt x="1203913" y="315384"/>
                  </a:lnTo>
                  <a:lnTo>
                    <a:pt x="1214488" y="309563"/>
                  </a:lnTo>
                  <a:lnTo>
                    <a:pt x="1225591" y="304271"/>
                  </a:lnTo>
                  <a:lnTo>
                    <a:pt x="1236431" y="299244"/>
                  </a:lnTo>
                  <a:lnTo>
                    <a:pt x="1247534" y="294482"/>
                  </a:lnTo>
                  <a:lnTo>
                    <a:pt x="1258902" y="289984"/>
                  </a:lnTo>
                  <a:lnTo>
                    <a:pt x="1270006" y="285751"/>
                  </a:lnTo>
                  <a:lnTo>
                    <a:pt x="1281374" y="281517"/>
                  </a:lnTo>
                  <a:lnTo>
                    <a:pt x="1292742" y="278078"/>
                  </a:lnTo>
                  <a:lnTo>
                    <a:pt x="1304374" y="274638"/>
                  </a:lnTo>
                  <a:lnTo>
                    <a:pt x="1316007" y="271463"/>
                  </a:lnTo>
                  <a:lnTo>
                    <a:pt x="1327375" y="268553"/>
                  </a:lnTo>
                  <a:lnTo>
                    <a:pt x="1339007" y="266171"/>
                  </a:lnTo>
                  <a:lnTo>
                    <a:pt x="1350904" y="263790"/>
                  </a:lnTo>
                  <a:lnTo>
                    <a:pt x="1362801" y="261674"/>
                  </a:lnTo>
                  <a:lnTo>
                    <a:pt x="1374433" y="259821"/>
                  </a:lnTo>
                  <a:lnTo>
                    <a:pt x="1386330" y="258499"/>
                  </a:lnTo>
                  <a:lnTo>
                    <a:pt x="1398226" y="257176"/>
                  </a:lnTo>
                  <a:lnTo>
                    <a:pt x="1410123" y="256382"/>
                  </a:lnTo>
                  <a:lnTo>
                    <a:pt x="1422020" y="255853"/>
                  </a:lnTo>
                  <a:lnTo>
                    <a:pt x="1433917" y="255588"/>
                  </a:lnTo>
                  <a:close/>
                  <a:moveTo>
                    <a:pt x="200465" y="0"/>
                  </a:moveTo>
                  <a:lnTo>
                    <a:pt x="213953" y="0"/>
                  </a:lnTo>
                  <a:lnTo>
                    <a:pt x="227970" y="0"/>
                  </a:lnTo>
                  <a:lnTo>
                    <a:pt x="574420" y="2381"/>
                  </a:lnTo>
                  <a:lnTo>
                    <a:pt x="711943" y="177536"/>
                  </a:lnTo>
                  <a:lnTo>
                    <a:pt x="1193800" y="180711"/>
                  </a:lnTo>
                  <a:lnTo>
                    <a:pt x="1180577" y="186531"/>
                  </a:lnTo>
                  <a:lnTo>
                    <a:pt x="1167353" y="192352"/>
                  </a:lnTo>
                  <a:lnTo>
                    <a:pt x="1154130" y="198967"/>
                  </a:lnTo>
                  <a:lnTo>
                    <a:pt x="1141436" y="205581"/>
                  </a:lnTo>
                  <a:lnTo>
                    <a:pt x="1128477" y="212461"/>
                  </a:lnTo>
                  <a:lnTo>
                    <a:pt x="1115782" y="219340"/>
                  </a:lnTo>
                  <a:lnTo>
                    <a:pt x="1103353" y="227013"/>
                  </a:lnTo>
                  <a:lnTo>
                    <a:pt x="1090923" y="234950"/>
                  </a:lnTo>
                  <a:lnTo>
                    <a:pt x="1078757" y="242888"/>
                  </a:lnTo>
                  <a:lnTo>
                    <a:pt x="1066327" y="251619"/>
                  </a:lnTo>
                  <a:lnTo>
                    <a:pt x="1054426" y="260350"/>
                  </a:lnTo>
                  <a:lnTo>
                    <a:pt x="1043054" y="269346"/>
                  </a:lnTo>
                  <a:lnTo>
                    <a:pt x="1031418" y="278607"/>
                  </a:lnTo>
                  <a:lnTo>
                    <a:pt x="1019781" y="288396"/>
                  </a:lnTo>
                  <a:lnTo>
                    <a:pt x="1008409" y="298715"/>
                  </a:lnTo>
                  <a:lnTo>
                    <a:pt x="997566" y="309034"/>
                  </a:lnTo>
                  <a:lnTo>
                    <a:pt x="988310" y="318294"/>
                  </a:lnTo>
                  <a:lnTo>
                    <a:pt x="979318" y="327554"/>
                  </a:lnTo>
                  <a:lnTo>
                    <a:pt x="970326" y="337079"/>
                  </a:lnTo>
                  <a:lnTo>
                    <a:pt x="961863" y="346604"/>
                  </a:lnTo>
                  <a:lnTo>
                    <a:pt x="953665" y="356129"/>
                  </a:lnTo>
                  <a:lnTo>
                    <a:pt x="945466" y="365919"/>
                  </a:lnTo>
                  <a:lnTo>
                    <a:pt x="937532" y="375973"/>
                  </a:lnTo>
                  <a:lnTo>
                    <a:pt x="929863" y="385763"/>
                  </a:lnTo>
                  <a:lnTo>
                    <a:pt x="922722" y="396082"/>
                  </a:lnTo>
                  <a:lnTo>
                    <a:pt x="915582" y="406400"/>
                  </a:lnTo>
                  <a:lnTo>
                    <a:pt x="908441" y="416719"/>
                  </a:lnTo>
                  <a:lnTo>
                    <a:pt x="902094" y="427038"/>
                  </a:lnTo>
                  <a:lnTo>
                    <a:pt x="895482" y="437886"/>
                  </a:lnTo>
                  <a:lnTo>
                    <a:pt x="889400" y="448469"/>
                  </a:lnTo>
                  <a:lnTo>
                    <a:pt x="883581" y="459317"/>
                  </a:lnTo>
                  <a:lnTo>
                    <a:pt x="877499" y="470165"/>
                  </a:lnTo>
                  <a:lnTo>
                    <a:pt x="872209" y="481277"/>
                  </a:lnTo>
                  <a:lnTo>
                    <a:pt x="866920" y="492390"/>
                  </a:lnTo>
                  <a:lnTo>
                    <a:pt x="861895" y="503238"/>
                  </a:lnTo>
                  <a:lnTo>
                    <a:pt x="857135" y="514615"/>
                  </a:lnTo>
                  <a:lnTo>
                    <a:pt x="852639" y="525992"/>
                  </a:lnTo>
                  <a:lnTo>
                    <a:pt x="848407" y="537105"/>
                  </a:lnTo>
                  <a:lnTo>
                    <a:pt x="844176" y="548482"/>
                  </a:lnTo>
                  <a:lnTo>
                    <a:pt x="840473" y="560123"/>
                  </a:lnTo>
                  <a:lnTo>
                    <a:pt x="836771" y="571765"/>
                  </a:lnTo>
                  <a:lnTo>
                    <a:pt x="833597" y="583407"/>
                  </a:lnTo>
                  <a:lnTo>
                    <a:pt x="830688" y="595048"/>
                  </a:lnTo>
                  <a:lnTo>
                    <a:pt x="827514" y="606425"/>
                  </a:lnTo>
                  <a:lnTo>
                    <a:pt x="824870" y="618067"/>
                  </a:lnTo>
                  <a:lnTo>
                    <a:pt x="822490" y="629973"/>
                  </a:lnTo>
                  <a:lnTo>
                    <a:pt x="820374" y="641880"/>
                  </a:lnTo>
                  <a:lnTo>
                    <a:pt x="818523" y="653521"/>
                  </a:lnTo>
                  <a:lnTo>
                    <a:pt x="816936" y="665428"/>
                  </a:lnTo>
                  <a:lnTo>
                    <a:pt x="815349" y="677334"/>
                  </a:lnTo>
                  <a:lnTo>
                    <a:pt x="814291" y="689240"/>
                  </a:lnTo>
                  <a:lnTo>
                    <a:pt x="812969" y="701146"/>
                  </a:lnTo>
                  <a:lnTo>
                    <a:pt x="812440" y="713053"/>
                  </a:lnTo>
                  <a:lnTo>
                    <a:pt x="811911" y="725223"/>
                  </a:lnTo>
                  <a:lnTo>
                    <a:pt x="811646" y="737130"/>
                  </a:lnTo>
                  <a:lnTo>
                    <a:pt x="811646" y="749036"/>
                  </a:lnTo>
                  <a:lnTo>
                    <a:pt x="811911" y="760942"/>
                  </a:lnTo>
                  <a:lnTo>
                    <a:pt x="812175" y="772848"/>
                  </a:lnTo>
                  <a:lnTo>
                    <a:pt x="812969" y="784755"/>
                  </a:lnTo>
                  <a:lnTo>
                    <a:pt x="814027" y="796926"/>
                  </a:lnTo>
                  <a:lnTo>
                    <a:pt x="815085" y="808832"/>
                  </a:lnTo>
                  <a:lnTo>
                    <a:pt x="816671" y="820738"/>
                  </a:lnTo>
                  <a:lnTo>
                    <a:pt x="817994" y="832380"/>
                  </a:lnTo>
                  <a:lnTo>
                    <a:pt x="819845" y="844286"/>
                  </a:lnTo>
                  <a:lnTo>
                    <a:pt x="821961" y="856192"/>
                  </a:lnTo>
                  <a:lnTo>
                    <a:pt x="824341" y="868098"/>
                  </a:lnTo>
                  <a:lnTo>
                    <a:pt x="826986" y="879740"/>
                  </a:lnTo>
                  <a:lnTo>
                    <a:pt x="829630" y="891117"/>
                  </a:lnTo>
                  <a:lnTo>
                    <a:pt x="833068" y="903024"/>
                  </a:lnTo>
                  <a:lnTo>
                    <a:pt x="836242" y="914665"/>
                  </a:lnTo>
                  <a:lnTo>
                    <a:pt x="839680" y="926042"/>
                  </a:lnTo>
                  <a:lnTo>
                    <a:pt x="843382" y="937684"/>
                  </a:lnTo>
                  <a:lnTo>
                    <a:pt x="847614" y="949326"/>
                  </a:lnTo>
                  <a:lnTo>
                    <a:pt x="851581" y="960438"/>
                  </a:lnTo>
                  <a:lnTo>
                    <a:pt x="856077" y="971815"/>
                  </a:lnTo>
                  <a:lnTo>
                    <a:pt x="860837" y="983192"/>
                  </a:lnTo>
                  <a:lnTo>
                    <a:pt x="865862" y="994040"/>
                  </a:lnTo>
                  <a:lnTo>
                    <a:pt x="871151" y="1005153"/>
                  </a:lnTo>
                  <a:lnTo>
                    <a:pt x="876705" y="1016265"/>
                  </a:lnTo>
                  <a:lnTo>
                    <a:pt x="882259" y="1027113"/>
                  </a:lnTo>
                  <a:lnTo>
                    <a:pt x="0" y="1021292"/>
                  </a:lnTo>
                  <a:lnTo>
                    <a:pt x="5289" y="214313"/>
                  </a:lnTo>
                  <a:lnTo>
                    <a:pt x="5818" y="196850"/>
                  </a:lnTo>
                  <a:lnTo>
                    <a:pt x="6347" y="180446"/>
                  </a:lnTo>
                  <a:lnTo>
                    <a:pt x="7670" y="165100"/>
                  </a:lnTo>
                  <a:lnTo>
                    <a:pt x="9256" y="150284"/>
                  </a:lnTo>
                  <a:lnTo>
                    <a:pt x="10843" y="136525"/>
                  </a:lnTo>
                  <a:lnTo>
                    <a:pt x="13223" y="123296"/>
                  </a:lnTo>
                  <a:lnTo>
                    <a:pt x="15868" y="111390"/>
                  </a:lnTo>
                  <a:lnTo>
                    <a:pt x="19306" y="100277"/>
                  </a:lnTo>
                  <a:lnTo>
                    <a:pt x="22744" y="89429"/>
                  </a:lnTo>
                  <a:lnTo>
                    <a:pt x="26711" y="79640"/>
                  </a:lnTo>
                  <a:lnTo>
                    <a:pt x="31207" y="70644"/>
                  </a:lnTo>
                  <a:lnTo>
                    <a:pt x="33587" y="66146"/>
                  </a:lnTo>
                  <a:lnTo>
                    <a:pt x="36232" y="62177"/>
                  </a:lnTo>
                  <a:lnTo>
                    <a:pt x="38612" y="58208"/>
                  </a:lnTo>
                  <a:lnTo>
                    <a:pt x="41257" y="54240"/>
                  </a:lnTo>
                  <a:lnTo>
                    <a:pt x="44166" y="50800"/>
                  </a:lnTo>
                  <a:lnTo>
                    <a:pt x="47075" y="47625"/>
                  </a:lnTo>
                  <a:lnTo>
                    <a:pt x="50249" y="43921"/>
                  </a:lnTo>
                  <a:lnTo>
                    <a:pt x="53158" y="41011"/>
                  </a:lnTo>
                  <a:lnTo>
                    <a:pt x="56331" y="38100"/>
                  </a:lnTo>
                  <a:lnTo>
                    <a:pt x="60034" y="34925"/>
                  </a:lnTo>
                  <a:lnTo>
                    <a:pt x="66910" y="29633"/>
                  </a:lnTo>
                  <a:lnTo>
                    <a:pt x="74315" y="24871"/>
                  </a:lnTo>
                  <a:lnTo>
                    <a:pt x="82249" y="20638"/>
                  </a:lnTo>
                  <a:lnTo>
                    <a:pt x="90712" y="16933"/>
                  </a:lnTo>
                  <a:lnTo>
                    <a:pt x="99439" y="13494"/>
                  </a:lnTo>
                  <a:lnTo>
                    <a:pt x="108696" y="10583"/>
                  </a:lnTo>
                  <a:lnTo>
                    <a:pt x="118481" y="8202"/>
                  </a:lnTo>
                  <a:lnTo>
                    <a:pt x="129059" y="6086"/>
                  </a:lnTo>
                  <a:lnTo>
                    <a:pt x="139638" y="4498"/>
                  </a:lnTo>
                  <a:lnTo>
                    <a:pt x="150746" y="2911"/>
                  </a:lnTo>
                  <a:lnTo>
                    <a:pt x="162647" y="1588"/>
                  </a:lnTo>
                  <a:lnTo>
                    <a:pt x="174812" y="794"/>
                  </a:lnTo>
                  <a:lnTo>
                    <a:pt x="187242" y="265"/>
                  </a:lnTo>
                  <a:lnTo>
                    <a:pt x="200465" y="0"/>
                  </a:lnTo>
                  <a:close/>
                </a:path>
              </a:pathLst>
            </a:custGeom>
            <a:solidFill>
              <a:schemeClr val="bg1"/>
            </a:solidFill>
            <a:ln>
              <a:noFill/>
            </a:ln>
          </p:spPr>
          <p:txBody>
            <a:bodyPr/>
            <a:lstStyle/>
            <a:p>
              <a:endParaRPr lang="zh-CN" altLang="en-US"/>
            </a:p>
          </p:txBody>
        </p:sp>
      </p:grpSp>
      <p:sp>
        <p:nvSpPr>
          <p:cNvPr id="44" name="文本框 7"/>
          <p:cNvSpPr txBox="1">
            <a:spLocks noChangeArrowheads="1"/>
          </p:cNvSpPr>
          <p:nvPr/>
        </p:nvSpPr>
        <p:spPr bwMode="auto">
          <a:xfrm>
            <a:off x="395147" y="3726234"/>
            <a:ext cx="2196244"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说明文字添加说明文字添加说明文字</a:t>
            </a:r>
          </a:p>
        </p:txBody>
      </p:sp>
      <p:sp>
        <p:nvSpPr>
          <p:cNvPr id="45" name="文本框 7"/>
          <p:cNvSpPr txBox="1">
            <a:spLocks noChangeArrowheads="1"/>
          </p:cNvSpPr>
          <p:nvPr/>
        </p:nvSpPr>
        <p:spPr bwMode="auto">
          <a:xfrm>
            <a:off x="2339363" y="1317228"/>
            <a:ext cx="2196244"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说明文字添加说明文字添加说明文字</a:t>
            </a:r>
          </a:p>
        </p:txBody>
      </p:sp>
      <p:sp>
        <p:nvSpPr>
          <p:cNvPr id="46" name="文本框 7"/>
          <p:cNvSpPr txBox="1">
            <a:spLocks noChangeArrowheads="1"/>
          </p:cNvSpPr>
          <p:nvPr/>
        </p:nvSpPr>
        <p:spPr bwMode="auto">
          <a:xfrm>
            <a:off x="4427595" y="3758976"/>
            <a:ext cx="2196244"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说明文字添加说明文字添加说明文字</a:t>
            </a:r>
          </a:p>
        </p:txBody>
      </p:sp>
      <p:sp>
        <p:nvSpPr>
          <p:cNvPr id="47" name="文本框 7"/>
          <p:cNvSpPr txBox="1">
            <a:spLocks noChangeArrowheads="1"/>
          </p:cNvSpPr>
          <p:nvPr/>
        </p:nvSpPr>
        <p:spPr bwMode="auto">
          <a:xfrm>
            <a:off x="6408204" y="1349970"/>
            <a:ext cx="2196244"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说明文字添加说明文字添加说明文字</a:t>
            </a:r>
          </a:p>
        </p:txBody>
      </p:sp>
    </p:spTree>
    <p:extLst>
      <p:ext uri="{BB962C8B-B14F-4D97-AF65-F5344CB8AC3E}">
        <p14:creationId xmlns:p14="http://schemas.microsoft.com/office/powerpoint/2010/main" val="156972881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animEffect transition="in" filter="fade">
                                      <p:cBhvr>
                                        <p:cTn id="20" dur="500"/>
                                        <p:tgtEl>
                                          <p:spTgt spid="32"/>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up)">
                                      <p:cBhvr>
                                        <p:cTn id="23" dur="750"/>
                                        <p:tgtEl>
                                          <p:spTgt spid="44"/>
                                        </p:tgtEl>
                                      </p:cBhvr>
                                    </p:animEffect>
                                  </p:childTnLst>
                                </p:cTn>
                              </p:par>
                            </p:childTnLst>
                          </p:cTn>
                        </p:par>
                        <p:par>
                          <p:cTn id="24" fill="hold">
                            <p:stCondLst>
                              <p:cond delay="1750"/>
                            </p:stCondLst>
                            <p:childTnLst>
                              <p:par>
                                <p:cTn id="25" presetID="53" presetClass="entr" presetSubtype="16"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Effect transition="in" filter="fade">
                                      <p:cBhvr>
                                        <p:cTn id="29" dur="500"/>
                                        <p:tgtEl>
                                          <p:spTgt spid="35"/>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down)">
                                      <p:cBhvr>
                                        <p:cTn id="32" dur="750"/>
                                        <p:tgtEl>
                                          <p:spTgt spid="45"/>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animEffect transition="in" filter="fade">
                                      <p:cBhvr>
                                        <p:cTn id="38" dur="500"/>
                                        <p:tgtEl>
                                          <p:spTgt spid="38"/>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up)">
                                      <p:cBhvr>
                                        <p:cTn id="41" dur="750"/>
                                        <p:tgtEl>
                                          <p:spTgt spid="46"/>
                                        </p:tgtEl>
                                      </p:cBhvr>
                                    </p:animEffect>
                                  </p:childTnLst>
                                </p:cTn>
                              </p:par>
                            </p:childTnLst>
                          </p:cTn>
                        </p:par>
                        <p:par>
                          <p:cTn id="42" fill="hold">
                            <p:stCondLst>
                              <p:cond delay="3250"/>
                            </p:stCondLst>
                            <p:childTnLst>
                              <p:par>
                                <p:cTn id="43" presetID="53" presetClass="entr" presetSubtype="16"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down)">
                                      <p:cBhvr>
                                        <p:cTn id="50"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44" grpId="0"/>
      <p:bldP spid="45" grpId="0"/>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20280"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工作中存在的不足</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任意多边形 4"/>
          <p:cNvSpPr/>
          <p:nvPr/>
        </p:nvSpPr>
        <p:spPr>
          <a:xfrm>
            <a:off x="1459880" y="1554730"/>
            <a:ext cx="4422577" cy="2408027"/>
          </a:xfrm>
          <a:custGeom>
            <a:avLst/>
            <a:gdLst>
              <a:gd name="connsiteX0" fmla="*/ 3024631 w 4102306"/>
              <a:gd name="connsiteY0" fmla="*/ 1699713 h 2233414"/>
              <a:gd name="connsiteX1" fmla="*/ 3165881 w 4102306"/>
              <a:gd name="connsiteY1" fmla="*/ 1699713 h 2233414"/>
              <a:gd name="connsiteX2" fmla="*/ 3558332 w 4102306"/>
              <a:gd name="connsiteY2" fmla="*/ 2092165 h 2233414"/>
              <a:gd name="connsiteX3" fmla="*/ 3950784 w 4102306"/>
              <a:gd name="connsiteY3" fmla="*/ 1699713 h 2233414"/>
              <a:gd name="connsiteX4" fmla="*/ 4092033 w 4102306"/>
              <a:gd name="connsiteY4" fmla="*/ 1699713 h 2233414"/>
              <a:gd name="connsiteX5" fmla="*/ 3558332 w 4102306"/>
              <a:gd name="connsiteY5" fmla="*/ 2233414 h 2233414"/>
              <a:gd name="connsiteX6" fmla="*/ 3024631 w 4102306"/>
              <a:gd name="connsiteY6" fmla="*/ 1699713 h 2233414"/>
              <a:gd name="connsiteX7" fmla="*/ 0 w 4102306"/>
              <a:gd name="connsiteY7" fmla="*/ 1699713 h 2233414"/>
              <a:gd name="connsiteX8" fmla="*/ 141250 w 4102306"/>
              <a:gd name="connsiteY8" fmla="*/ 1699713 h 2233414"/>
              <a:gd name="connsiteX9" fmla="*/ 533701 w 4102306"/>
              <a:gd name="connsiteY9" fmla="*/ 2092165 h 2233414"/>
              <a:gd name="connsiteX10" fmla="*/ 926153 w 4102306"/>
              <a:gd name="connsiteY10" fmla="*/ 1699713 h 2233414"/>
              <a:gd name="connsiteX11" fmla="*/ 1067402 w 4102306"/>
              <a:gd name="connsiteY11" fmla="*/ 1699713 h 2233414"/>
              <a:gd name="connsiteX12" fmla="*/ 533701 w 4102306"/>
              <a:gd name="connsiteY12" fmla="*/ 2233414 h 2233414"/>
              <a:gd name="connsiteX13" fmla="*/ 0 w 4102306"/>
              <a:gd name="connsiteY13" fmla="*/ 1699713 h 2233414"/>
              <a:gd name="connsiteX14" fmla="*/ 1590027 w 4102306"/>
              <a:gd name="connsiteY14" fmla="*/ 0 h 2233414"/>
              <a:gd name="connsiteX15" fmla="*/ 1910147 w 4102306"/>
              <a:gd name="connsiteY15" fmla="*/ 32271 h 2233414"/>
              <a:gd name="connsiteX16" fmla="*/ 2051960 w 4102306"/>
              <a:gd name="connsiteY16" fmla="*/ 68735 h 2233414"/>
              <a:gd name="connsiteX17" fmla="*/ 2193773 w 4102306"/>
              <a:gd name="connsiteY17" fmla="*/ 32271 h 2233414"/>
              <a:gd name="connsiteX18" fmla="*/ 2513893 w 4102306"/>
              <a:gd name="connsiteY18" fmla="*/ 0 h 2233414"/>
              <a:gd name="connsiteX19" fmla="*/ 4102306 w 4102306"/>
              <a:gd name="connsiteY19" fmla="*/ 1588412 h 2233414"/>
              <a:gd name="connsiteX20" fmla="*/ 4099161 w 4102306"/>
              <a:gd name="connsiteY20" fmla="*/ 1650703 h 2233414"/>
              <a:gd name="connsiteX21" fmla="*/ 3943434 w 4102306"/>
              <a:gd name="connsiteY21" fmla="*/ 1650703 h 2233414"/>
              <a:gd name="connsiteX22" fmla="*/ 3946579 w 4102306"/>
              <a:gd name="connsiteY22" fmla="*/ 1588412 h 2233414"/>
              <a:gd name="connsiteX23" fmla="*/ 2513893 w 4102306"/>
              <a:gd name="connsiteY23" fmla="*/ 155727 h 2233414"/>
              <a:gd name="connsiteX24" fmla="*/ 2367409 w 4102306"/>
              <a:gd name="connsiteY24" fmla="*/ 163124 h 2233414"/>
              <a:gd name="connsiteX25" fmla="*/ 2306962 w 4102306"/>
              <a:gd name="connsiteY25" fmla="*/ 172349 h 2233414"/>
              <a:gd name="connsiteX26" fmla="*/ 2347158 w 4102306"/>
              <a:gd name="connsiteY26" fmla="*/ 191713 h 2233414"/>
              <a:gd name="connsiteX27" fmla="*/ 3178439 w 4102306"/>
              <a:gd name="connsiteY27" fmla="*/ 1588412 h 2233414"/>
              <a:gd name="connsiteX28" fmla="*/ 3175294 w 4102306"/>
              <a:gd name="connsiteY28" fmla="*/ 1650703 h 2233414"/>
              <a:gd name="connsiteX29" fmla="*/ 3019567 w 4102306"/>
              <a:gd name="connsiteY29" fmla="*/ 1650703 h 2233414"/>
              <a:gd name="connsiteX30" fmla="*/ 3022712 w 4102306"/>
              <a:gd name="connsiteY30" fmla="*/ 1588412 h 2233414"/>
              <a:gd name="connsiteX31" fmla="*/ 2147693 w 4102306"/>
              <a:gd name="connsiteY31" fmla="*/ 268315 h 2233414"/>
              <a:gd name="connsiteX32" fmla="*/ 2051960 w 4102306"/>
              <a:gd name="connsiteY32" fmla="*/ 233276 h 2233414"/>
              <a:gd name="connsiteX33" fmla="*/ 1956228 w 4102306"/>
              <a:gd name="connsiteY33" fmla="*/ 268315 h 2233414"/>
              <a:gd name="connsiteX34" fmla="*/ 1081208 w 4102306"/>
              <a:gd name="connsiteY34" fmla="*/ 1588412 h 2233414"/>
              <a:gd name="connsiteX35" fmla="*/ 1084353 w 4102306"/>
              <a:gd name="connsiteY35" fmla="*/ 1650703 h 2233414"/>
              <a:gd name="connsiteX36" fmla="*/ 928626 w 4102306"/>
              <a:gd name="connsiteY36" fmla="*/ 1650703 h 2233414"/>
              <a:gd name="connsiteX37" fmla="*/ 925481 w 4102306"/>
              <a:gd name="connsiteY37" fmla="*/ 1588412 h 2233414"/>
              <a:gd name="connsiteX38" fmla="*/ 1756762 w 4102306"/>
              <a:gd name="connsiteY38" fmla="*/ 191713 h 2233414"/>
              <a:gd name="connsiteX39" fmla="*/ 1796959 w 4102306"/>
              <a:gd name="connsiteY39" fmla="*/ 172349 h 2233414"/>
              <a:gd name="connsiteX40" fmla="*/ 1736511 w 4102306"/>
              <a:gd name="connsiteY40" fmla="*/ 163124 h 2233414"/>
              <a:gd name="connsiteX41" fmla="*/ 1590027 w 4102306"/>
              <a:gd name="connsiteY41" fmla="*/ 155727 h 2233414"/>
              <a:gd name="connsiteX42" fmla="*/ 157341 w 4102306"/>
              <a:gd name="connsiteY42" fmla="*/ 1588412 h 2233414"/>
              <a:gd name="connsiteX43" fmla="*/ 160486 w 4102306"/>
              <a:gd name="connsiteY43" fmla="*/ 1650703 h 2233414"/>
              <a:gd name="connsiteX44" fmla="*/ 4759 w 4102306"/>
              <a:gd name="connsiteY44" fmla="*/ 1650703 h 2233414"/>
              <a:gd name="connsiteX45" fmla="*/ 1614 w 4102306"/>
              <a:gd name="connsiteY45" fmla="*/ 1588412 h 2233414"/>
              <a:gd name="connsiteX46" fmla="*/ 1590027 w 4102306"/>
              <a:gd name="connsiteY46" fmla="*/ 0 h 2233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02306" h="2233414">
                <a:moveTo>
                  <a:pt x="3024631" y="1699713"/>
                </a:moveTo>
                <a:lnTo>
                  <a:pt x="3165881" y="1699713"/>
                </a:lnTo>
                <a:cubicBezTo>
                  <a:pt x="3165881" y="1916458"/>
                  <a:pt x="3341587" y="2092165"/>
                  <a:pt x="3558332" y="2092165"/>
                </a:cubicBezTo>
                <a:cubicBezTo>
                  <a:pt x="3775077" y="2092165"/>
                  <a:pt x="3950784" y="1916458"/>
                  <a:pt x="3950784" y="1699713"/>
                </a:cubicBezTo>
                <a:lnTo>
                  <a:pt x="4092033" y="1699713"/>
                </a:lnTo>
                <a:cubicBezTo>
                  <a:pt x="4092033" y="1994468"/>
                  <a:pt x="3853087" y="2233414"/>
                  <a:pt x="3558332" y="2233414"/>
                </a:cubicBezTo>
                <a:cubicBezTo>
                  <a:pt x="3263578" y="2233414"/>
                  <a:pt x="3024631" y="1994468"/>
                  <a:pt x="3024631" y="1699713"/>
                </a:cubicBezTo>
                <a:close/>
                <a:moveTo>
                  <a:pt x="0" y="1699713"/>
                </a:moveTo>
                <a:lnTo>
                  <a:pt x="141250" y="1699713"/>
                </a:lnTo>
                <a:cubicBezTo>
                  <a:pt x="141250" y="1916458"/>
                  <a:pt x="316956" y="2092165"/>
                  <a:pt x="533701" y="2092165"/>
                </a:cubicBezTo>
                <a:cubicBezTo>
                  <a:pt x="750446" y="2092165"/>
                  <a:pt x="926153" y="1916458"/>
                  <a:pt x="926153" y="1699713"/>
                </a:cubicBezTo>
                <a:lnTo>
                  <a:pt x="1067402" y="1699713"/>
                </a:lnTo>
                <a:cubicBezTo>
                  <a:pt x="1067402" y="1994468"/>
                  <a:pt x="828456" y="2233414"/>
                  <a:pt x="533701" y="2233414"/>
                </a:cubicBezTo>
                <a:cubicBezTo>
                  <a:pt x="238946" y="2233414"/>
                  <a:pt x="0" y="1994468"/>
                  <a:pt x="0" y="1699713"/>
                </a:cubicBezTo>
                <a:close/>
                <a:moveTo>
                  <a:pt x="1590027" y="0"/>
                </a:moveTo>
                <a:cubicBezTo>
                  <a:pt x="1699684" y="0"/>
                  <a:pt x="1806746" y="11112"/>
                  <a:pt x="1910147" y="32271"/>
                </a:cubicBezTo>
                <a:lnTo>
                  <a:pt x="2051960" y="68735"/>
                </a:lnTo>
                <a:lnTo>
                  <a:pt x="2193773" y="32271"/>
                </a:lnTo>
                <a:cubicBezTo>
                  <a:pt x="2297175" y="11112"/>
                  <a:pt x="2404236" y="0"/>
                  <a:pt x="2513893" y="0"/>
                </a:cubicBezTo>
                <a:cubicBezTo>
                  <a:pt x="3391149" y="0"/>
                  <a:pt x="4102306" y="711157"/>
                  <a:pt x="4102306" y="1588412"/>
                </a:cubicBezTo>
                <a:lnTo>
                  <a:pt x="4099161" y="1650703"/>
                </a:lnTo>
                <a:lnTo>
                  <a:pt x="3943434" y="1650703"/>
                </a:lnTo>
                <a:cubicBezTo>
                  <a:pt x="3946132" y="1630102"/>
                  <a:pt x="3946579" y="1609309"/>
                  <a:pt x="3946579" y="1588412"/>
                </a:cubicBezTo>
                <a:cubicBezTo>
                  <a:pt x="3946579" y="797162"/>
                  <a:pt x="3305144" y="155727"/>
                  <a:pt x="2513893" y="155727"/>
                </a:cubicBezTo>
                <a:cubicBezTo>
                  <a:pt x="2464440" y="155727"/>
                  <a:pt x="2415572" y="158233"/>
                  <a:pt x="2367409" y="163124"/>
                </a:cubicBezTo>
                <a:lnTo>
                  <a:pt x="2306962" y="172349"/>
                </a:lnTo>
                <a:lnTo>
                  <a:pt x="2347158" y="191713"/>
                </a:lnTo>
                <a:cubicBezTo>
                  <a:pt x="2842306" y="460694"/>
                  <a:pt x="3178439" y="985299"/>
                  <a:pt x="3178439" y="1588412"/>
                </a:cubicBezTo>
                <a:lnTo>
                  <a:pt x="3175294" y="1650703"/>
                </a:lnTo>
                <a:lnTo>
                  <a:pt x="3019567" y="1650703"/>
                </a:lnTo>
                <a:cubicBezTo>
                  <a:pt x="3022265" y="1630102"/>
                  <a:pt x="3022712" y="1609309"/>
                  <a:pt x="3022712" y="1588412"/>
                </a:cubicBezTo>
                <a:cubicBezTo>
                  <a:pt x="3022712" y="994975"/>
                  <a:pt x="2661905" y="485808"/>
                  <a:pt x="2147693" y="268315"/>
                </a:cubicBezTo>
                <a:lnTo>
                  <a:pt x="2051960" y="233276"/>
                </a:lnTo>
                <a:lnTo>
                  <a:pt x="1956228" y="268315"/>
                </a:lnTo>
                <a:cubicBezTo>
                  <a:pt x="1442015" y="485808"/>
                  <a:pt x="1081208" y="994975"/>
                  <a:pt x="1081208" y="1588412"/>
                </a:cubicBezTo>
                <a:lnTo>
                  <a:pt x="1084353" y="1650703"/>
                </a:lnTo>
                <a:lnTo>
                  <a:pt x="928626" y="1650703"/>
                </a:lnTo>
                <a:cubicBezTo>
                  <a:pt x="925884" y="1630089"/>
                  <a:pt x="925481" y="1609297"/>
                  <a:pt x="925481" y="1588412"/>
                </a:cubicBezTo>
                <a:cubicBezTo>
                  <a:pt x="925481" y="985299"/>
                  <a:pt x="1261614" y="460694"/>
                  <a:pt x="1756762" y="191713"/>
                </a:cubicBezTo>
                <a:lnTo>
                  <a:pt x="1796959" y="172349"/>
                </a:lnTo>
                <a:lnTo>
                  <a:pt x="1736511" y="163124"/>
                </a:lnTo>
                <a:cubicBezTo>
                  <a:pt x="1688348" y="158233"/>
                  <a:pt x="1639480" y="155727"/>
                  <a:pt x="1590027" y="155727"/>
                </a:cubicBezTo>
                <a:cubicBezTo>
                  <a:pt x="798776" y="155727"/>
                  <a:pt x="157341" y="797162"/>
                  <a:pt x="157341" y="1588412"/>
                </a:cubicBezTo>
                <a:lnTo>
                  <a:pt x="160486" y="1650703"/>
                </a:lnTo>
                <a:lnTo>
                  <a:pt x="4759" y="1650703"/>
                </a:lnTo>
                <a:cubicBezTo>
                  <a:pt x="2017" y="1630089"/>
                  <a:pt x="1614" y="1609297"/>
                  <a:pt x="1614" y="1588412"/>
                </a:cubicBezTo>
                <a:cubicBezTo>
                  <a:pt x="1614" y="711157"/>
                  <a:pt x="712771" y="0"/>
                  <a:pt x="1590027" y="0"/>
                </a:cubicBezTo>
                <a:close/>
              </a:path>
            </a:pathLst>
          </a:custGeom>
          <a:solidFill>
            <a:schemeClr val="bg1">
              <a:lumMod val="75000"/>
            </a:schemeClr>
          </a:solidFill>
          <a:ln w="25400" cap="flat" cmpd="sng" algn="ctr">
            <a:noFill/>
            <a:prstDash val="solid"/>
          </a:ln>
          <a:effectLst/>
        </p:spPr>
        <p:txBody>
          <a:bodyPr lIns="98581" tIns="49291" rIns="98581" bIns="49291" anchor="ctr"/>
          <a:lstStyle/>
          <a:p>
            <a:pPr algn="ctr">
              <a:defRPr/>
            </a:pPr>
            <a:endParaRPr lang="zh-CN" altLang="en-US" sz="1500" kern="0">
              <a:latin typeface="Calibri"/>
              <a:ea typeface="宋体"/>
            </a:endParaRPr>
          </a:p>
        </p:txBody>
      </p:sp>
      <p:sp>
        <p:nvSpPr>
          <p:cNvPr id="6" name="任意多边形 5"/>
          <p:cNvSpPr/>
          <p:nvPr/>
        </p:nvSpPr>
        <p:spPr>
          <a:xfrm>
            <a:off x="3078981" y="1554730"/>
            <a:ext cx="4434557" cy="2408027"/>
          </a:xfrm>
          <a:custGeom>
            <a:avLst/>
            <a:gdLst>
              <a:gd name="connsiteX0" fmla="*/ 3034905 w 4112579"/>
              <a:gd name="connsiteY0" fmla="*/ 1699714 h 2233415"/>
              <a:gd name="connsiteX1" fmla="*/ 3176155 w 4112579"/>
              <a:gd name="connsiteY1" fmla="*/ 1699714 h 2233415"/>
              <a:gd name="connsiteX2" fmla="*/ 3568606 w 4112579"/>
              <a:gd name="connsiteY2" fmla="*/ 2092166 h 2233415"/>
              <a:gd name="connsiteX3" fmla="*/ 3961058 w 4112579"/>
              <a:gd name="connsiteY3" fmla="*/ 1699714 h 2233415"/>
              <a:gd name="connsiteX4" fmla="*/ 4102307 w 4112579"/>
              <a:gd name="connsiteY4" fmla="*/ 1699714 h 2233415"/>
              <a:gd name="connsiteX5" fmla="*/ 3568606 w 4112579"/>
              <a:gd name="connsiteY5" fmla="*/ 2233415 h 2233415"/>
              <a:gd name="connsiteX6" fmla="*/ 3034905 w 4112579"/>
              <a:gd name="connsiteY6" fmla="*/ 1699714 h 2233415"/>
              <a:gd name="connsiteX7" fmla="*/ 10272 w 4112579"/>
              <a:gd name="connsiteY7" fmla="*/ 1699713 h 2233415"/>
              <a:gd name="connsiteX8" fmla="*/ 151522 w 4112579"/>
              <a:gd name="connsiteY8" fmla="*/ 1699713 h 2233415"/>
              <a:gd name="connsiteX9" fmla="*/ 543973 w 4112579"/>
              <a:gd name="connsiteY9" fmla="*/ 2092165 h 2233415"/>
              <a:gd name="connsiteX10" fmla="*/ 936425 w 4112579"/>
              <a:gd name="connsiteY10" fmla="*/ 1699713 h 2233415"/>
              <a:gd name="connsiteX11" fmla="*/ 1077674 w 4112579"/>
              <a:gd name="connsiteY11" fmla="*/ 1699713 h 2233415"/>
              <a:gd name="connsiteX12" fmla="*/ 543973 w 4112579"/>
              <a:gd name="connsiteY12" fmla="*/ 2233414 h 2233415"/>
              <a:gd name="connsiteX13" fmla="*/ 10272 w 4112579"/>
              <a:gd name="connsiteY13" fmla="*/ 1699713 h 2233415"/>
              <a:gd name="connsiteX14" fmla="*/ 1588413 w 4112579"/>
              <a:gd name="connsiteY14" fmla="*/ 0 h 2233415"/>
              <a:gd name="connsiteX15" fmla="*/ 1908534 w 4112579"/>
              <a:gd name="connsiteY15" fmla="*/ 32271 h 2233415"/>
              <a:gd name="connsiteX16" fmla="*/ 2056292 w 4112579"/>
              <a:gd name="connsiteY16" fmla="*/ 70264 h 2233415"/>
              <a:gd name="connsiteX17" fmla="*/ 2204046 w 4112579"/>
              <a:gd name="connsiteY17" fmla="*/ 32272 h 2233415"/>
              <a:gd name="connsiteX18" fmla="*/ 2524167 w 4112579"/>
              <a:gd name="connsiteY18" fmla="*/ 1 h 2233415"/>
              <a:gd name="connsiteX19" fmla="*/ 4112579 w 4112579"/>
              <a:gd name="connsiteY19" fmla="*/ 1588414 h 2233415"/>
              <a:gd name="connsiteX20" fmla="*/ 4109434 w 4112579"/>
              <a:gd name="connsiteY20" fmla="*/ 1650704 h 2233415"/>
              <a:gd name="connsiteX21" fmla="*/ 3953707 w 4112579"/>
              <a:gd name="connsiteY21" fmla="*/ 1650704 h 2233415"/>
              <a:gd name="connsiteX22" fmla="*/ 3956852 w 4112579"/>
              <a:gd name="connsiteY22" fmla="*/ 1588414 h 2233415"/>
              <a:gd name="connsiteX23" fmla="*/ 2524167 w 4112579"/>
              <a:gd name="connsiteY23" fmla="*/ 155728 h 2233415"/>
              <a:gd name="connsiteX24" fmla="*/ 2377683 w 4112579"/>
              <a:gd name="connsiteY24" fmla="*/ 163125 h 2233415"/>
              <a:gd name="connsiteX25" fmla="*/ 2308209 w 4112579"/>
              <a:gd name="connsiteY25" fmla="*/ 173728 h 2233415"/>
              <a:gd name="connsiteX26" fmla="*/ 2345544 w 4112579"/>
              <a:gd name="connsiteY26" fmla="*/ 191713 h 2233415"/>
              <a:gd name="connsiteX27" fmla="*/ 3176825 w 4112579"/>
              <a:gd name="connsiteY27" fmla="*/ 1588413 h 2233415"/>
              <a:gd name="connsiteX28" fmla="*/ 3173680 w 4112579"/>
              <a:gd name="connsiteY28" fmla="*/ 1650703 h 2233415"/>
              <a:gd name="connsiteX29" fmla="*/ 3017953 w 4112579"/>
              <a:gd name="connsiteY29" fmla="*/ 1650703 h 2233415"/>
              <a:gd name="connsiteX30" fmla="*/ 3021098 w 4112579"/>
              <a:gd name="connsiteY30" fmla="*/ 1588413 h 2233415"/>
              <a:gd name="connsiteX31" fmla="*/ 2146079 w 4112579"/>
              <a:gd name="connsiteY31" fmla="*/ 268315 h 2233415"/>
              <a:gd name="connsiteX32" fmla="*/ 2056291 w 4112579"/>
              <a:gd name="connsiteY32" fmla="*/ 235452 h 2233415"/>
              <a:gd name="connsiteX33" fmla="*/ 1966501 w 4112579"/>
              <a:gd name="connsiteY33" fmla="*/ 268315 h 2233415"/>
              <a:gd name="connsiteX34" fmla="*/ 1091481 w 4112579"/>
              <a:gd name="connsiteY34" fmla="*/ 1588414 h 2233415"/>
              <a:gd name="connsiteX35" fmla="*/ 1094626 w 4112579"/>
              <a:gd name="connsiteY35" fmla="*/ 1650704 h 2233415"/>
              <a:gd name="connsiteX36" fmla="*/ 938900 w 4112579"/>
              <a:gd name="connsiteY36" fmla="*/ 1650704 h 2233415"/>
              <a:gd name="connsiteX37" fmla="*/ 935754 w 4112579"/>
              <a:gd name="connsiteY37" fmla="*/ 1588414 h 2233415"/>
              <a:gd name="connsiteX38" fmla="*/ 1767035 w 4112579"/>
              <a:gd name="connsiteY38" fmla="*/ 191714 h 2233415"/>
              <a:gd name="connsiteX39" fmla="*/ 1804373 w 4112579"/>
              <a:gd name="connsiteY39" fmla="*/ 173727 h 2233415"/>
              <a:gd name="connsiteX40" fmla="*/ 1734897 w 4112579"/>
              <a:gd name="connsiteY40" fmla="*/ 163124 h 2233415"/>
              <a:gd name="connsiteX41" fmla="*/ 1588413 w 4112579"/>
              <a:gd name="connsiteY41" fmla="*/ 155727 h 2233415"/>
              <a:gd name="connsiteX42" fmla="*/ 155727 w 4112579"/>
              <a:gd name="connsiteY42" fmla="*/ 1588413 h 2233415"/>
              <a:gd name="connsiteX43" fmla="*/ 158872 w 4112579"/>
              <a:gd name="connsiteY43" fmla="*/ 1650703 h 2233415"/>
              <a:gd name="connsiteX44" fmla="*/ 3145 w 4112579"/>
              <a:gd name="connsiteY44" fmla="*/ 1650703 h 2233415"/>
              <a:gd name="connsiteX45" fmla="*/ 0 w 4112579"/>
              <a:gd name="connsiteY45" fmla="*/ 1588413 h 2233415"/>
              <a:gd name="connsiteX46" fmla="*/ 1588413 w 4112579"/>
              <a:gd name="connsiteY46" fmla="*/ 0 h 2233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12579" h="2233415">
                <a:moveTo>
                  <a:pt x="3034905" y="1699714"/>
                </a:moveTo>
                <a:lnTo>
                  <a:pt x="3176155" y="1699714"/>
                </a:lnTo>
                <a:cubicBezTo>
                  <a:pt x="3176155" y="1916459"/>
                  <a:pt x="3351861" y="2092166"/>
                  <a:pt x="3568606" y="2092166"/>
                </a:cubicBezTo>
                <a:cubicBezTo>
                  <a:pt x="3785351" y="2092166"/>
                  <a:pt x="3961058" y="1916459"/>
                  <a:pt x="3961058" y="1699714"/>
                </a:cubicBezTo>
                <a:lnTo>
                  <a:pt x="4102307" y="1699714"/>
                </a:lnTo>
                <a:cubicBezTo>
                  <a:pt x="4102307" y="1994469"/>
                  <a:pt x="3863361" y="2233415"/>
                  <a:pt x="3568606" y="2233415"/>
                </a:cubicBezTo>
                <a:cubicBezTo>
                  <a:pt x="3273852" y="2233415"/>
                  <a:pt x="3034905" y="1994469"/>
                  <a:pt x="3034905" y="1699714"/>
                </a:cubicBezTo>
                <a:close/>
                <a:moveTo>
                  <a:pt x="10272" y="1699713"/>
                </a:moveTo>
                <a:lnTo>
                  <a:pt x="151522" y="1699713"/>
                </a:lnTo>
                <a:cubicBezTo>
                  <a:pt x="151522" y="1916458"/>
                  <a:pt x="327228" y="2092165"/>
                  <a:pt x="543973" y="2092165"/>
                </a:cubicBezTo>
                <a:cubicBezTo>
                  <a:pt x="760718" y="2092165"/>
                  <a:pt x="936425" y="1916458"/>
                  <a:pt x="936425" y="1699713"/>
                </a:cubicBezTo>
                <a:lnTo>
                  <a:pt x="1077674" y="1699713"/>
                </a:lnTo>
                <a:cubicBezTo>
                  <a:pt x="1077674" y="1994468"/>
                  <a:pt x="838728" y="2233414"/>
                  <a:pt x="543973" y="2233414"/>
                </a:cubicBezTo>
                <a:cubicBezTo>
                  <a:pt x="249218" y="2233414"/>
                  <a:pt x="10272" y="1994468"/>
                  <a:pt x="10272" y="1699713"/>
                </a:cubicBezTo>
                <a:close/>
                <a:moveTo>
                  <a:pt x="1588413" y="0"/>
                </a:moveTo>
                <a:cubicBezTo>
                  <a:pt x="1698070" y="0"/>
                  <a:pt x="1805132" y="11112"/>
                  <a:pt x="1908534" y="32271"/>
                </a:cubicBezTo>
                <a:lnTo>
                  <a:pt x="2056292" y="70264"/>
                </a:lnTo>
                <a:lnTo>
                  <a:pt x="2204046" y="32272"/>
                </a:lnTo>
                <a:cubicBezTo>
                  <a:pt x="2307448" y="11113"/>
                  <a:pt x="2414510" y="1"/>
                  <a:pt x="2524167" y="1"/>
                </a:cubicBezTo>
                <a:cubicBezTo>
                  <a:pt x="3401422" y="1"/>
                  <a:pt x="4112579" y="711158"/>
                  <a:pt x="4112579" y="1588414"/>
                </a:cubicBezTo>
                <a:lnTo>
                  <a:pt x="4109434" y="1650704"/>
                </a:lnTo>
                <a:lnTo>
                  <a:pt x="3953707" y="1650704"/>
                </a:lnTo>
                <a:cubicBezTo>
                  <a:pt x="3956405" y="1630103"/>
                  <a:pt x="3956852" y="1609311"/>
                  <a:pt x="3956852" y="1588414"/>
                </a:cubicBezTo>
                <a:cubicBezTo>
                  <a:pt x="3956852" y="797163"/>
                  <a:pt x="3315417" y="155728"/>
                  <a:pt x="2524167" y="155728"/>
                </a:cubicBezTo>
                <a:cubicBezTo>
                  <a:pt x="2474714" y="155728"/>
                  <a:pt x="2425846" y="158234"/>
                  <a:pt x="2377683" y="163125"/>
                </a:cubicBezTo>
                <a:lnTo>
                  <a:pt x="2308209" y="173728"/>
                </a:lnTo>
                <a:lnTo>
                  <a:pt x="2345544" y="191713"/>
                </a:lnTo>
                <a:cubicBezTo>
                  <a:pt x="2840692" y="460694"/>
                  <a:pt x="3176825" y="985300"/>
                  <a:pt x="3176825" y="1588413"/>
                </a:cubicBezTo>
                <a:lnTo>
                  <a:pt x="3173680" y="1650703"/>
                </a:lnTo>
                <a:lnTo>
                  <a:pt x="3017953" y="1650703"/>
                </a:lnTo>
                <a:cubicBezTo>
                  <a:pt x="3020651" y="1630102"/>
                  <a:pt x="3021098" y="1609310"/>
                  <a:pt x="3021098" y="1588413"/>
                </a:cubicBezTo>
                <a:cubicBezTo>
                  <a:pt x="3021098" y="994975"/>
                  <a:pt x="2660291" y="485808"/>
                  <a:pt x="2146079" y="268315"/>
                </a:cubicBezTo>
                <a:lnTo>
                  <a:pt x="2056291" y="235452"/>
                </a:lnTo>
                <a:lnTo>
                  <a:pt x="1966501" y="268315"/>
                </a:lnTo>
                <a:cubicBezTo>
                  <a:pt x="1452288" y="485809"/>
                  <a:pt x="1091481" y="994976"/>
                  <a:pt x="1091481" y="1588414"/>
                </a:cubicBezTo>
                <a:lnTo>
                  <a:pt x="1094626" y="1650704"/>
                </a:lnTo>
                <a:lnTo>
                  <a:pt x="938900" y="1650704"/>
                </a:lnTo>
                <a:cubicBezTo>
                  <a:pt x="936157" y="1630090"/>
                  <a:pt x="935754" y="1609298"/>
                  <a:pt x="935754" y="1588414"/>
                </a:cubicBezTo>
                <a:cubicBezTo>
                  <a:pt x="935754" y="985300"/>
                  <a:pt x="1271887" y="460695"/>
                  <a:pt x="1767035" y="191714"/>
                </a:cubicBezTo>
                <a:lnTo>
                  <a:pt x="1804373" y="173727"/>
                </a:lnTo>
                <a:lnTo>
                  <a:pt x="1734897" y="163124"/>
                </a:lnTo>
                <a:cubicBezTo>
                  <a:pt x="1686734" y="158233"/>
                  <a:pt x="1637866" y="155727"/>
                  <a:pt x="1588413" y="155727"/>
                </a:cubicBezTo>
                <a:cubicBezTo>
                  <a:pt x="797162" y="155727"/>
                  <a:pt x="155727" y="797162"/>
                  <a:pt x="155727" y="1588413"/>
                </a:cubicBezTo>
                <a:lnTo>
                  <a:pt x="158872" y="1650703"/>
                </a:lnTo>
                <a:lnTo>
                  <a:pt x="3145" y="1650703"/>
                </a:lnTo>
                <a:cubicBezTo>
                  <a:pt x="403" y="1630089"/>
                  <a:pt x="0" y="1609297"/>
                  <a:pt x="0" y="1588413"/>
                </a:cubicBezTo>
                <a:cubicBezTo>
                  <a:pt x="0" y="711157"/>
                  <a:pt x="711157" y="0"/>
                  <a:pt x="1588413" y="0"/>
                </a:cubicBezTo>
                <a:close/>
              </a:path>
            </a:pathLst>
          </a:custGeom>
          <a:solidFill>
            <a:srgbClr val="0070C0"/>
          </a:solidFill>
          <a:ln w="25400" cap="flat" cmpd="sng" algn="ctr">
            <a:noFill/>
            <a:prstDash val="solid"/>
          </a:ln>
          <a:effectLst/>
        </p:spPr>
        <p:txBody>
          <a:bodyPr lIns="98581" tIns="49291" rIns="98581" bIns="49291" anchor="ctr"/>
          <a:lstStyle/>
          <a:p>
            <a:pPr algn="ctr">
              <a:defRPr/>
            </a:pPr>
            <a:endParaRPr lang="zh-CN" altLang="en-US" sz="1500" kern="0">
              <a:solidFill>
                <a:schemeClr val="bg1"/>
              </a:solidFill>
              <a:latin typeface="Calibri"/>
              <a:ea typeface="宋体"/>
            </a:endParaRPr>
          </a:p>
        </p:txBody>
      </p:sp>
      <p:sp>
        <p:nvSpPr>
          <p:cNvPr id="7" name="椭圆 6"/>
          <p:cNvSpPr/>
          <p:nvPr/>
        </p:nvSpPr>
        <p:spPr>
          <a:xfrm>
            <a:off x="1678955" y="3035145"/>
            <a:ext cx="710282" cy="710257"/>
          </a:xfrm>
          <a:prstGeom prst="ellipse">
            <a:avLst/>
          </a:prstGeom>
          <a:solidFill>
            <a:schemeClr val="bg1">
              <a:lumMod val="75000"/>
            </a:schemeClr>
          </a:solidFill>
          <a:ln w="25400" cap="flat" cmpd="sng" algn="ctr">
            <a:noFill/>
            <a:prstDash val="solid"/>
          </a:ln>
          <a:effectLst/>
        </p:spPr>
        <p:txBody>
          <a:bodyPr lIns="0" tIns="0" rIns="0" bIns="0" anchor="ctr"/>
          <a:lstStyle/>
          <a:p>
            <a:pPr algn="ctr">
              <a:defRPr/>
            </a:pPr>
            <a:r>
              <a:rPr lang="zh-CN" altLang="en-US" sz="1700" b="1" kern="0" dirty="0">
                <a:latin typeface="微软雅黑" panose="020B0503020204020204" pitchFamily="34" charset="-122"/>
                <a:ea typeface="微软雅黑" panose="020B0503020204020204" pitchFamily="34" charset="-122"/>
              </a:rPr>
              <a:t>标题</a:t>
            </a:r>
          </a:p>
        </p:txBody>
      </p:sp>
      <p:sp>
        <p:nvSpPr>
          <p:cNvPr id="8" name="椭圆 7"/>
          <p:cNvSpPr/>
          <p:nvPr/>
        </p:nvSpPr>
        <p:spPr>
          <a:xfrm>
            <a:off x="3320306" y="3041991"/>
            <a:ext cx="710283" cy="710257"/>
          </a:xfrm>
          <a:prstGeom prst="ellipse">
            <a:avLst/>
          </a:prstGeom>
          <a:solidFill>
            <a:srgbClr val="0070C0"/>
          </a:solidFill>
          <a:ln w="25400" cap="flat" cmpd="sng" algn="ctr">
            <a:noFill/>
            <a:prstDash val="solid"/>
          </a:ln>
          <a:effectLst/>
        </p:spPr>
        <p:txBody>
          <a:bodyPr lIns="0" tIns="0" rIns="0" bIns="0" anchor="ctr"/>
          <a:lstStyle/>
          <a:p>
            <a:pPr algn="ctr">
              <a:defRPr/>
            </a:pPr>
            <a:r>
              <a:rPr lang="zh-CN" altLang="en-US" sz="1700" b="1" kern="0" dirty="0">
                <a:solidFill>
                  <a:schemeClr val="bg1"/>
                </a:solidFill>
                <a:latin typeface="微软雅黑" panose="020B0503020204020204" pitchFamily="34" charset="-122"/>
                <a:ea typeface="微软雅黑" panose="020B0503020204020204" pitchFamily="34" charset="-122"/>
              </a:rPr>
              <a:t>标题</a:t>
            </a:r>
          </a:p>
        </p:txBody>
      </p:sp>
      <p:sp>
        <p:nvSpPr>
          <p:cNvPr id="9" name="椭圆 8"/>
          <p:cNvSpPr/>
          <p:nvPr/>
        </p:nvSpPr>
        <p:spPr>
          <a:xfrm>
            <a:off x="4941119" y="3041991"/>
            <a:ext cx="710282" cy="710257"/>
          </a:xfrm>
          <a:prstGeom prst="ellipse">
            <a:avLst/>
          </a:prstGeom>
          <a:solidFill>
            <a:schemeClr val="bg1">
              <a:lumMod val="75000"/>
            </a:schemeClr>
          </a:solidFill>
          <a:ln w="25400" cap="flat" cmpd="sng" algn="ctr">
            <a:noFill/>
            <a:prstDash val="solid"/>
          </a:ln>
          <a:effectLst/>
        </p:spPr>
        <p:txBody>
          <a:bodyPr lIns="0" tIns="0" rIns="0" bIns="0" anchor="ctr"/>
          <a:lstStyle/>
          <a:p>
            <a:pPr algn="ctr">
              <a:defRPr/>
            </a:pPr>
            <a:r>
              <a:rPr lang="zh-CN" altLang="en-US" sz="1700" b="1" kern="0" dirty="0">
                <a:latin typeface="微软雅黑" panose="020B0503020204020204" pitchFamily="34" charset="-122"/>
                <a:ea typeface="微软雅黑" panose="020B0503020204020204" pitchFamily="34" charset="-122"/>
              </a:rPr>
              <a:t>标题</a:t>
            </a:r>
          </a:p>
        </p:txBody>
      </p:sp>
      <p:sp>
        <p:nvSpPr>
          <p:cNvPr id="10" name="椭圆 9"/>
          <p:cNvSpPr/>
          <p:nvPr/>
        </p:nvSpPr>
        <p:spPr>
          <a:xfrm>
            <a:off x="6572201" y="3033434"/>
            <a:ext cx="708571" cy="708545"/>
          </a:xfrm>
          <a:prstGeom prst="ellipse">
            <a:avLst/>
          </a:prstGeom>
          <a:solidFill>
            <a:srgbClr val="0070C0"/>
          </a:solidFill>
          <a:ln w="25400" cap="flat" cmpd="sng" algn="ctr">
            <a:noFill/>
            <a:prstDash val="solid"/>
          </a:ln>
          <a:effectLst/>
        </p:spPr>
        <p:txBody>
          <a:bodyPr lIns="0" tIns="0" rIns="0" bIns="0" anchor="ctr"/>
          <a:lstStyle/>
          <a:p>
            <a:pPr algn="ctr">
              <a:defRPr/>
            </a:pPr>
            <a:r>
              <a:rPr lang="zh-CN" altLang="en-US" sz="1700" b="1" kern="0" dirty="0">
                <a:solidFill>
                  <a:schemeClr val="bg1"/>
                </a:solidFill>
                <a:latin typeface="微软雅黑" panose="020B0503020204020204" pitchFamily="34" charset="-122"/>
                <a:ea typeface="微软雅黑" panose="020B0503020204020204" pitchFamily="34" charset="-122"/>
              </a:rPr>
              <a:t>标题</a:t>
            </a:r>
          </a:p>
        </p:txBody>
      </p:sp>
      <p:sp>
        <p:nvSpPr>
          <p:cNvPr id="11" name="TextBox 10"/>
          <p:cNvSpPr txBox="1"/>
          <p:nvPr/>
        </p:nvSpPr>
        <p:spPr>
          <a:xfrm>
            <a:off x="1259632" y="4089406"/>
            <a:ext cx="1538660" cy="934458"/>
          </a:xfrm>
          <a:prstGeom prst="rect">
            <a:avLst/>
          </a:prstGeom>
          <a:noFill/>
        </p:spPr>
        <p:txBody>
          <a:bodyPr lIns="98581" tIns="49291" rIns="98581" bIns="49291">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ctr" eaLnBrk="1" hangingPunct="1">
              <a:lnSpc>
                <a:spcPct val="120000"/>
              </a:lnSpc>
              <a:defRPr/>
            </a:pPr>
            <a:r>
              <a:rPr lang="zh-CN" altLang="en-US" sz="1500" dirty="0">
                <a:solidFill>
                  <a:schemeClr val="tx1"/>
                </a:solidFill>
              </a:rPr>
              <a:t>此处输入文本</a:t>
            </a:r>
            <a:endParaRPr lang="en-US" altLang="zh-CN" sz="1500" dirty="0">
              <a:solidFill>
                <a:schemeClr val="tx1"/>
              </a:solidFill>
            </a:endParaRPr>
          </a:p>
          <a:p>
            <a:pPr algn="ctr" eaLnBrk="1" hangingPunct="1">
              <a:lnSpc>
                <a:spcPct val="120000"/>
              </a:lnSpc>
              <a:defRPr/>
            </a:pPr>
            <a:r>
              <a:rPr lang="zh-CN" altLang="en-US" sz="1500" dirty="0">
                <a:solidFill>
                  <a:schemeClr val="tx1"/>
                </a:solidFill>
              </a:rPr>
              <a:t>此处输入文本</a:t>
            </a:r>
            <a:endParaRPr lang="en-US" altLang="zh-CN" sz="1500" dirty="0">
              <a:solidFill>
                <a:schemeClr val="tx1"/>
              </a:solidFill>
            </a:endParaRPr>
          </a:p>
          <a:p>
            <a:pPr algn="ctr" eaLnBrk="1" hangingPunct="1">
              <a:lnSpc>
                <a:spcPct val="120000"/>
              </a:lnSpc>
              <a:defRPr/>
            </a:pPr>
            <a:r>
              <a:rPr lang="zh-CN" altLang="en-US" sz="1500" dirty="0">
                <a:solidFill>
                  <a:schemeClr val="tx1"/>
                </a:solidFill>
              </a:rPr>
              <a:t>此处输入文本</a:t>
            </a:r>
            <a:endParaRPr lang="en-US" altLang="zh-CN" sz="1500" dirty="0">
              <a:solidFill>
                <a:schemeClr val="tx1"/>
              </a:solidFill>
            </a:endParaRPr>
          </a:p>
        </p:txBody>
      </p:sp>
      <p:sp>
        <p:nvSpPr>
          <p:cNvPr id="12" name="TextBox 11"/>
          <p:cNvSpPr txBox="1"/>
          <p:nvPr/>
        </p:nvSpPr>
        <p:spPr>
          <a:xfrm>
            <a:off x="2909541" y="4089406"/>
            <a:ext cx="1538660" cy="875142"/>
          </a:xfrm>
          <a:prstGeom prst="rect">
            <a:avLst/>
          </a:prstGeom>
          <a:noFill/>
        </p:spPr>
        <p:txBody>
          <a:bodyPr lIns="98581" tIns="49291" rIns="98581" bIns="49291">
            <a:spAutoFit/>
          </a:bodyPr>
          <a:lstStyle>
            <a:defPPr>
              <a:defRPr lang="zh-CN"/>
            </a:defPPr>
            <a:lvl1pPr marR="0" lvl="0" indent="0" algn="ctr" fontAlgn="auto">
              <a:lnSpc>
                <a:spcPct val="130000"/>
              </a:lnSpc>
              <a:spcBef>
                <a:spcPts val="0"/>
              </a:spcBef>
              <a:spcAft>
                <a:spcPts val="0"/>
              </a:spcAft>
              <a:buClrTx/>
              <a:buSzTx/>
              <a:buFontTx/>
              <a:buNone/>
              <a:tabLst/>
              <a:defRPr kumimoji="0" sz="1400" b="0" i="0" u="none" strike="noStrike" kern="0" cap="none" spc="0" normalizeH="0" baseline="0">
                <a:ln>
                  <a:noFill/>
                </a:ln>
                <a:solidFill>
                  <a:schemeClr val="tx1">
                    <a:lumMod val="65000"/>
                    <a:lumOff val="35000"/>
                  </a:schemeClr>
                </a:solidFill>
                <a:effectLst/>
                <a:uLnTx/>
                <a:uFillTx/>
                <a:latin typeface="微软雅黑" pitchFamily="34" charset="-122"/>
                <a:ea typeface="微软雅黑" pitchFamily="34" charset="-122"/>
              </a:defRPr>
            </a:lvl1pPr>
          </a:lstStyle>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p:txBody>
      </p:sp>
      <p:sp>
        <p:nvSpPr>
          <p:cNvPr id="13" name="TextBox 12"/>
          <p:cNvSpPr txBox="1"/>
          <p:nvPr/>
        </p:nvSpPr>
        <p:spPr>
          <a:xfrm>
            <a:off x="4559449" y="4089406"/>
            <a:ext cx="1538660" cy="875142"/>
          </a:xfrm>
          <a:prstGeom prst="rect">
            <a:avLst/>
          </a:prstGeom>
          <a:noFill/>
        </p:spPr>
        <p:txBody>
          <a:bodyPr lIns="98581" tIns="49291" rIns="98581" bIns="49291">
            <a:spAutoFit/>
          </a:bodyPr>
          <a:lstStyle>
            <a:defPPr>
              <a:defRPr lang="zh-CN"/>
            </a:defPPr>
            <a:lvl1pPr marR="0" lvl="0" indent="0" algn="ctr" fontAlgn="auto">
              <a:lnSpc>
                <a:spcPct val="130000"/>
              </a:lnSpc>
              <a:spcBef>
                <a:spcPts val="0"/>
              </a:spcBef>
              <a:spcAft>
                <a:spcPts val="0"/>
              </a:spcAft>
              <a:buClrTx/>
              <a:buSzTx/>
              <a:buFontTx/>
              <a:buNone/>
              <a:tabLst/>
              <a:defRPr kumimoji="0" sz="1400" b="0" i="0" u="none" strike="noStrike" kern="0" cap="none" spc="0" normalizeH="0" baseline="0">
                <a:ln>
                  <a:noFill/>
                </a:ln>
                <a:solidFill>
                  <a:schemeClr val="tx1">
                    <a:lumMod val="65000"/>
                    <a:lumOff val="35000"/>
                  </a:schemeClr>
                </a:solidFill>
                <a:effectLst/>
                <a:uLnTx/>
                <a:uFillTx/>
                <a:latin typeface="微软雅黑" pitchFamily="34" charset="-122"/>
                <a:ea typeface="微软雅黑" pitchFamily="34" charset="-122"/>
              </a:defRPr>
            </a:lvl1pPr>
          </a:lstStyle>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p:txBody>
      </p:sp>
      <p:sp>
        <p:nvSpPr>
          <p:cNvPr id="14" name="TextBox 13"/>
          <p:cNvSpPr txBox="1"/>
          <p:nvPr/>
        </p:nvSpPr>
        <p:spPr>
          <a:xfrm>
            <a:off x="6209358" y="4089406"/>
            <a:ext cx="1538660" cy="875142"/>
          </a:xfrm>
          <a:prstGeom prst="rect">
            <a:avLst/>
          </a:prstGeom>
          <a:noFill/>
        </p:spPr>
        <p:txBody>
          <a:bodyPr lIns="98581" tIns="49291" rIns="98581" bIns="49291">
            <a:spAutoFit/>
          </a:bodyPr>
          <a:lstStyle>
            <a:defPPr>
              <a:defRPr lang="zh-CN"/>
            </a:defPPr>
            <a:lvl1pPr marR="0" lvl="0" indent="0" algn="ctr" fontAlgn="auto">
              <a:lnSpc>
                <a:spcPct val="130000"/>
              </a:lnSpc>
              <a:spcBef>
                <a:spcPts val="0"/>
              </a:spcBef>
              <a:spcAft>
                <a:spcPts val="0"/>
              </a:spcAft>
              <a:buClrTx/>
              <a:buSzTx/>
              <a:buFontTx/>
              <a:buNone/>
              <a:tabLst/>
              <a:defRPr kumimoji="0" sz="1400" b="0" i="0" u="none" strike="noStrike" kern="0" cap="none" spc="0" normalizeH="0" baseline="0">
                <a:ln>
                  <a:noFill/>
                </a:ln>
                <a:solidFill>
                  <a:schemeClr val="tx1">
                    <a:lumMod val="65000"/>
                    <a:lumOff val="35000"/>
                  </a:schemeClr>
                </a:solidFill>
                <a:effectLst/>
                <a:uLnTx/>
                <a:uFillTx/>
                <a:latin typeface="微软雅黑" pitchFamily="34" charset="-122"/>
                <a:ea typeface="微软雅黑" pitchFamily="34" charset="-122"/>
              </a:defRPr>
            </a:lvl1pPr>
          </a:lstStyle>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p:txBody>
      </p:sp>
    </p:spTree>
    <p:extLst>
      <p:ext uri="{BB962C8B-B14F-4D97-AF65-F5344CB8AC3E}">
        <p14:creationId xmlns:p14="http://schemas.microsoft.com/office/powerpoint/2010/main" val="373455392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1000"/>
                                        <p:tgtEl>
                                          <p:spTgt spid="6"/>
                                        </p:tgtEl>
                                      </p:cBhvr>
                                    </p:animEffect>
                                  </p:childTnLst>
                                </p:cTn>
                              </p:par>
                            </p:childTnLst>
                          </p:cTn>
                        </p:par>
                        <p:par>
                          <p:cTn id="22" fill="hold">
                            <p:stCondLst>
                              <p:cond delay="2000"/>
                            </p:stCondLst>
                            <p:childTnLst>
                              <p:par>
                                <p:cTn id="23" presetID="23" presetClass="entr" presetSubtype="32"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strVal val="4*#ppt_w"/>
                                          </p:val>
                                        </p:tav>
                                        <p:tav tm="100000">
                                          <p:val>
                                            <p:strVal val="#ppt_w"/>
                                          </p:val>
                                        </p:tav>
                                      </p:tavLst>
                                    </p:anim>
                                    <p:anim calcmode="lin" valueType="num">
                                      <p:cBhvr>
                                        <p:cTn id="26" dur="500" fill="hold"/>
                                        <p:tgtEl>
                                          <p:spTgt spid="7"/>
                                        </p:tgtEl>
                                        <p:attrNameLst>
                                          <p:attrName>ppt_h</p:attrName>
                                        </p:attrNameLst>
                                      </p:cBhvr>
                                      <p:tavLst>
                                        <p:tav tm="0">
                                          <p:val>
                                            <p:strVal val="4*#ppt_h"/>
                                          </p:val>
                                        </p:tav>
                                        <p:tav tm="100000">
                                          <p:val>
                                            <p:strVal val="#ppt_h"/>
                                          </p:val>
                                        </p:tav>
                                      </p:tavLst>
                                    </p:anim>
                                  </p:childTnLst>
                                </p:cTn>
                              </p:par>
                              <p:par>
                                <p:cTn id="27" presetID="23" presetClass="entr" presetSubtype="32" fill="hold" grpId="0" nodeType="withEffect">
                                  <p:stCondLst>
                                    <p:cond delay="25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strVal val="4*#ppt_w"/>
                                          </p:val>
                                        </p:tav>
                                        <p:tav tm="100000">
                                          <p:val>
                                            <p:strVal val="#ppt_w"/>
                                          </p:val>
                                        </p:tav>
                                      </p:tavLst>
                                    </p:anim>
                                    <p:anim calcmode="lin" valueType="num">
                                      <p:cBhvr>
                                        <p:cTn id="30" dur="500" fill="hold"/>
                                        <p:tgtEl>
                                          <p:spTgt spid="8"/>
                                        </p:tgtEl>
                                        <p:attrNameLst>
                                          <p:attrName>ppt_h</p:attrName>
                                        </p:attrNameLst>
                                      </p:cBhvr>
                                      <p:tavLst>
                                        <p:tav tm="0">
                                          <p:val>
                                            <p:strVal val="4*#ppt_h"/>
                                          </p:val>
                                        </p:tav>
                                        <p:tav tm="100000">
                                          <p:val>
                                            <p:strVal val="#ppt_h"/>
                                          </p:val>
                                        </p:tav>
                                      </p:tavLst>
                                    </p:anim>
                                  </p:childTnLst>
                                </p:cTn>
                              </p:par>
                              <p:par>
                                <p:cTn id="31" presetID="23" presetClass="entr" presetSubtype="32" fill="hold" grpId="0" nodeType="withEffect">
                                  <p:stCondLst>
                                    <p:cond delay="5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strVal val="4*#ppt_w"/>
                                          </p:val>
                                        </p:tav>
                                        <p:tav tm="100000">
                                          <p:val>
                                            <p:strVal val="#ppt_w"/>
                                          </p:val>
                                        </p:tav>
                                      </p:tavLst>
                                    </p:anim>
                                    <p:anim calcmode="lin" valueType="num">
                                      <p:cBhvr>
                                        <p:cTn id="34" dur="500" fill="hold"/>
                                        <p:tgtEl>
                                          <p:spTgt spid="9"/>
                                        </p:tgtEl>
                                        <p:attrNameLst>
                                          <p:attrName>ppt_h</p:attrName>
                                        </p:attrNameLst>
                                      </p:cBhvr>
                                      <p:tavLst>
                                        <p:tav tm="0">
                                          <p:val>
                                            <p:strVal val="4*#ppt_h"/>
                                          </p:val>
                                        </p:tav>
                                        <p:tav tm="100000">
                                          <p:val>
                                            <p:strVal val="#ppt_h"/>
                                          </p:val>
                                        </p:tav>
                                      </p:tavLst>
                                    </p:anim>
                                  </p:childTnLst>
                                </p:cTn>
                              </p:par>
                              <p:par>
                                <p:cTn id="35" presetID="23" presetClass="entr" presetSubtype="32" fill="hold" grpId="0" nodeType="withEffect">
                                  <p:stCondLst>
                                    <p:cond delay="75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strVal val="4*#ppt_w"/>
                                          </p:val>
                                        </p:tav>
                                        <p:tav tm="100000">
                                          <p:val>
                                            <p:strVal val="#ppt_w"/>
                                          </p:val>
                                        </p:tav>
                                      </p:tavLst>
                                    </p:anim>
                                    <p:anim calcmode="lin" valueType="num">
                                      <p:cBhvr>
                                        <p:cTn id="38" dur="500" fill="hold"/>
                                        <p:tgtEl>
                                          <p:spTgt spid="10"/>
                                        </p:tgtEl>
                                        <p:attrNameLst>
                                          <p:attrName>ppt_h</p:attrName>
                                        </p:attrNameLst>
                                      </p:cBhvr>
                                      <p:tavLst>
                                        <p:tav tm="0">
                                          <p:val>
                                            <p:strVal val="4*#ppt_h"/>
                                          </p:val>
                                        </p:tav>
                                        <p:tav tm="100000">
                                          <p:val>
                                            <p:strVal val="#ppt_h"/>
                                          </p:val>
                                        </p:tav>
                                      </p:tavLst>
                                    </p:anim>
                                  </p:childTnLst>
                                </p:cTn>
                              </p:par>
                            </p:childTnLst>
                          </p:cTn>
                        </p:par>
                        <p:par>
                          <p:cTn id="39" fill="hold">
                            <p:stCondLst>
                              <p:cond delay="3250"/>
                            </p:stCondLst>
                            <p:childTnLst>
                              <p:par>
                                <p:cTn id="40" presetID="22" presetClass="entr" presetSubtype="1"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par>
                          <p:cTn id="43" fill="hold">
                            <p:stCondLst>
                              <p:cond delay="3750"/>
                            </p:stCondLst>
                            <p:childTnLst>
                              <p:par>
                                <p:cTn id="44" presetID="22" presetClass="entr" presetSubtype="1"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par>
                          <p:cTn id="47" fill="hold">
                            <p:stCondLst>
                              <p:cond delay="4250"/>
                            </p:stCondLst>
                            <p:childTnLst>
                              <p:par>
                                <p:cTn id="48" presetID="22" presetClass="entr" presetSubtype="1"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up)">
                                      <p:cBhvr>
                                        <p:cTn id="50" dur="500"/>
                                        <p:tgtEl>
                                          <p:spTgt spid="13"/>
                                        </p:tgtEl>
                                      </p:cBhvr>
                                    </p:animEffect>
                                  </p:childTnLst>
                                </p:cTn>
                              </p:par>
                            </p:childTnLst>
                          </p:cTn>
                        </p:par>
                        <p:par>
                          <p:cTn id="51" fill="hold">
                            <p:stCondLst>
                              <p:cond delay="4750"/>
                            </p:stCondLst>
                            <p:childTnLst>
                              <p:par>
                                <p:cTn id="52" presetID="22" presetClass="entr" presetSubtype="1"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up)">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7020272" y="267494"/>
            <a:ext cx="2003258" cy="850682"/>
          </a:xfrm>
          <a:prstGeom prst="rect">
            <a:avLst/>
          </a:prstGeom>
        </p:spPr>
        <p:txBody>
          <a:bodyPr wrap="square">
            <a:spAutoFit/>
          </a:bodyPr>
          <a:lstStyle/>
          <a:p>
            <a:pPr marL="0" marR="0" lvl="0" indent="0" algn="r" defTabSz="914400" eaLnBrk="1" fontAlgn="auto" latinLnBrk="0" hangingPunct="1">
              <a:lnSpc>
                <a:spcPct val="112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0070C0"/>
                </a:solidFill>
                <a:effectLst/>
                <a:uLnTx/>
                <a:uFillTx/>
                <a:latin typeface="微软雅黑" pitchFamily="34" charset="-122"/>
                <a:ea typeface="微软雅黑" pitchFamily="34" charset="-122"/>
              </a:rPr>
              <a:t>过渡页 </a:t>
            </a:r>
            <a:r>
              <a:rPr kumimoji="0" lang="en-US" altLang="zh-CN" sz="2800" b="1" i="0" u="none" strike="noStrike" kern="1200" cap="none" spc="0" normalizeH="0" baseline="0" noProof="0" dirty="0" smtClean="0">
                <a:ln>
                  <a:noFill/>
                </a:ln>
                <a:solidFill>
                  <a:srgbClr val="0070C0"/>
                </a:solidFill>
                <a:effectLst/>
                <a:uLnTx/>
                <a:uFillTx/>
                <a:latin typeface="微软雅黑" pitchFamily="34" charset="-122"/>
                <a:ea typeface="微软雅黑" pitchFamily="34" charset="-122"/>
              </a:rPr>
              <a:t> </a:t>
            </a:r>
          </a:p>
          <a:p>
            <a:pPr marL="0" marR="0" lvl="0" indent="0" algn="r" defTabSz="914400" eaLnBrk="1" fontAlgn="auto" latinLnBrk="0" hangingPunct="1">
              <a:lnSpc>
                <a:spcPct val="112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srgbClr val="0070C0"/>
                </a:solidFill>
                <a:effectLst/>
                <a:uLnTx/>
                <a:uFillTx/>
                <a:latin typeface="+mn-lt"/>
                <a:ea typeface="宋体" panose="02010600030101010101" pitchFamily="2" charset="-122"/>
              </a:rPr>
              <a:t>TRANSITION </a:t>
            </a:r>
            <a:r>
              <a:rPr kumimoji="0" lang="en-US" altLang="zh-CN" sz="1600" b="0" i="0" u="none" strike="noStrike" kern="1200" cap="none" spc="0" normalizeH="0" baseline="0" noProof="0" dirty="0" smtClean="0">
                <a:ln>
                  <a:noFill/>
                </a:ln>
                <a:solidFill>
                  <a:srgbClr val="0070C0"/>
                </a:solidFill>
                <a:effectLst/>
                <a:uLnTx/>
                <a:uFillTx/>
                <a:latin typeface="Calibri"/>
                <a:ea typeface="宋体" panose="02010600030101010101" pitchFamily="2" charset="-122"/>
              </a:rPr>
              <a:t>PAGE </a:t>
            </a:r>
            <a:endParaRPr kumimoji="0" lang="zh-CN" altLang="en-US" sz="1800" b="0" i="0" u="none" strike="noStrike" kern="0" cap="none" spc="0" normalizeH="0" baseline="0" noProof="0" dirty="0" smtClean="0">
              <a:ln>
                <a:noFill/>
              </a:ln>
              <a:solidFill>
                <a:srgbClr val="0070C0"/>
              </a:solidFill>
              <a:effectLst/>
              <a:uLnTx/>
              <a:uFillTx/>
            </a:endParaRPr>
          </a:p>
        </p:txBody>
      </p:sp>
      <p:grpSp>
        <p:nvGrpSpPr>
          <p:cNvPr id="18" name="组合 17"/>
          <p:cNvGrpSpPr/>
          <p:nvPr/>
        </p:nvGrpSpPr>
        <p:grpSpPr>
          <a:xfrm>
            <a:off x="0" y="1994996"/>
            <a:ext cx="2987824" cy="1584176"/>
            <a:chOff x="0" y="1779662"/>
            <a:chExt cx="2987824" cy="1584176"/>
          </a:xfrm>
        </p:grpSpPr>
        <p:sp>
          <p:nvSpPr>
            <p:cNvPr id="19" name="矩形 18"/>
            <p:cNvSpPr/>
            <p:nvPr/>
          </p:nvSpPr>
          <p:spPr>
            <a:xfrm>
              <a:off x="0" y="1779662"/>
              <a:ext cx="2987824" cy="158417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TextBox 19"/>
            <p:cNvSpPr txBox="1"/>
            <p:nvPr/>
          </p:nvSpPr>
          <p:spPr>
            <a:xfrm>
              <a:off x="251520" y="2426142"/>
              <a:ext cx="2736304" cy="581057"/>
            </a:xfrm>
            <a:prstGeom prst="rect">
              <a:avLst/>
            </a:prstGeom>
            <a:noFill/>
          </p:spPr>
          <p:txBody>
            <a:bodyPr wrap="square" rtlCol="0">
              <a:spAutoFit/>
            </a:bodyPr>
            <a:lstStyle/>
            <a:p>
              <a:pPr>
                <a:lnSpc>
                  <a:spcPct val="150000"/>
                </a:lnSpc>
              </a:pPr>
              <a:r>
                <a:rPr lang="zh-CN" altLang="en-US" sz="2400" b="1" dirty="0" smtClean="0">
                  <a:solidFill>
                    <a:schemeClr val="bg1"/>
                  </a:solidFill>
                  <a:latin typeface="微软雅黑" pitchFamily="34" charset="-122"/>
                  <a:ea typeface="微软雅黑" pitchFamily="34" charset="-122"/>
                </a:rPr>
                <a:t>未来工作展望计划</a:t>
              </a:r>
              <a:endParaRPr lang="zh-CN" altLang="en-US" sz="2400" b="1" dirty="0">
                <a:solidFill>
                  <a:schemeClr val="bg1"/>
                </a:solidFill>
                <a:latin typeface="微软雅黑" pitchFamily="34" charset="-122"/>
                <a:ea typeface="微软雅黑" pitchFamily="34" charset="-122"/>
              </a:endParaRPr>
            </a:p>
          </p:txBody>
        </p:sp>
      </p:grpSp>
      <p:grpSp>
        <p:nvGrpSpPr>
          <p:cNvPr id="21" name="组合 20"/>
          <p:cNvGrpSpPr/>
          <p:nvPr/>
        </p:nvGrpSpPr>
        <p:grpSpPr>
          <a:xfrm>
            <a:off x="1475656" y="2274426"/>
            <a:ext cx="1656184" cy="369332"/>
            <a:chOff x="1475656" y="1995686"/>
            <a:chExt cx="1656184" cy="369332"/>
          </a:xfrm>
        </p:grpSpPr>
        <p:sp>
          <p:nvSpPr>
            <p:cNvPr id="22" name="矩形 21"/>
            <p:cNvSpPr/>
            <p:nvPr/>
          </p:nvSpPr>
          <p:spPr>
            <a:xfrm>
              <a:off x="1475656" y="1995686"/>
              <a:ext cx="1656184" cy="36004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TextBox 22"/>
            <p:cNvSpPr txBox="1"/>
            <p:nvPr/>
          </p:nvSpPr>
          <p:spPr>
            <a:xfrm>
              <a:off x="1691680" y="1995686"/>
              <a:ext cx="1224136" cy="369332"/>
            </a:xfrm>
            <a:prstGeom prst="rect">
              <a:avLst/>
            </a:prstGeom>
            <a:noFill/>
          </p:spPr>
          <p:txBody>
            <a:bodyPr wrap="square" rtlCol="0">
              <a:spAutoFit/>
            </a:bodyPr>
            <a:lstStyle/>
            <a:p>
              <a:r>
                <a:rPr lang="en-US" altLang="zh-CN" b="1" dirty="0">
                  <a:solidFill>
                    <a:schemeClr val="bg1"/>
                  </a:solidFill>
                  <a:latin typeface="微软雅黑" pitchFamily="34" charset="-122"/>
                  <a:ea typeface="微软雅黑" pitchFamily="34" charset="-122"/>
                </a:rPr>
                <a:t>PART  4</a:t>
              </a:r>
              <a:endParaRPr lang="zh-CN" altLang="en-US" b="1" dirty="0">
                <a:solidFill>
                  <a:schemeClr val="bg1"/>
                </a:solidFill>
                <a:latin typeface="微软雅黑" pitchFamily="34" charset="-122"/>
                <a:ea typeface="微软雅黑" pitchFamily="34" charset="-122"/>
              </a:endParaRPr>
            </a:p>
          </p:txBody>
        </p:sp>
      </p:grpSp>
      <p:sp>
        <p:nvSpPr>
          <p:cNvPr id="24" name="矩形 23"/>
          <p:cNvSpPr/>
          <p:nvPr/>
        </p:nvSpPr>
        <p:spPr>
          <a:xfrm>
            <a:off x="4440560" y="1812349"/>
            <a:ext cx="216024" cy="2160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TextBox 146"/>
          <p:cNvSpPr txBox="1">
            <a:spLocks noChangeArrowheads="1"/>
          </p:cNvSpPr>
          <p:nvPr/>
        </p:nvSpPr>
        <p:spPr bwMode="auto">
          <a:xfrm>
            <a:off x="4744213" y="1776000"/>
            <a:ext cx="2648675"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smtClean="0">
                <a:latin typeface="微软雅黑" pitchFamily="34" charset="-122"/>
                <a:ea typeface="微软雅黑" pitchFamily="34" charset="-122"/>
              </a:rPr>
              <a:t>此处添加第一部分内容</a:t>
            </a:r>
            <a:r>
              <a:rPr lang="en-US" altLang="zh-CN" sz="1600" kern="0" dirty="0" smtClean="0">
                <a:latin typeface="微软雅黑" pitchFamily="34" charset="-122"/>
                <a:ea typeface="微软雅黑" pitchFamily="34" charset="-122"/>
              </a:rPr>
              <a:t>……</a:t>
            </a:r>
            <a:endParaRPr lang="en-US" sz="1600" kern="0" dirty="0" smtClean="0">
              <a:latin typeface="微软雅黑" pitchFamily="34" charset="-122"/>
              <a:ea typeface="微软雅黑" pitchFamily="34" charset="-122"/>
            </a:endParaRPr>
          </a:p>
        </p:txBody>
      </p:sp>
      <p:sp>
        <p:nvSpPr>
          <p:cNvPr id="26" name="矩形 25"/>
          <p:cNvSpPr/>
          <p:nvPr/>
        </p:nvSpPr>
        <p:spPr>
          <a:xfrm>
            <a:off x="4440560" y="2496770"/>
            <a:ext cx="216024" cy="2160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TextBox 146"/>
          <p:cNvSpPr txBox="1">
            <a:spLocks noChangeArrowheads="1"/>
          </p:cNvSpPr>
          <p:nvPr/>
        </p:nvSpPr>
        <p:spPr bwMode="auto">
          <a:xfrm>
            <a:off x="4744213" y="2460421"/>
            <a:ext cx="2648675"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a:latin typeface="微软雅黑" pitchFamily="34" charset="-122"/>
                <a:ea typeface="微软雅黑" pitchFamily="34" charset="-122"/>
              </a:rPr>
              <a:t>此处添加第一部分内容</a:t>
            </a:r>
            <a:r>
              <a:rPr lang="en-US" altLang="zh-CN" sz="1600" kern="0" dirty="0">
                <a:latin typeface="微软雅黑" pitchFamily="34" charset="-122"/>
                <a:ea typeface="微软雅黑" pitchFamily="34" charset="-122"/>
              </a:rPr>
              <a:t>……</a:t>
            </a:r>
          </a:p>
        </p:txBody>
      </p:sp>
      <p:sp>
        <p:nvSpPr>
          <p:cNvPr id="28" name="矩形 27"/>
          <p:cNvSpPr/>
          <p:nvPr/>
        </p:nvSpPr>
        <p:spPr>
          <a:xfrm>
            <a:off x="4440560" y="3181191"/>
            <a:ext cx="216024" cy="2160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TextBox 146"/>
          <p:cNvSpPr txBox="1">
            <a:spLocks noChangeArrowheads="1"/>
          </p:cNvSpPr>
          <p:nvPr/>
        </p:nvSpPr>
        <p:spPr bwMode="auto">
          <a:xfrm>
            <a:off x="4744213" y="3144842"/>
            <a:ext cx="2648675"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a:latin typeface="微软雅黑" pitchFamily="34" charset="-122"/>
                <a:ea typeface="微软雅黑" pitchFamily="34" charset="-122"/>
              </a:rPr>
              <a:t>此处添加第一部分内容</a:t>
            </a:r>
            <a:r>
              <a:rPr lang="en-US" altLang="zh-CN" sz="1600" kern="0" dirty="0">
                <a:latin typeface="微软雅黑" pitchFamily="34" charset="-122"/>
                <a:ea typeface="微软雅黑" pitchFamily="34" charset="-122"/>
              </a:rPr>
              <a:t>……</a:t>
            </a:r>
          </a:p>
        </p:txBody>
      </p:sp>
      <p:sp>
        <p:nvSpPr>
          <p:cNvPr id="30" name="矩形 29"/>
          <p:cNvSpPr/>
          <p:nvPr/>
        </p:nvSpPr>
        <p:spPr>
          <a:xfrm>
            <a:off x="4440560" y="3793604"/>
            <a:ext cx="216024" cy="2160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TextBox 146"/>
          <p:cNvSpPr txBox="1">
            <a:spLocks noChangeArrowheads="1"/>
          </p:cNvSpPr>
          <p:nvPr/>
        </p:nvSpPr>
        <p:spPr bwMode="auto">
          <a:xfrm>
            <a:off x="4744213" y="3757255"/>
            <a:ext cx="2648675"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a:latin typeface="微软雅黑" pitchFamily="34" charset="-122"/>
                <a:ea typeface="微软雅黑" pitchFamily="34" charset="-122"/>
              </a:rPr>
              <a:t>此处添加第一部分内容</a:t>
            </a:r>
            <a:r>
              <a:rPr lang="en-US" altLang="zh-CN" sz="1600" kern="0" dirty="0">
                <a:latin typeface="微软雅黑" pitchFamily="34" charset="-122"/>
                <a:ea typeface="微软雅黑" pitchFamily="34" charset="-122"/>
              </a:rPr>
              <a:t>……</a:t>
            </a:r>
          </a:p>
        </p:txBody>
      </p:sp>
    </p:spTree>
    <p:extLst>
      <p:ext uri="{BB962C8B-B14F-4D97-AF65-F5344CB8AC3E}">
        <p14:creationId xmlns:p14="http://schemas.microsoft.com/office/powerpoint/2010/main" val="198072945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300" fill="hold"/>
                                        <p:tgtEl>
                                          <p:spTgt spid="18"/>
                                        </p:tgtEl>
                                        <p:attrNameLst>
                                          <p:attrName>ppt_x</p:attrName>
                                        </p:attrNameLst>
                                      </p:cBhvr>
                                      <p:tavLst>
                                        <p:tav tm="0">
                                          <p:val>
                                            <p:strVal val="0-#ppt_w/2"/>
                                          </p:val>
                                        </p:tav>
                                        <p:tav tm="100000">
                                          <p:val>
                                            <p:strVal val="#ppt_x"/>
                                          </p:val>
                                        </p:tav>
                                      </p:tavLst>
                                    </p:anim>
                                    <p:anim calcmode="lin" valueType="num">
                                      <p:cBhvr additive="base">
                                        <p:cTn id="12" dur="3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300" fill="hold"/>
                                        <p:tgtEl>
                                          <p:spTgt spid="21"/>
                                        </p:tgtEl>
                                        <p:attrNameLst>
                                          <p:attrName>ppt_x</p:attrName>
                                        </p:attrNameLst>
                                      </p:cBhvr>
                                      <p:tavLst>
                                        <p:tav tm="0">
                                          <p:val>
                                            <p:strVal val="1+#ppt_w/2"/>
                                          </p:val>
                                        </p:tav>
                                        <p:tav tm="100000">
                                          <p:val>
                                            <p:strVal val="#ppt_x"/>
                                          </p:val>
                                        </p:tav>
                                      </p:tavLst>
                                    </p:anim>
                                    <p:anim calcmode="lin" valueType="num">
                                      <p:cBhvr additive="base">
                                        <p:cTn id="16" dur="300" fill="hold"/>
                                        <p:tgtEl>
                                          <p:spTgt spid="21"/>
                                        </p:tgtEl>
                                        <p:attrNameLst>
                                          <p:attrName>ppt_y</p:attrName>
                                        </p:attrNameLst>
                                      </p:cBhvr>
                                      <p:tavLst>
                                        <p:tav tm="0">
                                          <p:val>
                                            <p:strVal val="#ppt_y"/>
                                          </p:val>
                                        </p:tav>
                                        <p:tav tm="100000">
                                          <p:val>
                                            <p:strVal val="#ppt_y"/>
                                          </p:val>
                                        </p:tav>
                                      </p:tavLst>
                                    </p:anim>
                                  </p:childTnLst>
                                </p:cTn>
                              </p:par>
                            </p:childTnLst>
                          </p:cTn>
                        </p:par>
                        <p:par>
                          <p:cTn id="17" fill="hold">
                            <p:stCondLst>
                              <p:cond delay="800"/>
                            </p:stCondLst>
                            <p:childTnLst>
                              <p:par>
                                <p:cTn id="18" presetID="37"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anim calcmode="lin" valueType="num">
                                      <p:cBhvr>
                                        <p:cTn id="21" dur="500" fill="hold"/>
                                        <p:tgtEl>
                                          <p:spTgt spid="24"/>
                                        </p:tgtEl>
                                        <p:attrNameLst>
                                          <p:attrName>ppt_x</p:attrName>
                                        </p:attrNameLst>
                                      </p:cBhvr>
                                      <p:tavLst>
                                        <p:tav tm="0">
                                          <p:val>
                                            <p:strVal val="#ppt_x"/>
                                          </p:val>
                                        </p:tav>
                                        <p:tav tm="100000">
                                          <p:val>
                                            <p:strVal val="#ppt_x"/>
                                          </p:val>
                                        </p:tav>
                                      </p:tavLst>
                                    </p:anim>
                                    <p:anim calcmode="lin" valueType="num">
                                      <p:cBhvr>
                                        <p:cTn id="22" dur="450" decel="100000" fill="hold"/>
                                        <p:tgtEl>
                                          <p:spTgt spid="24"/>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childTnLst>
                          </p:cTn>
                        </p:par>
                        <p:par>
                          <p:cTn id="24" fill="hold">
                            <p:stCondLst>
                              <p:cond delay="1300"/>
                            </p:stCondLst>
                            <p:childTnLst>
                              <p:par>
                                <p:cTn id="25" presetID="2" presetClass="entr" presetSubtype="2"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300" fill="hold"/>
                                        <p:tgtEl>
                                          <p:spTgt spid="25"/>
                                        </p:tgtEl>
                                        <p:attrNameLst>
                                          <p:attrName>ppt_x</p:attrName>
                                        </p:attrNameLst>
                                      </p:cBhvr>
                                      <p:tavLst>
                                        <p:tav tm="0">
                                          <p:val>
                                            <p:strVal val="1+#ppt_w/2"/>
                                          </p:val>
                                        </p:tav>
                                        <p:tav tm="100000">
                                          <p:val>
                                            <p:strVal val="#ppt_x"/>
                                          </p:val>
                                        </p:tav>
                                      </p:tavLst>
                                    </p:anim>
                                    <p:anim calcmode="lin" valueType="num">
                                      <p:cBhvr additive="base">
                                        <p:cTn id="28" dur="300" fill="hold"/>
                                        <p:tgtEl>
                                          <p:spTgt spid="25"/>
                                        </p:tgtEl>
                                        <p:attrNameLst>
                                          <p:attrName>ppt_y</p:attrName>
                                        </p:attrNameLst>
                                      </p:cBhvr>
                                      <p:tavLst>
                                        <p:tav tm="0">
                                          <p:val>
                                            <p:strVal val="#ppt_y"/>
                                          </p:val>
                                        </p:tav>
                                        <p:tav tm="100000">
                                          <p:val>
                                            <p:strVal val="#ppt_y"/>
                                          </p:val>
                                        </p:tav>
                                      </p:tavLst>
                                    </p:anim>
                                  </p:childTnLst>
                                </p:cTn>
                              </p:par>
                            </p:childTnLst>
                          </p:cTn>
                        </p:par>
                        <p:par>
                          <p:cTn id="29" fill="hold">
                            <p:stCondLst>
                              <p:cond delay="1600"/>
                            </p:stCondLst>
                            <p:childTnLst>
                              <p:par>
                                <p:cTn id="30" presetID="37" presetClass="entr" presetSubtype="0"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anim calcmode="lin" valueType="num">
                                      <p:cBhvr>
                                        <p:cTn id="33" dur="500" fill="hold"/>
                                        <p:tgtEl>
                                          <p:spTgt spid="26"/>
                                        </p:tgtEl>
                                        <p:attrNameLst>
                                          <p:attrName>ppt_x</p:attrName>
                                        </p:attrNameLst>
                                      </p:cBhvr>
                                      <p:tavLst>
                                        <p:tav tm="0">
                                          <p:val>
                                            <p:strVal val="#ppt_x"/>
                                          </p:val>
                                        </p:tav>
                                        <p:tav tm="100000">
                                          <p:val>
                                            <p:strVal val="#ppt_x"/>
                                          </p:val>
                                        </p:tav>
                                      </p:tavLst>
                                    </p:anim>
                                    <p:anim calcmode="lin" valueType="num">
                                      <p:cBhvr>
                                        <p:cTn id="34" dur="450" decel="100000" fill="hold"/>
                                        <p:tgtEl>
                                          <p:spTgt spid="26"/>
                                        </p:tgtEl>
                                        <p:attrNameLst>
                                          <p:attrName>ppt_y</p:attrName>
                                        </p:attrNameLst>
                                      </p:cBhvr>
                                      <p:tavLst>
                                        <p:tav tm="0">
                                          <p:val>
                                            <p:strVal val="#ppt_y+1"/>
                                          </p:val>
                                        </p:tav>
                                        <p:tav tm="100000">
                                          <p:val>
                                            <p:strVal val="#ppt_y-.03"/>
                                          </p:val>
                                        </p:tav>
                                      </p:tavLst>
                                    </p:anim>
                                    <p:anim calcmode="lin" valueType="num">
                                      <p:cBhvr>
                                        <p:cTn id="35"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childTnLst>
                          </p:cTn>
                        </p:par>
                        <p:par>
                          <p:cTn id="36" fill="hold">
                            <p:stCondLst>
                              <p:cond delay="2100"/>
                            </p:stCondLst>
                            <p:childTnLst>
                              <p:par>
                                <p:cTn id="37" presetID="2" presetClass="entr" presetSubtype="2"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300" fill="hold"/>
                                        <p:tgtEl>
                                          <p:spTgt spid="27"/>
                                        </p:tgtEl>
                                        <p:attrNameLst>
                                          <p:attrName>ppt_x</p:attrName>
                                        </p:attrNameLst>
                                      </p:cBhvr>
                                      <p:tavLst>
                                        <p:tav tm="0">
                                          <p:val>
                                            <p:strVal val="1+#ppt_w/2"/>
                                          </p:val>
                                        </p:tav>
                                        <p:tav tm="100000">
                                          <p:val>
                                            <p:strVal val="#ppt_x"/>
                                          </p:val>
                                        </p:tav>
                                      </p:tavLst>
                                    </p:anim>
                                    <p:anim calcmode="lin" valueType="num">
                                      <p:cBhvr additive="base">
                                        <p:cTn id="40" dur="300" fill="hold"/>
                                        <p:tgtEl>
                                          <p:spTgt spid="27"/>
                                        </p:tgtEl>
                                        <p:attrNameLst>
                                          <p:attrName>ppt_y</p:attrName>
                                        </p:attrNameLst>
                                      </p:cBhvr>
                                      <p:tavLst>
                                        <p:tav tm="0">
                                          <p:val>
                                            <p:strVal val="#ppt_y"/>
                                          </p:val>
                                        </p:tav>
                                        <p:tav tm="100000">
                                          <p:val>
                                            <p:strVal val="#ppt_y"/>
                                          </p:val>
                                        </p:tav>
                                      </p:tavLst>
                                    </p:anim>
                                  </p:childTnLst>
                                </p:cTn>
                              </p:par>
                            </p:childTnLst>
                          </p:cTn>
                        </p:par>
                        <p:par>
                          <p:cTn id="41" fill="hold">
                            <p:stCondLst>
                              <p:cond delay="2400"/>
                            </p:stCondLst>
                            <p:childTnLst>
                              <p:par>
                                <p:cTn id="42" presetID="37"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anim calcmode="lin" valueType="num">
                                      <p:cBhvr>
                                        <p:cTn id="45" dur="500" fill="hold"/>
                                        <p:tgtEl>
                                          <p:spTgt spid="28"/>
                                        </p:tgtEl>
                                        <p:attrNameLst>
                                          <p:attrName>ppt_x</p:attrName>
                                        </p:attrNameLst>
                                      </p:cBhvr>
                                      <p:tavLst>
                                        <p:tav tm="0">
                                          <p:val>
                                            <p:strVal val="#ppt_x"/>
                                          </p:val>
                                        </p:tav>
                                        <p:tav tm="100000">
                                          <p:val>
                                            <p:strVal val="#ppt_x"/>
                                          </p:val>
                                        </p:tav>
                                      </p:tavLst>
                                    </p:anim>
                                    <p:anim calcmode="lin" valueType="num">
                                      <p:cBhvr>
                                        <p:cTn id="46" dur="450" decel="100000" fill="hold"/>
                                        <p:tgtEl>
                                          <p:spTgt spid="28"/>
                                        </p:tgtEl>
                                        <p:attrNameLst>
                                          <p:attrName>ppt_y</p:attrName>
                                        </p:attrNameLst>
                                      </p:cBhvr>
                                      <p:tavLst>
                                        <p:tav tm="0">
                                          <p:val>
                                            <p:strVal val="#ppt_y+1"/>
                                          </p:val>
                                        </p:tav>
                                        <p:tav tm="100000">
                                          <p:val>
                                            <p:strVal val="#ppt_y-.03"/>
                                          </p:val>
                                        </p:tav>
                                      </p:tavLst>
                                    </p:anim>
                                    <p:anim calcmode="lin" valueType="num">
                                      <p:cBhvr>
                                        <p:cTn id="47"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childTnLst>
                          </p:cTn>
                        </p:par>
                        <p:par>
                          <p:cTn id="48" fill="hold">
                            <p:stCondLst>
                              <p:cond delay="2900"/>
                            </p:stCondLst>
                            <p:childTnLst>
                              <p:par>
                                <p:cTn id="49" presetID="2" presetClass="entr" presetSubtype="2"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300" fill="hold"/>
                                        <p:tgtEl>
                                          <p:spTgt spid="29"/>
                                        </p:tgtEl>
                                        <p:attrNameLst>
                                          <p:attrName>ppt_x</p:attrName>
                                        </p:attrNameLst>
                                      </p:cBhvr>
                                      <p:tavLst>
                                        <p:tav tm="0">
                                          <p:val>
                                            <p:strVal val="1+#ppt_w/2"/>
                                          </p:val>
                                        </p:tav>
                                        <p:tav tm="100000">
                                          <p:val>
                                            <p:strVal val="#ppt_x"/>
                                          </p:val>
                                        </p:tav>
                                      </p:tavLst>
                                    </p:anim>
                                    <p:anim calcmode="lin" valueType="num">
                                      <p:cBhvr additive="base">
                                        <p:cTn id="52" dur="300" fill="hold"/>
                                        <p:tgtEl>
                                          <p:spTgt spid="29"/>
                                        </p:tgtEl>
                                        <p:attrNameLst>
                                          <p:attrName>ppt_y</p:attrName>
                                        </p:attrNameLst>
                                      </p:cBhvr>
                                      <p:tavLst>
                                        <p:tav tm="0">
                                          <p:val>
                                            <p:strVal val="#ppt_y"/>
                                          </p:val>
                                        </p:tav>
                                        <p:tav tm="100000">
                                          <p:val>
                                            <p:strVal val="#ppt_y"/>
                                          </p:val>
                                        </p:tav>
                                      </p:tavLst>
                                    </p:anim>
                                  </p:childTnLst>
                                </p:cTn>
                              </p:par>
                            </p:childTnLst>
                          </p:cTn>
                        </p:par>
                        <p:par>
                          <p:cTn id="53" fill="hold">
                            <p:stCondLst>
                              <p:cond delay="3200"/>
                            </p:stCondLst>
                            <p:childTnLst>
                              <p:par>
                                <p:cTn id="54" presetID="37" presetClass="entr" presetSubtype="0" fill="hold" grpId="0"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anim calcmode="lin" valueType="num">
                                      <p:cBhvr>
                                        <p:cTn id="57" dur="500" fill="hold"/>
                                        <p:tgtEl>
                                          <p:spTgt spid="30"/>
                                        </p:tgtEl>
                                        <p:attrNameLst>
                                          <p:attrName>ppt_x</p:attrName>
                                        </p:attrNameLst>
                                      </p:cBhvr>
                                      <p:tavLst>
                                        <p:tav tm="0">
                                          <p:val>
                                            <p:strVal val="#ppt_x"/>
                                          </p:val>
                                        </p:tav>
                                        <p:tav tm="100000">
                                          <p:val>
                                            <p:strVal val="#ppt_x"/>
                                          </p:val>
                                        </p:tav>
                                      </p:tavLst>
                                    </p:anim>
                                    <p:anim calcmode="lin" valueType="num">
                                      <p:cBhvr>
                                        <p:cTn id="58" dur="450" decel="100000" fill="hold"/>
                                        <p:tgtEl>
                                          <p:spTgt spid="30"/>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childTnLst>
                          </p:cTn>
                        </p:par>
                        <p:par>
                          <p:cTn id="60" fill="hold">
                            <p:stCondLst>
                              <p:cond delay="3700"/>
                            </p:stCondLst>
                            <p:childTnLst>
                              <p:par>
                                <p:cTn id="61" presetID="2" presetClass="entr" presetSubtype="2"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300" fill="hold"/>
                                        <p:tgtEl>
                                          <p:spTgt spid="31"/>
                                        </p:tgtEl>
                                        <p:attrNameLst>
                                          <p:attrName>ppt_x</p:attrName>
                                        </p:attrNameLst>
                                      </p:cBhvr>
                                      <p:tavLst>
                                        <p:tav tm="0">
                                          <p:val>
                                            <p:strVal val="1+#ppt_w/2"/>
                                          </p:val>
                                        </p:tav>
                                        <p:tav tm="100000">
                                          <p:val>
                                            <p:strVal val="#ppt_x"/>
                                          </p:val>
                                        </p:tav>
                                      </p:tavLst>
                                    </p:anim>
                                    <p:anim calcmode="lin" valueType="num">
                                      <p:cBhvr additive="base">
                                        <p:cTn id="64" dur="3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4" grpId="0" animBg="1"/>
      <p:bldP spid="25" grpId="0"/>
      <p:bldP spid="26" grpId="0" animBg="1"/>
      <p:bldP spid="27" grpId="0"/>
      <p:bldP spid="28" grpId="0" animBg="1"/>
      <p:bldP spid="29" grpId="0"/>
      <p:bldP spid="30" grpId="0" animBg="1"/>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7020272" y="267494"/>
            <a:ext cx="2003258" cy="850682"/>
          </a:xfrm>
          <a:prstGeom prst="rect">
            <a:avLst/>
          </a:prstGeom>
        </p:spPr>
        <p:txBody>
          <a:bodyPr wrap="square">
            <a:spAutoFit/>
          </a:bodyPr>
          <a:lstStyle/>
          <a:p>
            <a:pPr marL="0" marR="0" lvl="0" indent="0" algn="r" defTabSz="914400" eaLnBrk="1" fontAlgn="auto" latinLnBrk="0" hangingPunct="1">
              <a:lnSpc>
                <a:spcPct val="112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0070C0"/>
                </a:solidFill>
                <a:effectLst/>
                <a:uLnTx/>
                <a:uFillTx/>
                <a:latin typeface="微软雅黑" pitchFamily="34" charset="-122"/>
                <a:ea typeface="微软雅黑" pitchFamily="34" charset="-122"/>
              </a:rPr>
              <a:t>过渡页 </a:t>
            </a:r>
            <a:r>
              <a:rPr kumimoji="0" lang="en-US" altLang="zh-CN" sz="2800" b="1" i="0" u="none" strike="noStrike" kern="1200" cap="none" spc="0" normalizeH="0" baseline="0" noProof="0" dirty="0" smtClean="0">
                <a:ln>
                  <a:noFill/>
                </a:ln>
                <a:solidFill>
                  <a:srgbClr val="0070C0"/>
                </a:solidFill>
                <a:effectLst/>
                <a:uLnTx/>
                <a:uFillTx/>
                <a:latin typeface="微软雅黑" pitchFamily="34" charset="-122"/>
                <a:ea typeface="微软雅黑" pitchFamily="34" charset="-122"/>
              </a:rPr>
              <a:t> </a:t>
            </a:r>
          </a:p>
          <a:p>
            <a:pPr marL="0" marR="0" lvl="0" indent="0" algn="r" defTabSz="914400" eaLnBrk="1" fontAlgn="auto" latinLnBrk="0" hangingPunct="1">
              <a:lnSpc>
                <a:spcPct val="112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srgbClr val="0070C0"/>
                </a:solidFill>
                <a:effectLst/>
                <a:uLnTx/>
                <a:uFillTx/>
                <a:latin typeface="+mn-lt"/>
                <a:ea typeface="宋体" panose="02010600030101010101" pitchFamily="2" charset="-122"/>
              </a:rPr>
              <a:t>TRANSITION </a:t>
            </a:r>
            <a:r>
              <a:rPr kumimoji="0" lang="en-US" altLang="zh-CN" sz="1600" b="0" i="0" u="none" strike="noStrike" kern="1200" cap="none" spc="0" normalizeH="0" baseline="0" noProof="0" dirty="0" smtClean="0">
                <a:ln>
                  <a:noFill/>
                </a:ln>
                <a:solidFill>
                  <a:srgbClr val="0070C0"/>
                </a:solidFill>
                <a:effectLst/>
                <a:uLnTx/>
                <a:uFillTx/>
                <a:latin typeface="Calibri"/>
                <a:ea typeface="宋体" panose="02010600030101010101" pitchFamily="2" charset="-122"/>
              </a:rPr>
              <a:t>PAGE </a:t>
            </a:r>
            <a:endParaRPr kumimoji="0" lang="zh-CN" altLang="en-US" sz="1800" b="0" i="0" u="none" strike="noStrike" kern="0" cap="none" spc="0" normalizeH="0" baseline="0" noProof="0" dirty="0" smtClean="0">
              <a:ln>
                <a:noFill/>
              </a:ln>
              <a:solidFill>
                <a:srgbClr val="0070C0"/>
              </a:solidFill>
              <a:effectLst/>
              <a:uLnTx/>
              <a:uFillTx/>
            </a:endParaRPr>
          </a:p>
        </p:txBody>
      </p:sp>
      <p:grpSp>
        <p:nvGrpSpPr>
          <p:cNvPr id="18" name="组合 17"/>
          <p:cNvGrpSpPr/>
          <p:nvPr/>
        </p:nvGrpSpPr>
        <p:grpSpPr>
          <a:xfrm>
            <a:off x="0" y="1994996"/>
            <a:ext cx="2987824" cy="1584176"/>
            <a:chOff x="0" y="1779662"/>
            <a:chExt cx="2987824" cy="1584176"/>
          </a:xfrm>
        </p:grpSpPr>
        <p:sp>
          <p:nvSpPr>
            <p:cNvPr id="19" name="矩形 18"/>
            <p:cNvSpPr/>
            <p:nvPr/>
          </p:nvSpPr>
          <p:spPr>
            <a:xfrm>
              <a:off x="0" y="1779662"/>
              <a:ext cx="2987824" cy="158417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TextBox 19"/>
            <p:cNvSpPr txBox="1"/>
            <p:nvPr/>
          </p:nvSpPr>
          <p:spPr>
            <a:xfrm>
              <a:off x="251520" y="2426142"/>
              <a:ext cx="2736304" cy="581057"/>
            </a:xfrm>
            <a:prstGeom prst="rect">
              <a:avLst/>
            </a:prstGeom>
            <a:noFill/>
          </p:spPr>
          <p:txBody>
            <a:bodyPr wrap="square" rtlCol="0">
              <a:spAutoFit/>
            </a:bodyPr>
            <a:lstStyle/>
            <a:p>
              <a:pPr>
                <a:lnSpc>
                  <a:spcPct val="150000"/>
                </a:lnSpc>
              </a:pPr>
              <a:r>
                <a:rPr lang="zh-CN" altLang="en-US" sz="2400" b="1" dirty="0">
                  <a:solidFill>
                    <a:schemeClr val="bg1"/>
                  </a:solidFill>
                  <a:latin typeface="微软雅黑" pitchFamily="34" charset="-122"/>
                  <a:ea typeface="微软雅黑" pitchFamily="34" charset="-122"/>
                </a:rPr>
                <a:t>本年年度工作概况</a:t>
              </a:r>
            </a:p>
          </p:txBody>
        </p:sp>
      </p:grpSp>
      <p:grpSp>
        <p:nvGrpSpPr>
          <p:cNvPr id="21" name="组合 20"/>
          <p:cNvGrpSpPr/>
          <p:nvPr/>
        </p:nvGrpSpPr>
        <p:grpSpPr>
          <a:xfrm>
            <a:off x="1475656" y="2274426"/>
            <a:ext cx="1656184" cy="369332"/>
            <a:chOff x="1475656" y="1995686"/>
            <a:chExt cx="1656184" cy="369332"/>
          </a:xfrm>
        </p:grpSpPr>
        <p:sp>
          <p:nvSpPr>
            <p:cNvPr id="22" name="矩形 21"/>
            <p:cNvSpPr/>
            <p:nvPr/>
          </p:nvSpPr>
          <p:spPr>
            <a:xfrm>
              <a:off x="1475656" y="1995686"/>
              <a:ext cx="1656184" cy="36004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TextBox 22"/>
            <p:cNvSpPr txBox="1"/>
            <p:nvPr/>
          </p:nvSpPr>
          <p:spPr>
            <a:xfrm>
              <a:off x="1691680" y="1995686"/>
              <a:ext cx="1224136" cy="369332"/>
            </a:xfrm>
            <a:prstGeom prst="rect">
              <a:avLst/>
            </a:prstGeom>
            <a:noFill/>
          </p:spPr>
          <p:txBody>
            <a:bodyPr wrap="square" rtlCol="0">
              <a:spAutoFit/>
            </a:bodyPr>
            <a:lstStyle/>
            <a:p>
              <a:r>
                <a:rPr lang="en-US" altLang="zh-CN" b="1" dirty="0">
                  <a:solidFill>
                    <a:schemeClr val="bg1"/>
                  </a:solidFill>
                  <a:latin typeface="微软雅黑" pitchFamily="34" charset="-122"/>
                  <a:ea typeface="微软雅黑" pitchFamily="34" charset="-122"/>
                </a:rPr>
                <a:t>PART  </a:t>
              </a:r>
              <a:r>
                <a:rPr lang="en-US" altLang="zh-CN" b="1" dirty="0" smtClean="0">
                  <a:solidFill>
                    <a:schemeClr val="bg1"/>
                  </a:solidFill>
                  <a:latin typeface="微软雅黑" pitchFamily="34" charset="-122"/>
                  <a:ea typeface="微软雅黑" pitchFamily="34" charset="-122"/>
                </a:rPr>
                <a:t>1</a:t>
              </a:r>
              <a:endParaRPr lang="zh-CN" altLang="en-US" b="1" dirty="0">
                <a:solidFill>
                  <a:schemeClr val="bg1"/>
                </a:solidFill>
                <a:latin typeface="微软雅黑" pitchFamily="34" charset="-122"/>
                <a:ea typeface="微软雅黑" pitchFamily="34" charset="-122"/>
              </a:endParaRPr>
            </a:p>
          </p:txBody>
        </p:sp>
      </p:grpSp>
      <p:sp>
        <p:nvSpPr>
          <p:cNvPr id="24" name="矩形 23"/>
          <p:cNvSpPr/>
          <p:nvPr/>
        </p:nvSpPr>
        <p:spPr>
          <a:xfrm>
            <a:off x="4440560" y="1812349"/>
            <a:ext cx="216024" cy="2160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TextBox 146"/>
          <p:cNvSpPr txBox="1">
            <a:spLocks noChangeArrowheads="1"/>
          </p:cNvSpPr>
          <p:nvPr/>
        </p:nvSpPr>
        <p:spPr bwMode="auto">
          <a:xfrm>
            <a:off x="4744213" y="1776000"/>
            <a:ext cx="2648675"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smtClean="0">
                <a:latin typeface="微软雅黑" pitchFamily="34" charset="-122"/>
                <a:ea typeface="微软雅黑" pitchFamily="34" charset="-122"/>
              </a:rPr>
              <a:t>此处添加第一部分内容</a:t>
            </a:r>
            <a:r>
              <a:rPr lang="en-US" altLang="zh-CN" sz="1600" kern="0" dirty="0" smtClean="0">
                <a:latin typeface="微软雅黑" pitchFamily="34" charset="-122"/>
                <a:ea typeface="微软雅黑" pitchFamily="34" charset="-122"/>
              </a:rPr>
              <a:t>……</a:t>
            </a:r>
            <a:endParaRPr lang="en-US" sz="1600" kern="0" dirty="0" smtClean="0">
              <a:latin typeface="微软雅黑" pitchFamily="34" charset="-122"/>
              <a:ea typeface="微软雅黑" pitchFamily="34" charset="-122"/>
            </a:endParaRPr>
          </a:p>
        </p:txBody>
      </p:sp>
      <p:sp>
        <p:nvSpPr>
          <p:cNvPr id="26" name="矩形 25"/>
          <p:cNvSpPr/>
          <p:nvPr/>
        </p:nvSpPr>
        <p:spPr>
          <a:xfrm>
            <a:off x="4440560" y="2496770"/>
            <a:ext cx="216024" cy="2160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TextBox 146"/>
          <p:cNvSpPr txBox="1">
            <a:spLocks noChangeArrowheads="1"/>
          </p:cNvSpPr>
          <p:nvPr/>
        </p:nvSpPr>
        <p:spPr bwMode="auto">
          <a:xfrm>
            <a:off x="4744213" y="2460421"/>
            <a:ext cx="2648675"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a:latin typeface="微软雅黑" pitchFamily="34" charset="-122"/>
                <a:ea typeface="微软雅黑" pitchFamily="34" charset="-122"/>
              </a:rPr>
              <a:t>此处添加第一部分内容</a:t>
            </a:r>
            <a:r>
              <a:rPr lang="en-US" altLang="zh-CN" sz="1600" kern="0" dirty="0">
                <a:latin typeface="微软雅黑" pitchFamily="34" charset="-122"/>
                <a:ea typeface="微软雅黑" pitchFamily="34" charset="-122"/>
              </a:rPr>
              <a:t>……</a:t>
            </a:r>
          </a:p>
        </p:txBody>
      </p:sp>
      <p:sp>
        <p:nvSpPr>
          <p:cNvPr id="28" name="矩形 27"/>
          <p:cNvSpPr/>
          <p:nvPr/>
        </p:nvSpPr>
        <p:spPr>
          <a:xfrm>
            <a:off x="4440560" y="3181191"/>
            <a:ext cx="216024" cy="2160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TextBox 146"/>
          <p:cNvSpPr txBox="1">
            <a:spLocks noChangeArrowheads="1"/>
          </p:cNvSpPr>
          <p:nvPr/>
        </p:nvSpPr>
        <p:spPr bwMode="auto">
          <a:xfrm>
            <a:off x="4744213" y="3144842"/>
            <a:ext cx="2648675"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a:latin typeface="微软雅黑" pitchFamily="34" charset="-122"/>
                <a:ea typeface="微软雅黑" pitchFamily="34" charset="-122"/>
              </a:rPr>
              <a:t>此处添加第一部分内容</a:t>
            </a:r>
            <a:r>
              <a:rPr lang="en-US" altLang="zh-CN" sz="1600" kern="0" dirty="0">
                <a:latin typeface="微软雅黑" pitchFamily="34" charset="-122"/>
                <a:ea typeface="微软雅黑" pitchFamily="34" charset="-122"/>
              </a:rPr>
              <a:t>……</a:t>
            </a:r>
          </a:p>
        </p:txBody>
      </p:sp>
      <p:sp>
        <p:nvSpPr>
          <p:cNvPr id="30" name="矩形 29"/>
          <p:cNvSpPr/>
          <p:nvPr/>
        </p:nvSpPr>
        <p:spPr>
          <a:xfrm>
            <a:off x="4440560" y="3793604"/>
            <a:ext cx="216024" cy="2160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TextBox 146"/>
          <p:cNvSpPr txBox="1">
            <a:spLocks noChangeArrowheads="1"/>
          </p:cNvSpPr>
          <p:nvPr/>
        </p:nvSpPr>
        <p:spPr bwMode="auto">
          <a:xfrm>
            <a:off x="4744213" y="3757255"/>
            <a:ext cx="2648675"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a:latin typeface="微软雅黑" pitchFamily="34" charset="-122"/>
                <a:ea typeface="微软雅黑" pitchFamily="34" charset="-122"/>
              </a:rPr>
              <a:t>此处添加第一部分内容</a:t>
            </a:r>
            <a:r>
              <a:rPr lang="en-US" altLang="zh-CN" sz="1600" kern="0" dirty="0">
                <a:latin typeface="微软雅黑" pitchFamily="34" charset="-122"/>
                <a:ea typeface="微软雅黑" pitchFamily="34" charset="-122"/>
              </a:rPr>
              <a:t>……</a:t>
            </a:r>
          </a:p>
        </p:txBody>
      </p:sp>
    </p:spTree>
    <p:extLst>
      <p:ext uri="{BB962C8B-B14F-4D97-AF65-F5344CB8AC3E}">
        <p14:creationId xmlns:p14="http://schemas.microsoft.com/office/powerpoint/2010/main" val="225659511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300" fill="hold"/>
                                        <p:tgtEl>
                                          <p:spTgt spid="18"/>
                                        </p:tgtEl>
                                        <p:attrNameLst>
                                          <p:attrName>ppt_x</p:attrName>
                                        </p:attrNameLst>
                                      </p:cBhvr>
                                      <p:tavLst>
                                        <p:tav tm="0">
                                          <p:val>
                                            <p:strVal val="0-#ppt_w/2"/>
                                          </p:val>
                                        </p:tav>
                                        <p:tav tm="100000">
                                          <p:val>
                                            <p:strVal val="#ppt_x"/>
                                          </p:val>
                                        </p:tav>
                                      </p:tavLst>
                                    </p:anim>
                                    <p:anim calcmode="lin" valueType="num">
                                      <p:cBhvr additive="base">
                                        <p:cTn id="12" dur="3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300" fill="hold"/>
                                        <p:tgtEl>
                                          <p:spTgt spid="21"/>
                                        </p:tgtEl>
                                        <p:attrNameLst>
                                          <p:attrName>ppt_x</p:attrName>
                                        </p:attrNameLst>
                                      </p:cBhvr>
                                      <p:tavLst>
                                        <p:tav tm="0">
                                          <p:val>
                                            <p:strVal val="1+#ppt_w/2"/>
                                          </p:val>
                                        </p:tav>
                                        <p:tav tm="100000">
                                          <p:val>
                                            <p:strVal val="#ppt_x"/>
                                          </p:val>
                                        </p:tav>
                                      </p:tavLst>
                                    </p:anim>
                                    <p:anim calcmode="lin" valueType="num">
                                      <p:cBhvr additive="base">
                                        <p:cTn id="16" dur="300" fill="hold"/>
                                        <p:tgtEl>
                                          <p:spTgt spid="21"/>
                                        </p:tgtEl>
                                        <p:attrNameLst>
                                          <p:attrName>ppt_y</p:attrName>
                                        </p:attrNameLst>
                                      </p:cBhvr>
                                      <p:tavLst>
                                        <p:tav tm="0">
                                          <p:val>
                                            <p:strVal val="#ppt_y"/>
                                          </p:val>
                                        </p:tav>
                                        <p:tav tm="100000">
                                          <p:val>
                                            <p:strVal val="#ppt_y"/>
                                          </p:val>
                                        </p:tav>
                                      </p:tavLst>
                                    </p:anim>
                                  </p:childTnLst>
                                </p:cTn>
                              </p:par>
                            </p:childTnLst>
                          </p:cTn>
                        </p:par>
                        <p:par>
                          <p:cTn id="17" fill="hold">
                            <p:stCondLst>
                              <p:cond delay="800"/>
                            </p:stCondLst>
                            <p:childTnLst>
                              <p:par>
                                <p:cTn id="18" presetID="37"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anim calcmode="lin" valueType="num">
                                      <p:cBhvr>
                                        <p:cTn id="21" dur="500" fill="hold"/>
                                        <p:tgtEl>
                                          <p:spTgt spid="24"/>
                                        </p:tgtEl>
                                        <p:attrNameLst>
                                          <p:attrName>ppt_x</p:attrName>
                                        </p:attrNameLst>
                                      </p:cBhvr>
                                      <p:tavLst>
                                        <p:tav tm="0">
                                          <p:val>
                                            <p:strVal val="#ppt_x"/>
                                          </p:val>
                                        </p:tav>
                                        <p:tav tm="100000">
                                          <p:val>
                                            <p:strVal val="#ppt_x"/>
                                          </p:val>
                                        </p:tav>
                                      </p:tavLst>
                                    </p:anim>
                                    <p:anim calcmode="lin" valueType="num">
                                      <p:cBhvr>
                                        <p:cTn id="22" dur="450" decel="100000" fill="hold"/>
                                        <p:tgtEl>
                                          <p:spTgt spid="24"/>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childTnLst>
                          </p:cTn>
                        </p:par>
                        <p:par>
                          <p:cTn id="24" fill="hold">
                            <p:stCondLst>
                              <p:cond delay="1300"/>
                            </p:stCondLst>
                            <p:childTnLst>
                              <p:par>
                                <p:cTn id="25" presetID="2" presetClass="entr" presetSubtype="2"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300" fill="hold"/>
                                        <p:tgtEl>
                                          <p:spTgt spid="25"/>
                                        </p:tgtEl>
                                        <p:attrNameLst>
                                          <p:attrName>ppt_x</p:attrName>
                                        </p:attrNameLst>
                                      </p:cBhvr>
                                      <p:tavLst>
                                        <p:tav tm="0">
                                          <p:val>
                                            <p:strVal val="1+#ppt_w/2"/>
                                          </p:val>
                                        </p:tav>
                                        <p:tav tm="100000">
                                          <p:val>
                                            <p:strVal val="#ppt_x"/>
                                          </p:val>
                                        </p:tav>
                                      </p:tavLst>
                                    </p:anim>
                                    <p:anim calcmode="lin" valueType="num">
                                      <p:cBhvr additive="base">
                                        <p:cTn id="28" dur="300" fill="hold"/>
                                        <p:tgtEl>
                                          <p:spTgt spid="25"/>
                                        </p:tgtEl>
                                        <p:attrNameLst>
                                          <p:attrName>ppt_y</p:attrName>
                                        </p:attrNameLst>
                                      </p:cBhvr>
                                      <p:tavLst>
                                        <p:tav tm="0">
                                          <p:val>
                                            <p:strVal val="#ppt_y"/>
                                          </p:val>
                                        </p:tav>
                                        <p:tav tm="100000">
                                          <p:val>
                                            <p:strVal val="#ppt_y"/>
                                          </p:val>
                                        </p:tav>
                                      </p:tavLst>
                                    </p:anim>
                                  </p:childTnLst>
                                </p:cTn>
                              </p:par>
                            </p:childTnLst>
                          </p:cTn>
                        </p:par>
                        <p:par>
                          <p:cTn id="29" fill="hold">
                            <p:stCondLst>
                              <p:cond delay="1600"/>
                            </p:stCondLst>
                            <p:childTnLst>
                              <p:par>
                                <p:cTn id="30" presetID="37" presetClass="entr" presetSubtype="0"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anim calcmode="lin" valueType="num">
                                      <p:cBhvr>
                                        <p:cTn id="33" dur="500" fill="hold"/>
                                        <p:tgtEl>
                                          <p:spTgt spid="26"/>
                                        </p:tgtEl>
                                        <p:attrNameLst>
                                          <p:attrName>ppt_x</p:attrName>
                                        </p:attrNameLst>
                                      </p:cBhvr>
                                      <p:tavLst>
                                        <p:tav tm="0">
                                          <p:val>
                                            <p:strVal val="#ppt_x"/>
                                          </p:val>
                                        </p:tav>
                                        <p:tav tm="100000">
                                          <p:val>
                                            <p:strVal val="#ppt_x"/>
                                          </p:val>
                                        </p:tav>
                                      </p:tavLst>
                                    </p:anim>
                                    <p:anim calcmode="lin" valueType="num">
                                      <p:cBhvr>
                                        <p:cTn id="34" dur="450" decel="100000" fill="hold"/>
                                        <p:tgtEl>
                                          <p:spTgt spid="26"/>
                                        </p:tgtEl>
                                        <p:attrNameLst>
                                          <p:attrName>ppt_y</p:attrName>
                                        </p:attrNameLst>
                                      </p:cBhvr>
                                      <p:tavLst>
                                        <p:tav tm="0">
                                          <p:val>
                                            <p:strVal val="#ppt_y+1"/>
                                          </p:val>
                                        </p:tav>
                                        <p:tav tm="100000">
                                          <p:val>
                                            <p:strVal val="#ppt_y-.03"/>
                                          </p:val>
                                        </p:tav>
                                      </p:tavLst>
                                    </p:anim>
                                    <p:anim calcmode="lin" valueType="num">
                                      <p:cBhvr>
                                        <p:cTn id="35"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childTnLst>
                          </p:cTn>
                        </p:par>
                        <p:par>
                          <p:cTn id="36" fill="hold">
                            <p:stCondLst>
                              <p:cond delay="2100"/>
                            </p:stCondLst>
                            <p:childTnLst>
                              <p:par>
                                <p:cTn id="37" presetID="2" presetClass="entr" presetSubtype="2"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300" fill="hold"/>
                                        <p:tgtEl>
                                          <p:spTgt spid="27"/>
                                        </p:tgtEl>
                                        <p:attrNameLst>
                                          <p:attrName>ppt_x</p:attrName>
                                        </p:attrNameLst>
                                      </p:cBhvr>
                                      <p:tavLst>
                                        <p:tav tm="0">
                                          <p:val>
                                            <p:strVal val="1+#ppt_w/2"/>
                                          </p:val>
                                        </p:tav>
                                        <p:tav tm="100000">
                                          <p:val>
                                            <p:strVal val="#ppt_x"/>
                                          </p:val>
                                        </p:tav>
                                      </p:tavLst>
                                    </p:anim>
                                    <p:anim calcmode="lin" valueType="num">
                                      <p:cBhvr additive="base">
                                        <p:cTn id="40" dur="300" fill="hold"/>
                                        <p:tgtEl>
                                          <p:spTgt spid="27"/>
                                        </p:tgtEl>
                                        <p:attrNameLst>
                                          <p:attrName>ppt_y</p:attrName>
                                        </p:attrNameLst>
                                      </p:cBhvr>
                                      <p:tavLst>
                                        <p:tav tm="0">
                                          <p:val>
                                            <p:strVal val="#ppt_y"/>
                                          </p:val>
                                        </p:tav>
                                        <p:tav tm="100000">
                                          <p:val>
                                            <p:strVal val="#ppt_y"/>
                                          </p:val>
                                        </p:tav>
                                      </p:tavLst>
                                    </p:anim>
                                  </p:childTnLst>
                                </p:cTn>
                              </p:par>
                            </p:childTnLst>
                          </p:cTn>
                        </p:par>
                        <p:par>
                          <p:cTn id="41" fill="hold">
                            <p:stCondLst>
                              <p:cond delay="2400"/>
                            </p:stCondLst>
                            <p:childTnLst>
                              <p:par>
                                <p:cTn id="42" presetID="37"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anim calcmode="lin" valueType="num">
                                      <p:cBhvr>
                                        <p:cTn id="45" dur="500" fill="hold"/>
                                        <p:tgtEl>
                                          <p:spTgt spid="28"/>
                                        </p:tgtEl>
                                        <p:attrNameLst>
                                          <p:attrName>ppt_x</p:attrName>
                                        </p:attrNameLst>
                                      </p:cBhvr>
                                      <p:tavLst>
                                        <p:tav tm="0">
                                          <p:val>
                                            <p:strVal val="#ppt_x"/>
                                          </p:val>
                                        </p:tav>
                                        <p:tav tm="100000">
                                          <p:val>
                                            <p:strVal val="#ppt_x"/>
                                          </p:val>
                                        </p:tav>
                                      </p:tavLst>
                                    </p:anim>
                                    <p:anim calcmode="lin" valueType="num">
                                      <p:cBhvr>
                                        <p:cTn id="46" dur="450" decel="100000" fill="hold"/>
                                        <p:tgtEl>
                                          <p:spTgt spid="28"/>
                                        </p:tgtEl>
                                        <p:attrNameLst>
                                          <p:attrName>ppt_y</p:attrName>
                                        </p:attrNameLst>
                                      </p:cBhvr>
                                      <p:tavLst>
                                        <p:tav tm="0">
                                          <p:val>
                                            <p:strVal val="#ppt_y+1"/>
                                          </p:val>
                                        </p:tav>
                                        <p:tav tm="100000">
                                          <p:val>
                                            <p:strVal val="#ppt_y-.03"/>
                                          </p:val>
                                        </p:tav>
                                      </p:tavLst>
                                    </p:anim>
                                    <p:anim calcmode="lin" valueType="num">
                                      <p:cBhvr>
                                        <p:cTn id="47"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childTnLst>
                          </p:cTn>
                        </p:par>
                        <p:par>
                          <p:cTn id="48" fill="hold">
                            <p:stCondLst>
                              <p:cond delay="2900"/>
                            </p:stCondLst>
                            <p:childTnLst>
                              <p:par>
                                <p:cTn id="49" presetID="2" presetClass="entr" presetSubtype="2"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300" fill="hold"/>
                                        <p:tgtEl>
                                          <p:spTgt spid="29"/>
                                        </p:tgtEl>
                                        <p:attrNameLst>
                                          <p:attrName>ppt_x</p:attrName>
                                        </p:attrNameLst>
                                      </p:cBhvr>
                                      <p:tavLst>
                                        <p:tav tm="0">
                                          <p:val>
                                            <p:strVal val="1+#ppt_w/2"/>
                                          </p:val>
                                        </p:tav>
                                        <p:tav tm="100000">
                                          <p:val>
                                            <p:strVal val="#ppt_x"/>
                                          </p:val>
                                        </p:tav>
                                      </p:tavLst>
                                    </p:anim>
                                    <p:anim calcmode="lin" valueType="num">
                                      <p:cBhvr additive="base">
                                        <p:cTn id="52" dur="300" fill="hold"/>
                                        <p:tgtEl>
                                          <p:spTgt spid="29"/>
                                        </p:tgtEl>
                                        <p:attrNameLst>
                                          <p:attrName>ppt_y</p:attrName>
                                        </p:attrNameLst>
                                      </p:cBhvr>
                                      <p:tavLst>
                                        <p:tav tm="0">
                                          <p:val>
                                            <p:strVal val="#ppt_y"/>
                                          </p:val>
                                        </p:tav>
                                        <p:tav tm="100000">
                                          <p:val>
                                            <p:strVal val="#ppt_y"/>
                                          </p:val>
                                        </p:tav>
                                      </p:tavLst>
                                    </p:anim>
                                  </p:childTnLst>
                                </p:cTn>
                              </p:par>
                            </p:childTnLst>
                          </p:cTn>
                        </p:par>
                        <p:par>
                          <p:cTn id="53" fill="hold">
                            <p:stCondLst>
                              <p:cond delay="3200"/>
                            </p:stCondLst>
                            <p:childTnLst>
                              <p:par>
                                <p:cTn id="54" presetID="37" presetClass="entr" presetSubtype="0" fill="hold" grpId="0"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anim calcmode="lin" valueType="num">
                                      <p:cBhvr>
                                        <p:cTn id="57" dur="500" fill="hold"/>
                                        <p:tgtEl>
                                          <p:spTgt spid="30"/>
                                        </p:tgtEl>
                                        <p:attrNameLst>
                                          <p:attrName>ppt_x</p:attrName>
                                        </p:attrNameLst>
                                      </p:cBhvr>
                                      <p:tavLst>
                                        <p:tav tm="0">
                                          <p:val>
                                            <p:strVal val="#ppt_x"/>
                                          </p:val>
                                        </p:tav>
                                        <p:tav tm="100000">
                                          <p:val>
                                            <p:strVal val="#ppt_x"/>
                                          </p:val>
                                        </p:tav>
                                      </p:tavLst>
                                    </p:anim>
                                    <p:anim calcmode="lin" valueType="num">
                                      <p:cBhvr>
                                        <p:cTn id="58" dur="450" decel="100000" fill="hold"/>
                                        <p:tgtEl>
                                          <p:spTgt spid="30"/>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childTnLst>
                          </p:cTn>
                        </p:par>
                        <p:par>
                          <p:cTn id="60" fill="hold">
                            <p:stCondLst>
                              <p:cond delay="3700"/>
                            </p:stCondLst>
                            <p:childTnLst>
                              <p:par>
                                <p:cTn id="61" presetID="2" presetClass="entr" presetSubtype="2"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300" fill="hold"/>
                                        <p:tgtEl>
                                          <p:spTgt spid="31"/>
                                        </p:tgtEl>
                                        <p:attrNameLst>
                                          <p:attrName>ppt_x</p:attrName>
                                        </p:attrNameLst>
                                      </p:cBhvr>
                                      <p:tavLst>
                                        <p:tav tm="0">
                                          <p:val>
                                            <p:strVal val="1+#ppt_w/2"/>
                                          </p:val>
                                        </p:tav>
                                        <p:tav tm="100000">
                                          <p:val>
                                            <p:strVal val="#ppt_x"/>
                                          </p:val>
                                        </p:tav>
                                      </p:tavLst>
                                    </p:anim>
                                    <p:anim calcmode="lin" valueType="num">
                                      <p:cBhvr additive="base">
                                        <p:cTn id="64" dur="3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4" grpId="0" animBg="1"/>
      <p:bldP spid="25" grpId="0"/>
      <p:bldP spid="26" grpId="0" animBg="1"/>
      <p:bldP spid="27" grpId="0"/>
      <p:bldP spid="28" grpId="0" animBg="1"/>
      <p:bldP spid="29" grpId="0"/>
      <p:bldP spid="30" grpId="0" animBg="1"/>
      <p:bldP spid="3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20280"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明年工作展望计划</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TextBox 14"/>
          <p:cNvSpPr txBox="1"/>
          <p:nvPr/>
        </p:nvSpPr>
        <p:spPr>
          <a:xfrm>
            <a:off x="1886355" y="3280074"/>
            <a:ext cx="1415182" cy="436910"/>
          </a:xfrm>
          <a:prstGeom prst="rect">
            <a:avLst/>
          </a:prstGeom>
          <a:noFill/>
        </p:spPr>
        <p:txBody>
          <a:bodyPr wrap="square" lIns="99834" tIns="49917" rIns="99834" bIns="49917" rtlCol="0">
            <a:spAutoFit/>
          </a:bodyPr>
          <a:lstStyle/>
          <a:p>
            <a:r>
              <a:rPr lang="zh-CN" altLang="en-US" sz="2200" b="1" dirty="0">
                <a:solidFill>
                  <a:schemeClr val="tx1">
                    <a:lumMod val="85000"/>
                    <a:lumOff val="15000"/>
                  </a:schemeClr>
                </a:solidFill>
                <a:latin typeface="微软雅黑" pitchFamily="34" charset="-122"/>
                <a:ea typeface="微软雅黑" pitchFamily="34" charset="-122"/>
              </a:rPr>
              <a:t>添加标题</a:t>
            </a:r>
          </a:p>
        </p:txBody>
      </p:sp>
      <p:sp>
        <p:nvSpPr>
          <p:cNvPr id="16" name="矩形 15"/>
          <p:cNvSpPr/>
          <p:nvPr/>
        </p:nvSpPr>
        <p:spPr>
          <a:xfrm>
            <a:off x="1689802" y="3755726"/>
            <a:ext cx="1808288" cy="1018336"/>
          </a:xfrm>
          <a:prstGeom prst="rect">
            <a:avLst/>
          </a:prstGeom>
        </p:spPr>
        <p:txBody>
          <a:bodyPr wrap="square" lIns="99834" tIns="49917" rIns="99834" bIns="49917">
            <a:spAutoFit/>
          </a:bodyPr>
          <a:lstStyle/>
          <a:p>
            <a:pPr algn="just">
              <a:lnSpc>
                <a:spcPct val="130000"/>
              </a:lnSpc>
              <a:spcAft>
                <a:spcPts val="655"/>
              </a:spcAft>
            </a:pPr>
            <a:r>
              <a:rPr lang="zh-CN" altLang="en-US" sz="1500" dirty="0">
                <a:solidFill>
                  <a:schemeClr val="tx1">
                    <a:lumMod val="65000"/>
                    <a:lumOff val="35000"/>
                  </a:schemeClr>
                </a:solidFill>
                <a:latin typeface="微软雅黑" pitchFamily="34" charset="-122"/>
                <a:ea typeface="微软雅黑" pitchFamily="34" charset="-122"/>
              </a:rPr>
              <a:t>单击此处添加说明文字单击此处添加说明文字</a:t>
            </a:r>
            <a:r>
              <a:rPr lang="en-US" altLang="zh-CN" sz="1500" dirty="0">
                <a:solidFill>
                  <a:schemeClr val="tx1">
                    <a:lumMod val="65000"/>
                    <a:lumOff val="35000"/>
                  </a:schemeClr>
                </a:solidFill>
                <a:latin typeface="微软雅黑" pitchFamily="34" charset="-122"/>
                <a:ea typeface="微软雅黑" pitchFamily="34" charset="-122"/>
              </a:rPr>
              <a:t>.</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17" name="五边形 16"/>
          <p:cNvSpPr/>
          <p:nvPr/>
        </p:nvSpPr>
        <p:spPr>
          <a:xfrm flipH="1">
            <a:off x="1148750" y="1465220"/>
            <a:ext cx="2314679" cy="1736223"/>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dirty="0" smtClean="0">
                <a:solidFill>
                  <a:schemeClr val="bg1"/>
                </a:solidFill>
                <a:latin typeface="微软雅黑" pitchFamily="34" charset="-122"/>
                <a:ea typeface="微软雅黑" pitchFamily="34" charset="-122"/>
              </a:rPr>
              <a:t>添加说明文字</a:t>
            </a:r>
            <a:endParaRPr lang="en-US" altLang="zh-CN" dirty="0" smtClean="0">
              <a:solidFill>
                <a:schemeClr val="bg1"/>
              </a:solidFill>
              <a:latin typeface="微软雅黑" pitchFamily="34" charset="-122"/>
              <a:ea typeface="微软雅黑" pitchFamily="34" charset="-122"/>
            </a:endParaRPr>
          </a:p>
          <a:p>
            <a:pPr algn="ctr"/>
            <a:r>
              <a:rPr lang="zh-CN" altLang="en-US" dirty="0">
                <a:solidFill>
                  <a:schemeClr val="bg1"/>
                </a:solidFill>
              </a:rPr>
              <a:t>添加说明</a:t>
            </a:r>
            <a:r>
              <a:rPr lang="zh-CN" altLang="en-US" dirty="0" smtClean="0">
                <a:solidFill>
                  <a:schemeClr val="bg1"/>
                </a:solidFill>
              </a:rPr>
              <a:t>文字</a:t>
            </a:r>
            <a:endParaRPr lang="zh-CN" altLang="en-US" dirty="0">
              <a:solidFill>
                <a:schemeClr val="bg1"/>
              </a:solidFill>
            </a:endParaRPr>
          </a:p>
        </p:txBody>
      </p:sp>
      <p:sp>
        <p:nvSpPr>
          <p:cNvPr id="18" name="五边形 17"/>
          <p:cNvSpPr/>
          <p:nvPr/>
        </p:nvSpPr>
        <p:spPr>
          <a:xfrm>
            <a:off x="6215171" y="1465220"/>
            <a:ext cx="2314679" cy="1736223"/>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dirty="0">
                <a:solidFill>
                  <a:schemeClr val="bg1"/>
                </a:solidFill>
                <a:latin typeface="微软雅黑" pitchFamily="34" charset="-122"/>
                <a:ea typeface="微软雅黑" pitchFamily="34" charset="-122"/>
              </a:rPr>
              <a:t>添加说明文字</a:t>
            </a:r>
            <a:endParaRPr lang="en-US" altLang="zh-CN" dirty="0">
              <a:solidFill>
                <a:schemeClr val="bg1"/>
              </a:solidFill>
              <a:latin typeface="微软雅黑" pitchFamily="34" charset="-122"/>
              <a:ea typeface="微软雅黑" pitchFamily="34" charset="-122"/>
            </a:endParaRPr>
          </a:p>
          <a:p>
            <a:pPr algn="ctr"/>
            <a:r>
              <a:rPr lang="zh-CN" altLang="en-US" dirty="0">
                <a:solidFill>
                  <a:schemeClr val="bg1"/>
                </a:solidFill>
              </a:rPr>
              <a:t>添加说明文字</a:t>
            </a:r>
          </a:p>
        </p:txBody>
      </p:sp>
      <p:sp>
        <p:nvSpPr>
          <p:cNvPr id="19" name="矩形 18"/>
          <p:cNvSpPr/>
          <p:nvPr/>
        </p:nvSpPr>
        <p:spPr>
          <a:xfrm>
            <a:off x="3699292" y="1465220"/>
            <a:ext cx="2314679" cy="17362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dirty="0">
                <a:solidFill>
                  <a:schemeClr val="bg1"/>
                </a:solidFill>
                <a:latin typeface="微软雅黑" pitchFamily="34" charset="-122"/>
                <a:ea typeface="微软雅黑" pitchFamily="34" charset="-122"/>
              </a:rPr>
              <a:t>添加说明文字</a:t>
            </a:r>
            <a:endParaRPr lang="en-US" altLang="zh-CN" dirty="0">
              <a:solidFill>
                <a:schemeClr val="bg1"/>
              </a:solidFill>
              <a:latin typeface="微软雅黑" pitchFamily="34" charset="-122"/>
              <a:ea typeface="微软雅黑" pitchFamily="34" charset="-122"/>
            </a:endParaRPr>
          </a:p>
          <a:p>
            <a:pPr algn="ctr"/>
            <a:r>
              <a:rPr lang="zh-CN" altLang="en-US" dirty="0">
                <a:solidFill>
                  <a:schemeClr val="bg1"/>
                </a:solidFill>
              </a:rPr>
              <a:t>添加说明文字</a:t>
            </a:r>
          </a:p>
        </p:txBody>
      </p:sp>
      <p:sp>
        <p:nvSpPr>
          <p:cNvPr id="20" name="TextBox 19"/>
          <p:cNvSpPr txBox="1"/>
          <p:nvPr/>
        </p:nvSpPr>
        <p:spPr>
          <a:xfrm>
            <a:off x="4166371" y="3280074"/>
            <a:ext cx="1415182" cy="436910"/>
          </a:xfrm>
          <a:prstGeom prst="rect">
            <a:avLst/>
          </a:prstGeom>
          <a:noFill/>
        </p:spPr>
        <p:txBody>
          <a:bodyPr wrap="square" lIns="99834" tIns="49917" rIns="99834" bIns="49917" rtlCol="0">
            <a:spAutoFit/>
          </a:bodyPr>
          <a:lstStyle/>
          <a:p>
            <a:r>
              <a:rPr lang="zh-CN" altLang="en-US" sz="2200" b="1" dirty="0">
                <a:solidFill>
                  <a:schemeClr val="tx1">
                    <a:lumMod val="85000"/>
                    <a:lumOff val="15000"/>
                  </a:schemeClr>
                </a:solidFill>
                <a:latin typeface="微软雅黑" pitchFamily="34" charset="-122"/>
                <a:ea typeface="微软雅黑" pitchFamily="34" charset="-122"/>
              </a:rPr>
              <a:t>添加标题</a:t>
            </a:r>
          </a:p>
        </p:txBody>
      </p:sp>
      <p:sp>
        <p:nvSpPr>
          <p:cNvPr id="21" name="矩形 20"/>
          <p:cNvSpPr/>
          <p:nvPr/>
        </p:nvSpPr>
        <p:spPr>
          <a:xfrm>
            <a:off x="3969818" y="3755726"/>
            <a:ext cx="1808288" cy="1018336"/>
          </a:xfrm>
          <a:prstGeom prst="rect">
            <a:avLst/>
          </a:prstGeom>
        </p:spPr>
        <p:txBody>
          <a:bodyPr wrap="square" lIns="99834" tIns="49917" rIns="99834" bIns="49917">
            <a:spAutoFit/>
          </a:bodyPr>
          <a:lstStyle/>
          <a:p>
            <a:pPr algn="just">
              <a:lnSpc>
                <a:spcPct val="130000"/>
              </a:lnSpc>
              <a:spcAft>
                <a:spcPts val="655"/>
              </a:spcAft>
            </a:pPr>
            <a:r>
              <a:rPr lang="zh-CN" altLang="en-US" sz="1500" dirty="0">
                <a:solidFill>
                  <a:schemeClr val="tx1">
                    <a:lumMod val="65000"/>
                    <a:lumOff val="35000"/>
                  </a:schemeClr>
                </a:solidFill>
                <a:latin typeface="微软雅黑" pitchFamily="34" charset="-122"/>
                <a:ea typeface="微软雅黑" pitchFamily="34" charset="-122"/>
              </a:rPr>
              <a:t>单击此处添加说明文字单击此处添加说明文字</a:t>
            </a:r>
            <a:r>
              <a:rPr lang="en-US" altLang="zh-CN" sz="1500" dirty="0">
                <a:solidFill>
                  <a:schemeClr val="tx1">
                    <a:lumMod val="65000"/>
                    <a:lumOff val="35000"/>
                  </a:schemeClr>
                </a:solidFill>
                <a:latin typeface="微软雅黑" pitchFamily="34" charset="-122"/>
                <a:ea typeface="微软雅黑" pitchFamily="34" charset="-122"/>
              </a:rPr>
              <a:t>.</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6289145" y="3280074"/>
            <a:ext cx="1415182" cy="436910"/>
          </a:xfrm>
          <a:prstGeom prst="rect">
            <a:avLst/>
          </a:prstGeom>
          <a:noFill/>
        </p:spPr>
        <p:txBody>
          <a:bodyPr wrap="square" lIns="99834" tIns="49917" rIns="99834" bIns="49917" rtlCol="0">
            <a:spAutoFit/>
          </a:bodyPr>
          <a:lstStyle/>
          <a:p>
            <a:r>
              <a:rPr lang="zh-CN" altLang="en-US" sz="2200" b="1" dirty="0">
                <a:solidFill>
                  <a:schemeClr val="tx1">
                    <a:lumMod val="85000"/>
                    <a:lumOff val="15000"/>
                  </a:schemeClr>
                </a:solidFill>
                <a:latin typeface="微软雅黑" pitchFamily="34" charset="-122"/>
                <a:ea typeface="微软雅黑" pitchFamily="34" charset="-122"/>
              </a:rPr>
              <a:t>添加标题</a:t>
            </a:r>
          </a:p>
        </p:txBody>
      </p:sp>
      <p:sp>
        <p:nvSpPr>
          <p:cNvPr id="23" name="矩形 22"/>
          <p:cNvSpPr/>
          <p:nvPr/>
        </p:nvSpPr>
        <p:spPr>
          <a:xfrm>
            <a:off x="6092592" y="3755726"/>
            <a:ext cx="1808288" cy="1018336"/>
          </a:xfrm>
          <a:prstGeom prst="rect">
            <a:avLst/>
          </a:prstGeom>
        </p:spPr>
        <p:txBody>
          <a:bodyPr wrap="square" lIns="99834" tIns="49917" rIns="99834" bIns="49917">
            <a:spAutoFit/>
          </a:bodyPr>
          <a:lstStyle/>
          <a:p>
            <a:pPr algn="just">
              <a:lnSpc>
                <a:spcPct val="130000"/>
              </a:lnSpc>
              <a:spcAft>
                <a:spcPts val="655"/>
              </a:spcAft>
            </a:pPr>
            <a:r>
              <a:rPr lang="zh-CN" altLang="en-US" sz="1500" dirty="0">
                <a:solidFill>
                  <a:schemeClr val="tx1">
                    <a:lumMod val="65000"/>
                    <a:lumOff val="35000"/>
                  </a:schemeClr>
                </a:solidFill>
                <a:latin typeface="微软雅黑" pitchFamily="34" charset="-122"/>
                <a:ea typeface="微软雅黑" pitchFamily="34" charset="-122"/>
              </a:rPr>
              <a:t>单击此处添加说明文字单击此处添加说明文字</a:t>
            </a:r>
            <a:r>
              <a:rPr lang="en-US" altLang="zh-CN" sz="1500" dirty="0">
                <a:solidFill>
                  <a:schemeClr val="tx1">
                    <a:lumMod val="65000"/>
                    <a:lumOff val="35000"/>
                  </a:schemeClr>
                </a:solidFill>
                <a:latin typeface="微软雅黑" pitchFamily="34" charset="-122"/>
                <a:ea typeface="微软雅黑" pitchFamily="34" charset="-122"/>
              </a:rPr>
              <a:t>.</a:t>
            </a:r>
            <a:endParaRPr lang="zh-CN" altLang="en-US" sz="15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3714707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fltVal val="0"/>
                                          </p:val>
                                        </p:tav>
                                        <p:tav tm="100000">
                                          <p:val>
                                            <p:strVal val="#ppt_w"/>
                                          </p:val>
                                        </p:tav>
                                      </p:tavLst>
                                    </p:anim>
                                    <p:anim calcmode="lin" valueType="num">
                                      <p:cBhvr>
                                        <p:cTn id="19" dur="500" fill="hold"/>
                                        <p:tgtEl>
                                          <p:spTgt spid="19"/>
                                        </p:tgtEl>
                                        <p:attrNameLst>
                                          <p:attrName>ppt_h</p:attrName>
                                        </p:attrNameLst>
                                      </p:cBhvr>
                                      <p:tavLst>
                                        <p:tav tm="0">
                                          <p:val>
                                            <p:fltVal val="0"/>
                                          </p:val>
                                        </p:tav>
                                        <p:tav tm="100000">
                                          <p:val>
                                            <p:strVal val="#ppt_h"/>
                                          </p:val>
                                        </p:tav>
                                      </p:tavLst>
                                    </p:anim>
                                    <p:animEffect transition="in" filter="fade">
                                      <p:cBhvr>
                                        <p:cTn id="20" dur="500"/>
                                        <p:tgtEl>
                                          <p:spTgt spid="19"/>
                                        </p:tgtEl>
                                      </p:cBhvr>
                                    </p:animEffect>
                                  </p:childTnLst>
                                </p:cTn>
                              </p:par>
                            </p:childTnLst>
                          </p:cTn>
                        </p:par>
                        <p:par>
                          <p:cTn id="21" fill="hold">
                            <p:stCondLst>
                              <p:cond delay="1500"/>
                            </p:stCondLst>
                            <p:childTnLst>
                              <p:par>
                                <p:cTn id="22" presetID="22" presetClass="entr" presetSubtype="2"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right)">
                                      <p:cBhvr>
                                        <p:cTn id="24" dur="500"/>
                                        <p:tgtEl>
                                          <p:spTgt spid="17"/>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2000"/>
                            </p:stCondLst>
                            <p:childTnLst>
                              <p:par>
                                <p:cTn id="29" presetID="17" presetClass="entr" presetSubtype="1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up)">
                                      <p:cBhvr>
                                        <p:cTn id="36" dur="500"/>
                                        <p:tgtEl>
                                          <p:spTgt spid="16"/>
                                        </p:tgtEl>
                                      </p:cBhvr>
                                    </p:animEffect>
                                  </p:childTnLst>
                                </p:cTn>
                              </p:par>
                            </p:childTnLst>
                          </p:cTn>
                        </p:par>
                        <p:par>
                          <p:cTn id="37" fill="hold">
                            <p:stCondLst>
                              <p:cond delay="3000"/>
                            </p:stCondLst>
                            <p:childTnLst>
                              <p:par>
                                <p:cTn id="38" presetID="17" presetClass="entr" presetSubtype="1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strVal val="#ppt_h"/>
                                          </p:val>
                                        </p:tav>
                                        <p:tav tm="100000">
                                          <p:val>
                                            <p:strVal val="#ppt_h"/>
                                          </p:val>
                                        </p:tav>
                                      </p:tavLst>
                                    </p:anim>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childTnLst>
                          </p:cTn>
                        </p:par>
                        <p:par>
                          <p:cTn id="46" fill="hold">
                            <p:stCondLst>
                              <p:cond delay="4000"/>
                            </p:stCondLst>
                            <p:childTnLst>
                              <p:par>
                                <p:cTn id="47" presetID="17" presetClass="entr" presetSubtype="10"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strVal val="#ppt_h"/>
                                          </p:val>
                                        </p:tav>
                                        <p:tav tm="100000">
                                          <p:val>
                                            <p:strVal val="#ppt_h"/>
                                          </p:val>
                                        </p:tav>
                                      </p:tavLst>
                                    </p:anim>
                                  </p:childTnLst>
                                </p:cTn>
                              </p:par>
                            </p:childTnLst>
                          </p:cTn>
                        </p:par>
                        <p:par>
                          <p:cTn id="51" fill="hold">
                            <p:stCondLst>
                              <p:cond delay="4500"/>
                            </p:stCondLst>
                            <p:childTnLst>
                              <p:par>
                                <p:cTn id="52" presetID="22" presetClass="entr" presetSubtype="1"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up)">
                                      <p:cBhvr>
                                        <p:cTn id="5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5" grpId="0"/>
      <p:bldP spid="16" grpId="0"/>
      <p:bldP spid="17" grpId="0" animBg="1"/>
      <p:bldP spid="18" grpId="0" animBg="1"/>
      <p:bldP spid="19" grpId="0" animBg="1"/>
      <p:bldP spid="20" grpId="0"/>
      <p:bldP spid="21" grpId="0"/>
      <p:bldP spid="22" grpId="0"/>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20280"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明年工作展望计划</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组合 4"/>
          <p:cNvGrpSpPr/>
          <p:nvPr/>
        </p:nvGrpSpPr>
        <p:grpSpPr>
          <a:xfrm>
            <a:off x="1123804" y="1601051"/>
            <a:ext cx="0" cy="1043410"/>
            <a:chOff x="1246610" y="1440872"/>
            <a:chExt cx="0" cy="955525"/>
          </a:xfrm>
        </p:grpSpPr>
        <p:cxnSp>
          <p:nvCxnSpPr>
            <p:cNvPr id="6" name="直接连接符 5"/>
            <p:cNvCxnSpPr/>
            <p:nvPr/>
          </p:nvCxnSpPr>
          <p:spPr>
            <a:xfrm flipV="1">
              <a:off x="1246610" y="1907384"/>
              <a:ext cx="0" cy="48901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246610" y="1440872"/>
              <a:ext cx="0" cy="489013"/>
            </a:xfrm>
            <a:prstGeom prst="line">
              <a:avLst/>
            </a:prstGeom>
            <a:ln w="44450">
              <a:solidFill>
                <a:srgbClr val="118AA5"/>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4540474" y="1601051"/>
            <a:ext cx="0" cy="1043410"/>
            <a:chOff x="4375887" y="1440872"/>
            <a:chExt cx="0" cy="955525"/>
          </a:xfrm>
        </p:grpSpPr>
        <p:cxnSp>
          <p:nvCxnSpPr>
            <p:cNvPr id="9" name="直接连接符 8"/>
            <p:cNvCxnSpPr/>
            <p:nvPr/>
          </p:nvCxnSpPr>
          <p:spPr>
            <a:xfrm flipV="1">
              <a:off x="4375887" y="1907384"/>
              <a:ext cx="0" cy="48901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375887" y="1440872"/>
              <a:ext cx="0" cy="489013"/>
            </a:xfrm>
            <a:prstGeom prst="line">
              <a:avLst/>
            </a:prstGeom>
            <a:ln w="44450">
              <a:solidFill>
                <a:srgbClr val="118AA5"/>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2827226" y="3651835"/>
            <a:ext cx="0" cy="1045049"/>
            <a:chOff x="2806749" y="3318922"/>
            <a:chExt cx="0" cy="957026"/>
          </a:xfrm>
        </p:grpSpPr>
        <p:cxnSp>
          <p:nvCxnSpPr>
            <p:cNvPr id="12" name="直接连接符 11"/>
            <p:cNvCxnSpPr/>
            <p:nvPr/>
          </p:nvCxnSpPr>
          <p:spPr>
            <a:xfrm>
              <a:off x="2806749" y="3318922"/>
              <a:ext cx="0" cy="49051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06749" y="3786935"/>
              <a:ext cx="0" cy="489013"/>
            </a:xfrm>
            <a:prstGeom prst="line">
              <a:avLst/>
            </a:prstGeom>
            <a:ln w="44450">
              <a:solidFill>
                <a:srgbClr val="118AA5"/>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6250447" y="3651835"/>
            <a:ext cx="0" cy="1045049"/>
            <a:chOff x="5942025" y="3318922"/>
            <a:chExt cx="0" cy="957026"/>
          </a:xfrm>
        </p:grpSpPr>
        <p:cxnSp>
          <p:nvCxnSpPr>
            <p:cNvPr id="15" name="直接连接符 14"/>
            <p:cNvCxnSpPr/>
            <p:nvPr/>
          </p:nvCxnSpPr>
          <p:spPr>
            <a:xfrm>
              <a:off x="5942025" y="3318922"/>
              <a:ext cx="0" cy="49051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942025" y="3786935"/>
              <a:ext cx="0" cy="489013"/>
            </a:xfrm>
            <a:prstGeom prst="line">
              <a:avLst/>
            </a:prstGeom>
            <a:ln w="44450">
              <a:solidFill>
                <a:srgbClr val="118AA5"/>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1172778" y="1512598"/>
            <a:ext cx="2160397" cy="892714"/>
          </a:xfrm>
          <a:prstGeom prst="rect">
            <a:avLst/>
          </a:prstGeom>
        </p:spPr>
        <p:txBody>
          <a:bodyPr lIns="94336" tIns="47168" rIns="94336" bIns="47168"/>
          <a:lstStyle/>
          <a:p>
            <a:pP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p>
          <a:p>
            <a:pP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4632112" y="1512598"/>
            <a:ext cx="2160397" cy="892714"/>
          </a:xfrm>
          <a:prstGeom prst="rect">
            <a:avLst/>
          </a:prstGeom>
        </p:spPr>
        <p:txBody>
          <a:bodyPr lIns="94336" tIns="47168" rIns="94336" bIns="47168"/>
          <a:lstStyle/>
          <a:p>
            <a:pP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p>
          <a:p>
            <a:pP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2902445" y="3909001"/>
            <a:ext cx="2160397" cy="892715"/>
          </a:xfrm>
          <a:prstGeom prst="rect">
            <a:avLst/>
          </a:prstGeom>
        </p:spPr>
        <p:txBody>
          <a:bodyPr lIns="94336" tIns="47168" rIns="94336" bIns="47168" anchor="b"/>
          <a:lstStyle/>
          <a:p>
            <a:pP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6283158" y="3909001"/>
            <a:ext cx="2160397" cy="892715"/>
          </a:xfrm>
          <a:prstGeom prst="rect">
            <a:avLst/>
          </a:prstGeom>
        </p:spPr>
        <p:txBody>
          <a:bodyPr lIns="94336" tIns="47168" rIns="94336" bIns="47168" anchor="b"/>
          <a:lstStyle/>
          <a:p>
            <a:pP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1115616" y="2632995"/>
            <a:ext cx="1603509" cy="10565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4336" tIns="47168" rIns="94336" bIns="47168" anchor="ctr"/>
          <a:lstStyle/>
          <a:p>
            <a:pPr algn="ctr">
              <a:defRPr/>
            </a:pPr>
            <a:r>
              <a:rPr lang="zh-CN" altLang="en-US" sz="2500" dirty="0">
                <a:latin typeface="微软雅黑" pitchFamily="34" charset="-122"/>
                <a:ea typeface="微软雅黑" pitchFamily="34" charset="-122"/>
              </a:rPr>
              <a:t>添加文字</a:t>
            </a:r>
          </a:p>
        </p:txBody>
      </p:sp>
      <p:sp>
        <p:nvSpPr>
          <p:cNvPr id="22" name="矩形 21"/>
          <p:cNvSpPr/>
          <p:nvPr/>
        </p:nvSpPr>
        <p:spPr>
          <a:xfrm>
            <a:off x="2823950" y="2632995"/>
            <a:ext cx="1603509" cy="10565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4336" tIns="47168" rIns="94336" bIns="47168" anchor="ctr"/>
          <a:lstStyle/>
          <a:p>
            <a:pPr algn="ctr">
              <a:defRPr/>
            </a:pPr>
            <a:r>
              <a:rPr lang="zh-CN" altLang="en-US" sz="2500" dirty="0">
                <a:latin typeface="微软雅黑" pitchFamily="34" charset="-122"/>
                <a:ea typeface="微软雅黑" pitchFamily="34" charset="-122"/>
              </a:rPr>
              <a:t>添加文字</a:t>
            </a:r>
          </a:p>
        </p:txBody>
      </p:sp>
      <p:sp>
        <p:nvSpPr>
          <p:cNvPr id="23" name="矩形 22"/>
          <p:cNvSpPr/>
          <p:nvPr/>
        </p:nvSpPr>
        <p:spPr>
          <a:xfrm>
            <a:off x="4532286" y="2632995"/>
            <a:ext cx="1603509" cy="10565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4336" tIns="47168" rIns="94336" bIns="47168" anchor="ctr"/>
          <a:lstStyle/>
          <a:p>
            <a:pPr algn="ctr">
              <a:defRPr/>
            </a:pPr>
            <a:r>
              <a:rPr lang="zh-CN" altLang="en-US" sz="2500" dirty="0">
                <a:latin typeface="微软雅黑" pitchFamily="34" charset="-122"/>
                <a:ea typeface="微软雅黑" pitchFamily="34" charset="-122"/>
              </a:rPr>
              <a:t>添加文字</a:t>
            </a:r>
          </a:p>
        </p:txBody>
      </p:sp>
      <p:sp>
        <p:nvSpPr>
          <p:cNvPr id="24" name="矩形 23"/>
          <p:cNvSpPr/>
          <p:nvPr/>
        </p:nvSpPr>
        <p:spPr>
          <a:xfrm>
            <a:off x="6240620" y="2632995"/>
            <a:ext cx="1603509" cy="10565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4336" tIns="47168" rIns="94336" bIns="47168" anchor="ctr"/>
          <a:lstStyle/>
          <a:p>
            <a:pPr algn="ctr">
              <a:defRPr/>
            </a:pPr>
            <a:r>
              <a:rPr lang="zh-CN" altLang="en-US" sz="2500" dirty="0">
                <a:latin typeface="微软雅黑" pitchFamily="34" charset="-122"/>
                <a:ea typeface="微软雅黑" pitchFamily="34" charset="-122"/>
              </a:rPr>
              <a:t>添加文字</a:t>
            </a:r>
          </a:p>
        </p:txBody>
      </p:sp>
    </p:spTree>
    <p:extLst>
      <p:ext uri="{BB962C8B-B14F-4D97-AF65-F5344CB8AC3E}">
        <p14:creationId xmlns:p14="http://schemas.microsoft.com/office/powerpoint/2010/main" val="13546603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ppt_x"/>
                                          </p:val>
                                        </p:tav>
                                        <p:tav tm="100000">
                                          <p:val>
                                            <p:strVal val="#ppt_x"/>
                                          </p:val>
                                        </p:tav>
                                      </p:tavLst>
                                    </p:anim>
                                    <p:anim calcmode="lin" valueType="num">
                                      <p:cBhvr additive="base">
                                        <p:cTn id="19" dur="500" fill="hold"/>
                                        <p:tgtEl>
                                          <p:spTgt spid="21"/>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par>
                          <p:cTn id="28" fill="hold">
                            <p:stCondLst>
                              <p:cond delay="2500"/>
                            </p:stCondLst>
                            <p:childTnLst>
                              <p:par>
                                <p:cTn id="29" presetID="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childTnLst>
                          </p:cTn>
                        </p:par>
                        <p:par>
                          <p:cTn id="41" fill="hold">
                            <p:stCondLst>
                              <p:cond delay="4000"/>
                            </p:stCondLst>
                            <p:childTnLst>
                              <p:par>
                                <p:cTn id="42" presetID="2" presetClass="entr" presetSubtype="4"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500" fill="hold"/>
                                        <p:tgtEl>
                                          <p:spTgt spid="23"/>
                                        </p:tgtEl>
                                        <p:attrNameLst>
                                          <p:attrName>ppt_x</p:attrName>
                                        </p:attrNameLst>
                                      </p:cBhvr>
                                      <p:tavLst>
                                        <p:tav tm="0">
                                          <p:val>
                                            <p:strVal val="#ppt_x"/>
                                          </p:val>
                                        </p:tav>
                                        <p:tav tm="100000">
                                          <p:val>
                                            <p:strVal val="#ppt_x"/>
                                          </p:val>
                                        </p:tav>
                                      </p:tavLst>
                                    </p:anim>
                                    <p:anim calcmode="lin" valueType="num">
                                      <p:cBhvr additive="base">
                                        <p:cTn id="45" dur="500" fill="hold"/>
                                        <p:tgtEl>
                                          <p:spTgt spid="23"/>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2" presetClass="entr" presetSubtype="4"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down)">
                                      <p:cBhvr>
                                        <p:cTn id="49" dur="500"/>
                                        <p:tgtEl>
                                          <p:spTgt spid="8"/>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childTnLst>
                          </p:cTn>
                        </p:par>
                        <p:par>
                          <p:cTn id="54" fill="hold">
                            <p:stCondLst>
                              <p:cond delay="5500"/>
                            </p:stCondLst>
                            <p:childTnLst>
                              <p:par>
                                <p:cTn id="55" presetID="2" presetClass="entr" presetSubtype="1"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500" fill="hold"/>
                                        <p:tgtEl>
                                          <p:spTgt spid="24"/>
                                        </p:tgtEl>
                                        <p:attrNameLst>
                                          <p:attrName>ppt_x</p:attrName>
                                        </p:attrNameLst>
                                      </p:cBhvr>
                                      <p:tavLst>
                                        <p:tav tm="0">
                                          <p:val>
                                            <p:strVal val="#ppt_x"/>
                                          </p:val>
                                        </p:tav>
                                        <p:tav tm="100000">
                                          <p:val>
                                            <p:strVal val="#ppt_x"/>
                                          </p:val>
                                        </p:tav>
                                      </p:tavLst>
                                    </p:anim>
                                    <p:anim calcmode="lin" valueType="num">
                                      <p:cBhvr additive="base">
                                        <p:cTn id="58" dur="500" fill="hold"/>
                                        <p:tgtEl>
                                          <p:spTgt spid="24"/>
                                        </p:tgtEl>
                                        <p:attrNameLst>
                                          <p:attrName>ppt_y</p:attrName>
                                        </p:attrNameLst>
                                      </p:cBhvr>
                                      <p:tavLst>
                                        <p:tav tm="0">
                                          <p:val>
                                            <p:strVal val="0-#ppt_h/2"/>
                                          </p:val>
                                        </p:tav>
                                        <p:tav tm="100000">
                                          <p:val>
                                            <p:strVal val="#ppt_y"/>
                                          </p:val>
                                        </p:tav>
                                      </p:tavLst>
                                    </p:anim>
                                  </p:childTnLst>
                                </p:cTn>
                              </p:par>
                            </p:childTnLst>
                          </p:cTn>
                        </p:par>
                        <p:par>
                          <p:cTn id="59" fill="hold">
                            <p:stCondLst>
                              <p:cond delay="6000"/>
                            </p:stCondLst>
                            <p:childTnLst>
                              <p:par>
                                <p:cTn id="60" presetID="22" presetClass="entr" presetSubtype="1" fill="hold"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up)">
                                      <p:cBhvr>
                                        <p:cTn id="62" dur="500"/>
                                        <p:tgtEl>
                                          <p:spTgt spid="14"/>
                                        </p:tgtEl>
                                      </p:cBhvr>
                                    </p:animEffect>
                                  </p:childTnLst>
                                </p:cTn>
                              </p:par>
                            </p:childTnLst>
                          </p:cTn>
                        </p:par>
                        <p:par>
                          <p:cTn id="63" fill="hold">
                            <p:stCondLst>
                              <p:cond delay="6500"/>
                            </p:stCondLst>
                            <p:childTnLst>
                              <p:par>
                                <p:cTn id="64" presetID="22" presetClass="entr" presetSubtype="8"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left)">
                                      <p:cBhvr>
                                        <p:cTn id="6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7" grpId="0"/>
      <p:bldP spid="18" grpId="0"/>
      <p:bldP spid="19" grpId="0"/>
      <p:bldP spid="20" grpId="0"/>
      <p:bldP spid="21" grpId="0" animBg="1"/>
      <p:bldP spid="22" grpId="0" animBg="1"/>
      <p:bldP spid="23" grpId="0" animBg="1"/>
      <p:bldP spid="2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20280"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明年工作展望计划</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0" y="1688606"/>
            <a:ext cx="9144000" cy="17915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p:cNvPicPr>
          <p:nvPr/>
        </p:nvPicPr>
        <p:blipFill>
          <a:blip r:embed="rId3" cstate="print"/>
          <a:stretch>
            <a:fillRect/>
          </a:stretch>
        </p:blipFill>
        <p:spPr>
          <a:xfrm>
            <a:off x="1583848" y="2670186"/>
            <a:ext cx="1620000" cy="1620000"/>
          </a:xfrm>
          <a:prstGeom prst="ellipse">
            <a:avLst/>
          </a:prstGeom>
          <a:ln w="28575">
            <a:noFill/>
          </a:ln>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676954" y="2670186"/>
            <a:ext cx="1620000" cy="1620000"/>
          </a:xfrm>
          <a:prstGeom prst="ellipse">
            <a:avLst/>
          </a:prstGeom>
          <a:ln w="28575">
            <a:noFill/>
          </a:ln>
        </p:spPr>
      </p:pic>
      <p:pic>
        <p:nvPicPr>
          <p:cNvPr id="8" name="图片 7"/>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5796136" y="2670186"/>
            <a:ext cx="1620000" cy="1620000"/>
          </a:xfrm>
          <a:prstGeom prst="ellipse">
            <a:avLst/>
          </a:prstGeom>
          <a:ln w="28575">
            <a:noFill/>
          </a:ln>
        </p:spPr>
      </p:pic>
      <p:grpSp>
        <p:nvGrpSpPr>
          <p:cNvPr id="9" name="组合 8"/>
          <p:cNvGrpSpPr/>
          <p:nvPr/>
        </p:nvGrpSpPr>
        <p:grpSpPr>
          <a:xfrm>
            <a:off x="3131840" y="1863400"/>
            <a:ext cx="2808312" cy="707886"/>
            <a:chOff x="3131840" y="1225132"/>
            <a:chExt cx="2808312" cy="707886"/>
          </a:xfrm>
        </p:grpSpPr>
        <p:sp>
          <p:nvSpPr>
            <p:cNvPr id="10" name="矩形 9"/>
            <p:cNvSpPr/>
            <p:nvPr/>
          </p:nvSpPr>
          <p:spPr>
            <a:xfrm>
              <a:off x="3131840" y="1521751"/>
              <a:ext cx="2808312" cy="411267"/>
            </a:xfrm>
            <a:prstGeom prst="rect">
              <a:avLst/>
            </a:prstGeom>
          </p:spPr>
          <p:txBody>
            <a:bodyPr wrap="square" lIns="72009" tIns="36005" rIns="72009" bIns="36005">
              <a:spAutoFit/>
            </a:bodyPr>
            <a:lstStyle/>
            <a:p>
              <a:pPr marL="0" lvl="2" algn="ctr" defTabSz="718840" eaLnBrk="0" hangingPunct="0">
                <a:buClr>
                  <a:srgbClr val="0070C0"/>
                </a:buClr>
                <a:buSzPct val="80000"/>
                <a:tabLst>
                  <a:tab pos="107513" algn="l"/>
                </a:tabLst>
                <a:defRPr/>
              </a:pPr>
              <a:r>
                <a:rPr lang="zh-CN" altLang="en-US" sz="1100" spc="39" dirty="0">
                  <a:ln w="11430"/>
                  <a:solidFill>
                    <a:schemeClr val="bg1"/>
                  </a:solidFill>
                  <a:latin typeface="微软雅黑" pitchFamily="34" charset="-122"/>
                  <a:ea typeface="微软雅黑" pitchFamily="34" charset="-122"/>
                </a:rPr>
                <a:t>点击添加文本点击添加</a:t>
              </a:r>
              <a:r>
                <a:rPr lang="zh-CN" altLang="en-US" sz="1100" spc="39" dirty="0" smtClean="0">
                  <a:ln w="11430"/>
                  <a:solidFill>
                    <a:schemeClr val="bg1"/>
                  </a:solidFill>
                  <a:latin typeface="微软雅黑" pitchFamily="34" charset="-122"/>
                  <a:ea typeface="微软雅黑" pitchFamily="34" charset="-122"/>
                </a:rPr>
                <a:t>文本</a:t>
              </a:r>
              <a:r>
                <a:rPr lang="zh-CN" altLang="en-US" sz="1100" spc="39" dirty="0">
                  <a:ln w="11430"/>
                  <a:solidFill>
                    <a:schemeClr val="bg1"/>
                  </a:solidFill>
                  <a:latin typeface="微软雅黑" pitchFamily="34" charset="-122"/>
                  <a:ea typeface="微软雅黑" pitchFamily="34" charset="-122"/>
                </a:rPr>
                <a:t>点击添加文本点击添加</a:t>
              </a:r>
              <a:r>
                <a:rPr lang="zh-CN" altLang="en-US" sz="1100" spc="39" dirty="0" smtClean="0">
                  <a:ln w="11430"/>
                  <a:solidFill>
                    <a:schemeClr val="bg1"/>
                  </a:solidFill>
                  <a:latin typeface="微软雅黑" pitchFamily="34" charset="-122"/>
                  <a:ea typeface="微软雅黑" pitchFamily="34" charset="-122"/>
                </a:rPr>
                <a:t>文本</a:t>
              </a:r>
              <a:r>
                <a:rPr lang="zh-CN" altLang="en-US" sz="1100" spc="39" dirty="0">
                  <a:ln w="11430"/>
                  <a:solidFill>
                    <a:schemeClr val="bg1"/>
                  </a:solidFill>
                  <a:latin typeface="微软雅黑" pitchFamily="34" charset="-122"/>
                  <a:ea typeface="微软雅黑" pitchFamily="34" charset="-122"/>
                </a:rPr>
                <a:t>点击添加文本点击添加</a:t>
              </a:r>
              <a:r>
                <a:rPr lang="zh-CN" altLang="en-US" sz="1100" spc="39" dirty="0" smtClean="0">
                  <a:ln w="11430"/>
                  <a:solidFill>
                    <a:schemeClr val="bg1"/>
                  </a:solidFill>
                  <a:latin typeface="微软雅黑" pitchFamily="34" charset="-122"/>
                  <a:ea typeface="微软雅黑" pitchFamily="34" charset="-122"/>
                </a:rPr>
                <a:t>文本</a:t>
              </a:r>
              <a:endParaRPr lang="zh-CN" altLang="en-US" sz="1100" spc="39" dirty="0">
                <a:ln w="11430"/>
                <a:solidFill>
                  <a:schemeClr val="bg1"/>
                </a:solidFill>
                <a:latin typeface="微软雅黑" pitchFamily="34" charset="-122"/>
                <a:ea typeface="微软雅黑" pitchFamily="34" charset="-122"/>
              </a:endParaRPr>
            </a:p>
          </p:txBody>
        </p:sp>
        <p:sp>
          <p:nvSpPr>
            <p:cNvPr id="11" name="TextBox 10"/>
            <p:cNvSpPr txBox="1"/>
            <p:nvPr/>
          </p:nvSpPr>
          <p:spPr>
            <a:xfrm>
              <a:off x="3977934" y="1225132"/>
              <a:ext cx="1116124" cy="338554"/>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添加标题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731642" y="4421386"/>
            <a:ext cx="1324412" cy="740370"/>
            <a:chOff x="1807428" y="3579862"/>
            <a:chExt cx="1324412" cy="740370"/>
          </a:xfrm>
        </p:grpSpPr>
        <p:sp>
          <p:nvSpPr>
            <p:cNvPr id="13" name="矩形 12"/>
            <p:cNvSpPr/>
            <p:nvPr/>
          </p:nvSpPr>
          <p:spPr>
            <a:xfrm>
              <a:off x="1807428" y="3816632"/>
              <a:ext cx="1324412" cy="503600"/>
            </a:xfrm>
            <a:prstGeom prst="rect">
              <a:avLst/>
            </a:prstGeom>
          </p:spPr>
          <p:txBody>
            <a:bodyPr wrap="square" lIns="72009" tIns="36005" rIns="72009" bIns="36005">
              <a:spAutoFit/>
            </a:bodyPr>
            <a:lstStyle/>
            <a:p>
              <a:pPr marL="0" lvl="2" algn="ctr" defTabSz="718840" eaLnBrk="0" fontAlgn="auto" hangingPunct="0">
                <a:spcBef>
                  <a:spcPts val="0"/>
                </a:spcBef>
                <a:spcAft>
                  <a:spcPts val="0"/>
                </a:spcAft>
                <a:buClr>
                  <a:srgbClr val="0070C0"/>
                </a:buClr>
                <a:buSzPct val="80000"/>
                <a:tabLst>
                  <a:tab pos="107513" algn="l"/>
                </a:tabLst>
                <a:defRPr/>
              </a:pPr>
              <a:r>
                <a:rPr lang="zh-CN" altLang="en-US" sz="1400" spc="39" dirty="0">
                  <a:ln w="11430"/>
                  <a:latin typeface="微软雅黑" pitchFamily="34" charset="-122"/>
                  <a:ea typeface="微软雅黑" pitchFamily="34" charset="-122"/>
                </a:rPr>
                <a:t>点击添加文本点击添加文本</a:t>
              </a:r>
            </a:p>
          </p:txBody>
        </p:sp>
        <p:sp>
          <p:nvSpPr>
            <p:cNvPr id="14" name="TextBox 13"/>
            <p:cNvSpPr txBox="1"/>
            <p:nvPr/>
          </p:nvSpPr>
          <p:spPr>
            <a:xfrm>
              <a:off x="1945034" y="3579862"/>
              <a:ext cx="1049201" cy="338554"/>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添加标题</a:t>
              </a:r>
              <a:endParaRPr lang="zh-CN" altLang="en-US" sz="1600" b="1" dirty="0">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812301" y="4421386"/>
            <a:ext cx="1349307" cy="740370"/>
            <a:chOff x="1584511" y="3579862"/>
            <a:chExt cx="1349307" cy="740370"/>
          </a:xfrm>
        </p:grpSpPr>
        <p:sp>
          <p:nvSpPr>
            <p:cNvPr id="16" name="矩形 15"/>
            <p:cNvSpPr/>
            <p:nvPr/>
          </p:nvSpPr>
          <p:spPr>
            <a:xfrm>
              <a:off x="1584511" y="3816632"/>
              <a:ext cx="1349307" cy="503600"/>
            </a:xfrm>
            <a:prstGeom prst="rect">
              <a:avLst/>
            </a:prstGeom>
          </p:spPr>
          <p:txBody>
            <a:bodyPr wrap="square" lIns="72009" tIns="36005" rIns="72009" bIns="36005">
              <a:spAutoFit/>
            </a:bodyPr>
            <a:lstStyle/>
            <a:p>
              <a:pPr marL="0" lvl="2" algn="ctr" defTabSz="718840" eaLnBrk="0" fontAlgn="auto" hangingPunct="0">
                <a:spcBef>
                  <a:spcPts val="0"/>
                </a:spcBef>
                <a:spcAft>
                  <a:spcPts val="0"/>
                </a:spcAft>
                <a:buClr>
                  <a:srgbClr val="0070C0"/>
                </a:buClr>
                <a:buSzPct val="80000"/>
                <a:tabLst>
                  <a:tab pos="107513" algn="l"/>
                </a:tabLst>
                <a:defRPr/>
              </a:pPr>
              <a:r>
                <a:rPr lang="zh-CN" altLang="en-US" sz="1400" spc="39" dirty="0">
                  <a:ln w="11430"/>
                  <a:latin typeface="微软雅黑" pitchFamily="34" charset="-122"/>
                  <a:ea typeface="微软雅黑" pitchFamily="34" charset="-122"/>
                </a:rPr>
                <a:t>点击添加文本点击添加文本</a:t>
              </a:r>
            </a:p>
          </p:txBody>
        </p:sp>
        <p:sp>
          <p:nvSpPr>
            <p:cNvPr id="17" name="TextBox 16"/>
            <p:cNvSpPr txBox="1"/>
            <p:nvPr/>
          </p:nvSpPr>
          <p:spPr>
            <a:xfrm>
              <a:off x="1758120" y="3579862"/>
              <a:ext cx="1002088" cy="338554"/>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添加标题</a:t>
              </a:r>
              <a:endParaRPr lang="zh-CN" altLang="en-US" sz="1600" b="1" dirty="0">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5970933" y="4421386"/>
            <a:ext cx="1270406" cy="740370"/>
            <a:chOff x="1663412" y="3579862"/>
            <a:chExt cx="1270406" cy="740370"/>
          </a:xfrm>
        </p:grpSpPr>
        <p:sp>
          <p:nvSpPr>
            <p:cNvPr id="19" name="矩形 18"/>
            <p:cNvSpPr/>
            <p:nvPr/>
          </p:nvSpPr>
          <p:spPr>
            <a:xfrm>
              <a:off x="1663412" y="3816632"/>
              <a:ext cx="1270406" cy="503600"/>
            </a:xfrm>
            <a:prstGeom prst="rect">
              <a:avLst/>
            </a:prstGeom>
          </p:spPr>
          <p:txBody>
            <a:bodyPr wrap="square" lIns="72009" tIns="36005" rIns="72009" bIns="36005">
              <a:spAutoFit/>
            </a:bodyPr>
            <a:lstStyle/>
            <a:p>
              <a:pPr marL="0" lvl="2" algn="ctr" defTabSz="718840" eaLnBrk="0" fontAlgn="auto" hangingPunct="0">
                <a:spcBef>
                  <a:spcPts val="0"/>
                </a:spcBef>
                <a:spcAft>
                  <a:spcPts val="0"/>
                </a:spcAft>
                <a:buClr>
                  <a:srgbClr val="0070C0"/>
                </a:buClr>
                <a:buSzPct val="80000"/>
                <a:tabLst>
                  <a:tab pos="107513" algn="l"/>
                </a:tabLst>
                <a:defRPr/>
              </a:pPr>
              <a:r>
                <a:rPr lang="zh-CN" altLang="en-US" sz="1400" spc="39" dirty="0">
                  <a:ln w="11430"/>
                  <a:latin typeface="微软雅黑" pitchFamily="34" charset="-122"/>
                  <a:ea typeface="微软雅黑" pitchFamily="34" charset="-122"/>
                </a:rPr>
                <a:t>点击添加文本点击添加文本</a:t>
              </a:r>
            </a:p>
          </p:txBody>
        </p:sp>
        <p:sp>
          <p:nvSpPr>
            <p:cNvPr id="20" name="TextBox 19"/>
            <p:cNvSpPr txBox="1"/>
            <p:nvPr/>
          </p:nvSpPr>
          <p:spPr>
            <a:xfrm>
              <a:off x="1765014" y="3579862"/>
              <a:ext cx="1067203" cy="338554"/>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添加标题</a:t>
              </a:r>
              <a:endParaRPr lang="zh-CN" altLang="en-US" sz="1600"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5044106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outVertical)">
                                      <p:cBhvr>
                                        <p:cTn id="18" dur="500"/>
                                        <p:tgtEl>
                                          <p:spTgt spid="5"/>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par>
                          <p:cTn id="23" fill="hold">
                            <p:stCondLst>
                              <p:cond delay="2000"/>
                            </p:stCondLst>
                            <p:childTnLst>
                              <p:par>
                                <p:cTn id="24" presetID="15"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ppt_w</p:attrName>
                                        </p:attrNameLst>
                                      </p:cBhvr>
                                      <p:tavLst>
                                        <p:tav tm="0">
                                          <p:val>
                                            <p:fltVal val="0"/>
                                          </p:val>
                                        </p:tav>
                                        <p:tav tm="100000">
                                          <p:val>
                                            <p:strVal val="#ppt_w"/>
                                          </p:val>
                                        </p:tav>
                                      </p:tavLst>
                                    </p:anim>
                                    <p:anim calcmode="lin" valueType="num">
                                      <p:cBhvr>
                                        <p:cTn id="27" dur="1000" fill="hold"/>
                                        <p:tgtEl>
                                          <p:spTgt spid="6"/>
                                        </p:tgtEl>
                                        <p:attrNameLst>
                                          <p:attrName>ppt_h</p:attrName>
                                        </p:attrNameLst>
                                      </p:cBhvr>
                                      <p:tavLst>
                                        <p:tav tm="0">
                                          <p:val>
                                            <p:fltVal val="0"/>
                                          </p:val>
                                        </p:tav>
                                        <p:tav tm="100000">
                                          <p:val>
                                            <p:strVal val="#ppt_h"/>
                                          </p:val>
                                        </p:tav>
                                      </p:tavLst>
                                    </p:anim>
                                    <p:anim calcmode="lin" valueType="num">
                                      <p:cBhvr>
                                        <p:cTn id="28"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6"/>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nodeType="withEffect">
                                  <p:stCondLst>
                                    <p:cond delay="200"/>
                                  </p:stCondLst>
                                  <p:childTnLst>
                                    <p:set>
                                      <p:cBhvr>
                                        <p:cTn id="31" dur="1" fill="hold">
                                          <p:stCondLst>
                                            <p:cond delay="0"/>
                                          </p:stCondLst>
                                        </p:cTn>
                                        <p:tgtEl>
                                          <p:spTgt spid="7"/>
                                        </p:tgtEl>
                                        <p:attrNameLst>
                                          <p:attrName>style.visibility</p:attrName>
                                        </p:attrNameLst>
                                      </p:cBhvr>
                                      <p:to>
                                        <p:strVal val="visible"/>
                                      </p:to>
                                    </p:set>
                                    <p:anim calcmode="lin" valueType="num">
                                      <p:cBhvr>
                                        <p:cTn id="32" dur="1000" fill="hold"/>
                                        <p:tgtEl>
                                          <p:spTgt spid="7"/>
                                        </p:tgtEl>
                                        <p:attrNameLst>
                                          <p:attrName>ppt_w</p:attrName>
                                        </p:attrNameLst>
                                      </p:cBhvr>
                                      <p:tavLst>
                                        <p:tav tm="0">
                                          <p:val>
                                            <p:fltVal val="0"/>
                                          </p:val>
                                        </p:tav>
                                        <p:tav tm="100000">
                                          <p:val>
                                            <p:strVal val="#ppt_w"/>
                                          </p:val>
                                        </p:tav>
                                      </p:tavLst>
                                    </p:anim>
                                    <p:anim calcmode="lin" valueType="num">
                                      <p:cBhvr>
                                        <p:cTn id="33" dur="1000" fill="hold"/>
                                        <p:tgtEl>
                                          <p:spTgt spid="7"/>
                                        </p:tgtEl>
                                        <p:attrNameLst>
                                          <p:attrName>ppt_h</p:attrName>
                                        </p:attrNameLst>
                                      </p:cBhvr>
                                      <p:tavLst>
                                        <p:tav tm="0">
                                          <p:val>
                                            <p:fltVal val="0"/>
                                          </p:val>
                                        </p:tav>
                                        <p:tav tm="100000">
                                          <p:val>
                                            <p:strVal val="#ppt_h"/>
                                          </p:val>
                                        </p:tav>
                                      </p:tavLst>
                                    </p:anim>
                                    <p:anim calcmode="lin" valueType="num">
                                      <p:cBhvr>
                                        <p:cTn id="34"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7"/>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nodeType="withEffect">
                                  <p:stCondLst>
                                    <p:cond delay="400"/>
                                  </p:stCondLst>
                                  <p:childTnLst>
                                    <p:set>
                                      <p:cBhvr>
                                        <p:cTn id="37" dur="1" fill="hold">
                                          <p:stCondLst>
                                            <p:cond delay="0"/>
                                          </p:stCondLst>
                                        </p:cTn>
                                        <p:tgtEl>
                                          <p:spTgt spid="8"/>
                                        </p:tgtEl>
                                        <p:attrNameLst>
                                          <p:attrName>style.visibility</p:attrName>
                                        </p:attrNameLst>
                                      </p:cBhvr>
                                      <p:to>
                                        <p:strVal val="visible"/>
                                      </p:to>
                                    </p:set>
                                    <p:anim calcmode="lin" valueType="num">
                                      <p:cBhvr>
                                        <p:cTn id="38" dur="1000" fill="hold"/>
                                        <p:tgtEl>
                                          <p:spTgt spid="8"/>
                                        </p:tgtEl>
                                        <p:attrNameLst>
                                          <p:attrName>ppt_w</p:attrName>
                                        </p:attrNameLst>
                                      </p:cBhvr>
                                      <p:tavLst>
                                        <p:tav tm="0">
                                          <p:val>
                                            <p:fltVal val="0"/>
                                          </p:val>
                                        </p:tav>
                                        <p:tav tm="100000">
                                          <p:val>
                                            <p:strVal val="#ppt_w"/>
                                          </p:val>
                                        </p:tav>
                                      </p:tavLst>
                                    </p:anim>
                                    <p:anim calcmode="lin" valueType="num">
                                      <p:cBhvr>
                                        <p:cTn id="39" dur="1000" fill="hold"/>
                                        <p:tgtEl>
                                          <p:spTgt spid="8"/>
                                        </p:tgtEl>
                                        <p:attrNameLst>
                                          <p:attrName>ppt_h</p:attrName>
                                        </p:attrNameLst>
                                      </p:cBhvr>
                                      <p:tavLst>
                                        <p:tav tm="0">
                                          <p:val>
                                            <p:fltVal val="0"/>
                                          </p:val>
                                        </p:tav>
                                        <p:tav tm="100000">
                                          <p:val>
                                            <p:strVal val="#ppt_h"/>
                                          </p:val>
                                        </p:tav>
                                      </p:tavLst>
                                    </p:anim>
                                    <p:anim calcmode="lin" valueType="num">
                                      <p:cBhvr>
                                        <p:cTn id="4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42" fill="hold">
                            <p:stCondLst>
                              <p:cond delay="3400"/>
                            </p:stCondLst>
                            <p:childTnLst>
                              <p:par>
                                <p:cTn id="43" presetID="22" presetClass="entr" presetSubtype="1"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500"/>
                                        <p:tgtEl>
                                          <p:spTgt spid="12"/>
                                        </p:tgtEl>
                                      </p:cBhvr>
                                    </p:animEffect>
                                  </p:childTnLst>
                                </p:cTn>
                              </p:par>
                              <p:par>
                                <p:cTn id="46" presetID="22" presetClass="entr" presetSubtype="1"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up)">
                                      <p:cBhvr>
                                        <p:cTn id="48" dur="500"/>
                                        <p:tgtEl>
                                          <p:spTgt spid="15"/>
                                        </p:tgtEl>
                                      </p:cBhvr>
                                    </p:animEffect>
                                  </p:childTnLst>
                                </p:cTn>
                              </p:par>
                              <p:par>
                                <p:cTn id="49" presetID="22" presetClass="entr" presetSubtype="1" fill="hold"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up)">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20280"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明年工作展望计划</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右箭头 4"/>
          <p:cNvSpPr/>
          <p:nvPr/>
        </p:nvSpPr>
        <p:spPr>
          <a:xfrm>
            <a:off x="323528" y="1273324"/>
            <a:ext cx="5040000" cy="1224136"/>
          </a:xfrm>
          <a:prstGeom prst="rightArrow">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a:off x="2195736" y="1849388"/>
            <a:ext cx="5040000" cy="1224136"/>
          </a:xfrm>
          <a:prstGeom prst="rightArrow">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右箭头 6"/>
          <p:cNvSpPr/>
          <p:nvPr/>
        </p:nvSpPr>
        <p:spPr>
          <a:xfrm>
            <a:off x="3995376" y="2425452"/>
            <a:ext cx="5040000" cy="1224136"/>
          </a:xfrm>
          <a:prstGeom prst="rightArrow">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5536" y="2353444"/>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单击此处</a:t>
            </a:r>
            <a:r>
              <a:rPr lang="zh-CN" altLang="en-US" sz="1400" dirty="0" smtClean="0">
                <a:solidFill>
                  <a:schemeClr val="tx1">
                    <a:lumMod val="75000"/>
                    <a:lumOff val="25000"/>
                  </a:schemeClr>
                </a:solidFill>
                <a:latin typeface="微软雅黑" pitchFamily="34" charset="-122"/>
                <a:ea typeface="微软雅黑" pitchFamily="34" charset="-122"/>
              </a:rPr>
              <a:t>添加说明</a:t>
            </a:r>
            <a:r>
              <a:rPr lang="zh-CN" altLang="en-US" sz="1400" dirty="0">
                <a:solidFill>
                  <a:schemeClr val="tx1">
                    <a:lumMod val="75000"/>
                    <a:lumOff val="25000"/>
                  </a:schemeClr>
                </a:solidFill>
                <a:latin typeface="微软雅黑" pitchFamily="34" charset="-122"/>
                <a:ea typeface="微软雅黑" pitchFamily="34" charset="-122"/>
              </a:rPr>
              <a:t>文字单击此处</a:t>
            </a:r>
            <a:r>
              <a:rPr lang="zh-CN" altLang="en-US" sz="1400" dirty="0" smtClean="0">
                <a:solidFill>
                  <a:schemeClr val="tx1">
                    <a:lumMod val="75000"/>
                    <a:lumOff val="25000"/>
                  </a:schemeClr>
                </a:solidFill>
                <a:latin typeface="微软雅黑" pitchFamily="34" charset="-122"/>
                <a:ea typeface="微软雅黑" pitchFamily="34" charset="-122"/>
              </a:rPr>
              <a:t>添加说明</a:t>
            </a:r>
            <a:r>
              <a:rPr lang="zh-CN" altLang="en-US" sz="1400" dirty="0">
                <a:solidFill>
                  <a:schemeClr val="tx1">
                    <a:lumMod val="75000"/>
                    <a:lumOff val="25000"/>
                  </a:schemeClr>
                </a:solidFill>
                <a:latin typeface="微软雅黑" pitchFamily="34" charset="-122"/>
                <a:ea typeface="微软雅黑" pitchFamily="34" charset="-122"/>
              </a:rPr>
              <a:t>文字</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9" name="TextBox 8"/>
          <p:cNvSpPr txBox="1"/>
          <p:nvPr/>
        </p:nvSpPr>
        <p:spPr>
          <a:xfrm>
            <a:off x="323528" y="1716115"/>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0" name="TextBox 9"/>
          <p:cNvSpPr txBox="1"/>
          <p:nvPr/>
        </p:nvSpPr>
        <p:spPr>
          <a:xfrm>
            <a:off x="2195736" y="2302922"/>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1" name="矩形 10"/>
          <p:cNvSpPr/>
          <p:nvPr/>
        </p:nvSpPr>
        <p:spPr>
          <a:xfrm>
            <a:off x="2339752" y="3001516"/>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单击此处添加说明文字单击此处添加说明文字</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2" name="矩形 11"/>
          <p:cNvSpPr/>
          <p:nvPr/>
        </p:nvSpPr>
        <p:spPr>
          <a:xfrm>
            <a:off x="4193228" y="3533155"/>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单击此处添加说明文字单击此处添加说明文字</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3995936" y="2878986"/>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4" name="圆角矩形 13"/>
          <p:cNvSpPr/>
          <p:nvPr/>
        </p:nvSpPr>
        <p:spPr>
          <a:xfrm>
            <a:off x="6084168" y="3793604"/>
            <a:ext cx="2520280" cy="1224136"/>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156176" y="3925133"/>
            <a:ext cx="2376264" cy="957185"/>
          </a:xfrm>
          <a:prstGeom prst="rect">
            <a:avLst/>
          </a:prstGeom>
        </p:spPr>
        <p:txBody>
          <a:bodyPr wrap="square">
            <a:spAutoFit/>
          </a:bodyPr>
          <a:lstStyle/>
          <a:p>
            <a:pPr lvl="0">
              <a:lnSpc>
                <a:spcPct val="150000"/>
              </a:lnSpc>
              <a:defRPr/>
            </a:pPr>
            <a:r>
              <a:rPr kumimoji="0" lang="zh-CN" altLang="en-US" sz="13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请输入文本内容请输入文本</a:t>
            </a:r>
            <a:r>
              <a:rPr lang="zh-CN" altLang="en-US" sz="13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内容请输入文本内容输入文本内容输入文本内容</a:t>
            </a:r>
            <a:endParaRPr kumimoji="0" lang="zh-CN" altLang="en-US" sz="13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8983004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0-#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0-#ppt_w/2"/>
                                          </p:val>
                                        </p:tav>
                                        <p:tav tm="100000">
                                          <p:val>
                                            <p:strVal val="#ppt_x"/>
                                          </p:val>
                                        </p:tav>
                                      </p:tavLst>
                                    </p:anim>
                                    <p:anim calcmode="lin" valueType="num">
                                      <p:cBhvr additive="base">
                                        <p:cTn id="29" dur="500" fill="hold"/>
                                        <p:tgtEl>
                                          <p:spTgt spid="7"/>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2" presetClass="entr" presetSubtype="2"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right)">
                                      <p:cBhvr>
                                        <p:cTn id="33" dur="500"/>
                                        <p:tgtEl>
                                          <p:spTgt spid="9"/>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par>
                          <p:cTn id="38" fill="hold">
                            <p:stCondLst>
                              <p:cond delay="3500"/>
                            </p:stCondLst>
                            <p:childTnLst>
                              <p:par>
                                <p:cTn id="39" presetID="22" presetClass="entr" presetSubtype="2"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right)">
                                      <p:cBhvr>
                                        <p:cTn id="41" dur="500"/>
                                        <p:tgtEl>
                                          <p:spTgt spid="10"/>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up)">
                                      <p:cBhvr>
                                        <p:cTn id="45" dur="500"/>
                                        <p:tgtEl>
                                          <p:spTgt spid="11"/>
                                        </p:tgtEl>
                                      </p:cBhvr>
                                    </p:animEffect>
                                  </p:childTnLst>
                                </p:cTn>
                              </p:par>
                            </p:childTnLst>
                          </p:cTn>
                        </p:par>
                        <p:par>
                          <p:cTn id="46" fill="hold">
                            <p:stCondLst>
                              <p:cond delay="4500"/>
                            </p:stCondLst>
                            <p:childTnLst>
                              <p:par>
                                <p:cTn id="47" presetID="22" presetClass="entr" presetSubtype="2"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right)">
                                      <p:cBhvr>
                                        <p:cTn id="49" dur="500"/>
                                        <p:tgtEl>
                                          <p:spTgt spid="13"/>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up)">
                                      <p:cBhvr>
                                        <p:cTn id="53" dur="500"/>
                                        <p:tgtEl>
                                          <p:spTgt spid="12"/>
                                        </p:tgtEl>
                                      </p:cBhvr>
                                    </p:animEffect>
                                  </p:childTnLst>
                                </p:cTn>
                              </p:par>
                            </p:childTnLst>
                          </p:cTn>
                        </p:par>
                        <p:par>
                          <p:cTn id="54" fill="hold">
                            <p:stCondLst>
                              <p:cond delay="5500"/>
                            </p:stCondLst>
                            <p:childTnLst>
                              <p:par>
                                <p:cTn id="55" presetID="21" presetClass="entr" presetSubtype="1"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heel(1)">
                                      <p:cBhvr>
                                        <p:cTn id="57" dur="1000"/>
                                        <p:tgtEl>
                                          <p:spTgt spid="14"/>
                                        </p:tgtEl>
                                      </p:cBhvr>
                                    </p:animEffect>
                                  </p:childTnLst>
                                </p:cTn>
                              </p:par>
                            </p:childTnLst>
                          </p:cTn>
                        </p:par>
                        <p:par>
                          <p:cTn id="58" fill="hold">
                            <p:stCondLst>
                              <p:cond delay="6500"/>
                            </p:stCondLst>
                            <p:childTnLst>
                              <p:par>
                                <p:cTn id="59" presetID="22" presetClass="entr" presetSubtype="8"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left)">
                                      <p:cBhvr>
                                        <p:cTn id="6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p:bldP spid="9" grpId="0"/>
      <p:bldP spid="10" grpId="0"/>
      <p:bldP spid="11" grpId="0"/>
      <p:bldP spid="12" grpId="0"/>
      <p:bldP spid="13" grpId="0"/>
      <p:bldP spid="14" grpId="0" animBg="1"/>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20280"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明年工作展望计划</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组合 4"/>
          <p:cNvGrpSpPr/>
          <p:nvPr/>
        </p:nvGrpSpPr>
        <p:grpSpPr>
          <a:xfrm>
            <a:off x="3045722" y="1748470"/>
            <a:ext cx="2810645" cy="2810821"/>
            <a:chOff x="3152953" y="1452622"/>
            <a:chExt cx="2574227" cy="2574070"/>
          </a:xfrm>
          <a:solidFill>
            <a:srgbClr val="0070C0"/>
          </a:solidFill>
        </p:grpSpPr>
        <p:sp>
          <p:nvSpPr>
            <p:cNvPr id="6" name="箭头1"/>
            <p:cNvSpPr>
              <a:spLocks noChangeAspect="1"/>
            </p:cNvSpPr>
            <p:nvPr/>
          </p:nvSpPr>
          <p:spPr bwMode="auto">
            <a:xfrm>
              <a:off x="4461068" y="1452622"/>
              <a:ext cx="1266112" cy="1458040"/>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grp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43202" rIns="0" bIns="43202" anchor="ctr"/>
            <a:lstStyle/>
            <a:p>
              <a:pPr algn="ctr">
                <a:lnSpc>
                  <a:spcPct val="120000"/>
                </a:lnSpc>
                <a:spcBef>
                  <a:spcPts val="464"/>
                </a:spcBef>
                <a:spcAft>
                  <a:spcPts val="464"/>
                </a:spcAft>
                <a:defRPr/>
              </a:pPr>
              <a:endParaRPr lang="en-US" sz="2200" dirty="0">
                <a:solidFill>
                  <a:schemeClr val="tx1">
                    <a:lumMod val="95000"/>
                    <a:lumOff val="5000"/>
                  </a:schemeClr>
                </a:solidFill>
                <a:latin typeface="Impact" pitchFamily="34" charset="0"/>
              </a:endParaRPr>
            </a:p>
          </p:txBody>
        </p:sp>
        <p:sp>
          <p:nvSpPr>
            <p:cNvPr id="7" name="箭头4"/>
            <p:cNvSpPr>
              <a:spLocks noChangeAspect="1"/>
            </p:cNvSpPr>
            <p:nvPr/>
          </p:nvSpPr>
          <p:spPr bwMode="auto">
            <a:xfrm>
              <a:off x="3152953" y="1454123"/>
              <a:ext cx="1437127" cy="1330536"/>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grp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nSpc>
                  <a:spcPct val="120000"/>
                </a:lnSpc>
                <a:defRPr/>
              </a:pPr>
              <a:endParaRPr lang="en-US" sz="900" dirty="0">
                <a:solidFill>
                  <a:schemeClr val="tx1">
                    <a:lumMod val="95000"/>
                    <a:lumOff val="5000"/>
                  </a:schemeClr>
                </a:solidFill>
                <a:latin typeface="微软雅黑" pitchFamily="34" charset="-122"/>
              </a:endParaRPr>
            </a:p>
          </p:txBody>
        </p:sp>
        <p:sp>
          <p:nvSpPr>
            <p:cNvPr id="8" name="箭头3"/>
            <p:cNvSpPr>
              <a:spLocks noChangeAspect="1"/>
            </p:cNvSpPr>
            <p:nvPr/>
          </p:nvSpPr>
          <p:spPr bwMode="auto">
            <a:xfrm>
              <a:off x="3157454" y="2655655"/>
              <a:ext cx="1302115" cy="1371037"/>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grp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nSpc>
                  <a:spcPct val="120000"/>
                </a:lnSpc>
                <a:defRPr/>
              </a:pPr>
              <a:endParaRPr lang="en-US" sz="900" dirty="0">
                <a:solidFill>
                  <a:schemeClr val="tx1">
                    <a:lumMod val="95000"/>
                    <a:lumOff val="5000"/>
                  </a:schemeClr>
                </a:solidFill>
                <a:latin typeface="微软雅黑" pitchFamily="34" charset="-122"/>
              </a:endParaRPr>
            </a:p>
          </p:txBody>
        </p:sp>
        <p:sp>
          <p:nvSpPr>
            <p:cNvPr id="9" name="箭头2"/>
            <p:cNvSpPr>
              <a:spLocks noChangeAspect="1"/>
            </p:cNvSpPr>
            <p:nvPr/>
          </p:nvSpPr>
          <p:spPr bwMode="auto">
            <a:xfrm>
              <a:off x="4333558" y="2784660"/>
              <a:ext cx="1392123" cy="1239033"/>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31754" rIns="0" bIns="31754" anchor="ctr"/>
            <a:lstStyle/>
            <a:p>
              <a:pPr marL="141243" indent="-141243">
                <a:lnSpc>
                  <a:spcPct val="120000"/>
                </a:lnSpc>
                <a:spcBef>
                  <a:spcPts val="464"/>
                </a:spcBef>
                <a:spcAft>
                  <a:spcPts val="464"/>
                </a:spcAft>
                <a:buFont typeface="Arial" pitchFamily="34" charset="0"/>
                <a:buChar char="•"/>
                <a:defRPr/>
              </a:pPr>
              <a:endParaRPr lang="en-US" sz="1100" dirty="0">
                <a:solidFill>
                  <a:schemeClr val="tx1">
                    <a:lumMod val="95000"/>
                    <a:lumOff val="5000"/>
                  </a:schemeClr>
                </a:solidFill>
                <a:latin typeface="微软雅黑" pitchFamily="34" charset="-122"/>
              </a:endParaRPr>
            </a:p>
          </p:txBody>
        </p:sp>
      </p:grpSp>
      <p:sp>
        <p:nvSpPr>
          <p:cNvPr id="10" name="中心文本"/>
          <p:cNvSpPr txBox="1">
            <a:spLocks noChangeArrowheads="1"/>
          </p:cNvSpPr>
          <p:nvPr/>
        </p:nvSpPr>
        <p:spPr bwMode="auto">
          <a:xfrm>
            <a:off x="3804071" y="2854126"/>
            <a:ext cx="1336532" cy="579854"/>
          </a:xfrm>
          <a:prstGeom prst="rect">
            <a:avLst/>
          </a:prstGeom>
          <a:noFill/>
          <a:ln w="9525">
            <a:noFill/>
            <a:miter lim="800000"/>
            <a:headEnd/>
            <a:tailEnd/>
          </a:ln>
        </p:spPr>
        <p:txBody>
          <a:bodyPr lIns="70752" tIns="35375" rIns="70752" bIns="35375">
            <a:spAutoFit/>
          </a:bodyPr>
          <a:lstStyle/>
          <a:p>
            <a:pPr algn="ctr" eaLnBrk="1" hangingPunct="1"/>
            <a:r>
              <a:rPr lang="zh-CN" altLang="en-US" sz="3300" dirty="0">
                <a:solidFill>
                  <a:schemeClr val="tx1">
                    <a:lumMod val="95000"/>
                    <a:lumOff val="5000"/>
                  </a:schemeClr>
                </a:solidFill>
                <a:latin typeface="微软雅黑" pitchFamily="34" charset="-122"/>
                <a:ea typeface="微软雅黑" pitchFamily="34" charset="-122"/>
              </a:rPr>
              <a:t>标题</a:t>
            </a:r>
            <a:endParaRPr lang="zh-CN" altLang="en-US" sz="4100" dirty="0">
              <a:solidFill>
                <a:schemeClr val="tx1">
                  <a:lumMod val="95000"/>
                  <a:lumOff val="5000"/>
                </a:schemeClr>
              </a:solidFill>
              <a:latin typeface="微软雅黑" pitchFamily="34" charset="-122"/>
              <a:ea typeface="微软雅黑" pitchFamily="34" charset="-122"/>
            </a:endParaRPr>
          </a:p>
        </p:txBody>
      </p:sp>
      <p:sp>
        <p:nvSpPr>
          <p:cNvPr id="11" name="TextBox 10"/>
          <p:cNvSpPr txBox="1"/>
          <p:nvPr/>
        </p:nvSpPr>
        <p:spPr>
          <a:xfrm>
            <a:off x="467544" y="1712435"/>
            <a:ext cx="2790990" cy="881248"/>
          </a:xfrm>
          <a:prstGeom prst="rect">
            <a:avLst/>
          </a:prstGeom>
          <a:noFill/>
        </p:spPr>
        <p:txBody>
          <a:bodyPr lIns="94336" tIns="47168" rIns="94336" bIns="47168" anchor="ctr"/>
          <a:lstStyle/>
          <a:p>
            <a:pPr algn="ctr">
              <a:lnSpc>
                <a:spcPct val="130000"/>
              </a:lnSpc>
              <a:defRPr/>
            </a:pPr>
            <a:r>
              <a:rPr lang="zh-CN" altLang="en-US" sz="1700" kern="0" dirty="0">
                <a:solidFill>
                  <a:schemeClr val="tx1">
                    <a:lumMod val="95000"/>
                    <a:lumOff val="5000"/>
                  </a:schemeClr>
                </a:solidFill>
                <a:latin typeface="微软雅黑" pitchFamily="34" charset="-122"/>
                <a:ea typeface="微软雅黑" pitchFamily="34" charset="-122"/>
              </a:rPr>
              <a:t>请在此处输入您的文本</a:t>
            </a:r>
            <a:endParaRPr lang="en-US" altLang="zh-CN" sz="1700" kern="0" dirty="0">
              <a:solidFill>
                <a:schemeClr val="tx1">
                  <a:lumMod val="95000"/>
                  <a:lumOff val="5000"/>
                </a:schemeClr>
              </a:solidFill>
              <a:latin typeface="微软雅黑" pitchFamily="34" charset="-122"/>
              <a:ea typeface="微软雅黑" pitchFamily="34" charset="-122"/>
            </a:endParaRPr>
          </a:p>
          <a:p>
            <a:pPr algn="ctr">
              <a:lnSpc>
                <a:spcPct val="130000"/>
              </a:lnSpc>
              <a:defRPr/>
            </a:pPr>
            <a:r>
              <a:rPr lang="zh-CN" altLang="en-US" sz="1700" kern="0" dirty="0">
                <a:solidFill>
                  <a:schemeClr val="tx1">
                    <a:lumMod val="95000"/>
                    <a:lumOff val="5000"/>
                  </a:schemeClr>
                </a:solidFill>
                <a:latin typeface="微软雅黑" pitchFamily="34" charset="-122"/>
                <a:ea typeface="微软雅黑" pitchFamily="34" charset="-122"/>
              </a:rPr>
              <a:t>请在此处输入您的文本</a:t>
            </a:r>
            <a:endParaRPr lang="en-US" altLang="zh-CN" sz="1700" kern="0" dirty="0">
              <a:solidFill>
                <a:schemeClr val="tx1">
                  <a:lumMod val="95000"/>
                  <a:lumOff val="5000"/>
                </a:schemeClr>
              </a:solidFill>
              <a:latin typeface="微软雅黑" pitchFamily="34" charset="-122"/>
              <a:ea typeface="微软雅黑" pitchFamily="34" charset="-122"/>
            </a:endParaRPr>
          </a:p>
        </p:txBody>
      </p:sp>
      <p:sp>
        <p:nvSpPr>
          <p:cNvPr id="12" name="TextBox 10"/>
          <p:cNvSpPr txBox="1"/>
          <p:nvPr/>
        </p:nvSpPr>
        <p:spPr>
          <a:xfrm>
            <a:off x="5656545" y="1712435"/>
            <a:ext cx="2790990" cy="881248"/>
          </a:xfrm>
          <a:prstGeom prst="rect">
            <a:avLst/>
          </a:prstGeom>
          <a:noFill/>
        </p:spPr>
        <p:txBody>
          <a:bodyPr lIns="94336" tIns="47168" rIns="94336" bIns="47168" anchor="ctr"/>
          <a:lstStyle/>
          <a:p>
            <a:pPr algn="ctr">
              <a:lnSpc>
                <a:spcPct val="130000"/>
              </a:lnSpc>
              <a:defRPr/>
            </a:pPr>
            <a:r>
              <a:rPr lang="zh-CN" altLang="en-US" sz="1700" kern="0" dirty="0">
                <a:solidFill>
                  <a:schemeClr val="tx1">
                    <a:lumMod val="95000"/>
                    <a:lumOff val="5000"/>
                  </a:schemeClr>
                </a:solidFill>
                <a:latin typeface="微软雅黑" pitchFamily="34" charset="-122"/>
                <a:ea typeface="微软雅黑" pitchFamily="34" charset="-122"/>
              </a:rPr>
              <a:t>请在此处输入您的文本</a:t>
            </a:r>
            <a:endParaRPr lang="en-US" altLang="zh-CN" sz="1700" kern="0" dirty="0">
              <a:solidFill>
                <a:schemeClr val="tx1">
                  <a:lumMod val="95000"/>
                  <a:lumOff val="5000"/>
                </a:schemeClr>
              </a:solidFill>
              <a:latin typeface="微软雅黑" pitchFamily="34" charset="-122"/>
              <a:ea typeface="微软雅黑" pitchFamily="34" charset="-122"/>
            </a:endParaRPr>
          </a:p>
          <a:p>
            <a:pPr algn="ctr">
              <a:lnSpc>
                <a:spcPct val="130000"/>
              </a:lnSpc>
              <a:defRPr/>
            </a:pPr>
            <a:r>
              <a:rPr lang="zh-CN" altLang="en-US" sz="1700" kern="0" dirty="0">
                <a:solidFill>
                  <a:schemeClr val="tx1">
                    <a:lumMod val="95000"/>
                    <a:lumOff val="5000"/>
                  </a:schemeClr>
                </a:solidFill>
                <a:latin typeface="微软雅黑" pitchFamily="34" charset="-122"/>
                <a:ea typeface="微软雅黑" pitchFamily="34" charset="-122"/>
              </a:rPr>
              <a:t>请在此处输入您的文本</a:t>
            </a:r>
            <a:endParaRPr lang="en-US" altLang="zh-CN" sz="1700" kern="0" dirty="0">
              <a:solidFill>
                <a:schemeClr val="tx1">
                  <a:lumMod val="95000"/>
                  <a:lumOff val="5000"/>
                </a:schemeClr>
              </a:solidFill>
              <a:latin typeface="微软雅黑" pitchFamily="34" charset="-122"/>
              <a:ea typeface="微软雅黑" pitchFamily="34" charset="-122"/>
            </a:endParaRPr>
          </a:p>
        </p:txBody>
      </p:sp>
      <p:sp>
        <p:nvSpPr>
          <p:cNvPr id="13" name="TextBox 10"/>
          <p:cNvSpPr txBox="1"/>
          <p:nvPr/>
        </p:nvSpPr>
        <p:spPr>
          <a:xfrm>
            <a:off x="467544" y="3920468"/>
            <a:ext cx="2790990" cy="881248"/>
          </a:xfrm>
          <a:prstGeom prst="rect">
            <a:avLst/>
          </a:prstGeom>
          <a:noFill/>
        </p:spPr>
        <p:txBody>
          <a:bodyPr lIns="94336" tIns="47168" rIns="94336" bIns="47168" anchor="ctr"/>
          <a:lstStyle/>
          <a:p>
            <a:pPr algn="ctr">
              <a:lnSpc>
                <a:spcPct val="130000"/>
              </a:lnSpc>
              <a:defRPr/>
            </a:pPr>
            <a:r>
              <a:rPr lang="zh-CN" altLang="en-US" sz="1700" kern="0" dirty="0">
                <a:solidFill>
                  <a:schemeClr val="tx1">
                    <a:lumMod val="95000"/>
                    <a:lumOff val="5000"/>
                  </a:schemeClr>
                </a:solidFill>
                <a:latin typeface="微软雅黑" pitchFamily="34" charset="-122"/>
                <a:ea typeface="微软雅黑" pitchFamily="34" charset="-122"/>
              </a:rPr>
              <a:t>请在此处输入您的文本</a:t>
            </a:r>
            <a:endParaRPr lang="en-US" altLang="zh-CN" sz="1700" kern="0" dirty="0">
              <a:solidFill>
                <a:schemeClr val="tx1">
                  <a:lumMod val="95000"/>
                  <a:lumOff val="5000"/>
                </a:schemeClr>
              </a:solidFill>
              <a:latin typeface="微软雅黑" pitchFamily="34" charset="-122"/>
              <a:ea typeface="微软雅黑" pitchFamily="34" charset="-122"/>
            </a:endParaRPr>
          </a:p>
          <a:p>
            <a:pPr algn="ctr">
              <a:lnSpc>
                <a:spcPct val="130000"/>
              </a:lnSpc>
              <a:defRPr/>
            </a:pPr>
            <a:r>
              <a:rPr lang="zh-CN" altLang="en-US" sz="1700" kern="0" dirty="0">
                <a:solidFill>
                  <a:schemeClr val="tx1">
                    <a:lumMod val="95000"/>
                    <a:lumOff val="5000"/>
                  </a:schemeClr>
                </a:solidFill>
                <a:latin typeface="微软雅黑" pitchFamily="34" charset="-122"/>
                <a:ea typeface="微软雅黑" pitchFamily="34" charset="-122"/>
              </a:rPr>
              <a:t>请在此处输入您的文本</a:t>
            </a:r>
            <a:endParaRPr lang="en-US" altLang="zh-CN" sz="1700" kern="0" dirty="0">
              <a:solidFill>
                <a:schemeClr val="tx1">
                  <a:lumMod val="95000"/>
                  <a:lumOff val="5000"/>
                </a:schemeClr>
              </a:solidFill>
              <a:latin typeface="微软雅黑" pitchFamily="34" charset="-122"/>
              <a:ea typeface="微软雅黑" pitchFamily="34" charset="-122"/>
            </a:endParaRPr>
          </a:p>
        </p:txBody>
      </p:sp>
      <p:sp>
        <p:nvSpPr>
          <p:cNvPr id="14" name="TextBox 13"/>
          <p:cNvSpPr txBox="1"/>
          <p:nvPr/>
        </p:nvSpPr>
        <p:spPr>
          <a:xfrm>
            <a:off x="5656545" y="3920468"/>
            <a:ext cx="2790990" cy="881248"/>
          </a:xfrm>
          <a:prstGeom prst="rect">
            <a:avLst/>
          </a:prstGeom>
          <a:noFill/>
        </p:spPr>
        <p:txBody>
          <a:bodyPr lIns="94336" tIns="47168" rIns="94336" bIns="47168" anchor="ctr"/>
          <a:lstStyle/>
          <a:p>
            <a:pPr algn="ctr">
              <a:lnSpc>
                <a:spcPct val="130000"/>
              </a:lnSpc>
              <a:defRPr/>
            </a:pPr>
            <a:r>
              <a:rPr lang="zh-CN" altLang="en-US" sz="1700" kern="0" dirty="0">
                <a:solidFill>
                  <a:schemeClr val="tx1">
                    <a:lumMod val="95000"/>
                    <a:lumOff val="5000"/>
                  </a:schemeClr>
                </a:solidFill>
                <a:latin typeface="微软雅黑" pitchFamily="34" charset="-122"/>
                <a:ea typeface="微软雅黑" pitchFamily="34" charset="-122"/>
              </a:rPr>
              <a:t>请在此处输入您的文本</a:t>
            </a:r>
            <a:endParaRPr lang="en-US" altLang="zh-CN" sz="1700" kern="0" dirty="0">
              <a:solidFill>
                <a:schemeClr val="tx1">
                  <a:lumMod val="95000"/>
                  <a:lumOff val="5000"/>
                </a:schemeClr>
              </a:solidFill>
              <a:latin typeface="微软雅黑" pitchFamily="34" charset="-122"/>
              <a:ea typeface="微软雅黑" pitchFamily="34" charset="-122"/>
            </a:endParaRPr>
          </a:p>
          <a:p>
            <a:pPr algn="ctr">
              <a:lnSpc>
                <a:spcPct val="130000"/>
              </a:lnSpc>
              <a:defRPr/>
            </a:pPr>
            <a:r>
              <a:rPr lang="zh-CN" altLang="en-US" sz="1700" kern="0" dirty="0">
                <a:solidFill>
                  <a:schemeClr val="tx1">
                    <a:lumMod val="95000"/>
                    <a:lumOff val="5000"/>
                  </a:schemeClr>
                </a:solidFill>
                <a:latin typeface="微软雅黑" pitchFamily="34" charset="-122"/>
                <a:ea typeface="微软雅黑" pitchFamily="34" charset="-122"/>
              </a:rPr>
              <a:t>请在此处输入您的文本</a:t>
            </a:r>
            <a:endParaRPr lang="en-US" altLang="zh-CN" sz="1700" kern="0"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65444103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500"/>
                                        <p:tgtEl>
                                          <p:spTgt spid="5"/>
                                        </p:tgtEl>
                                      </p:cBhvr>
                                    </p:animEffect>
                                  </p:childTnLst>
                                </p:cTn>
                              </p:par>
                            </p:childTnLst>
                          </p:cTn>
                        </p:par>
                        <p:par>
                          <p:cTn id="19" fill="hold">
                            <p:stCondLst>
                              <p:cond delay="1500"/>
                            </p:stCondLst>
                            <p:childTnLst>
                              <p:par>
                                <p:cTn id="20" presetID="53"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right)">
                                      <p:cBhvr>
                                        <p:cTn id="36" dur="500"/>
                                        <p:tgtEl>
                                          <p:spTgt spid="13"/>
                                        </p:tgtEl>
                                      </p:cBhvr>
                                    </p:animEffect>
                                  </p:childTnLst>
                                </p:cTn>
                              </p:par>
                            </p:childTnLst>
                          </p:cTn>
                        </p:par>
                        <p:par>
                          <p:cTn id="37" fill="hold">
                            <p:stCondLst>
                              <p:cond delay="3500"/>
                            </p:stCondLst>
                            <p:childTnLst>
                              <p:par>
                                <p:cTn id="38" presetID="22" presetClass="entr" presetSubtype="2"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right)">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p:bldP spid="11" grpId="0"/>
      <p:bldP spid="12" grpId="0"/>
      <p:bldP spid="13" grpId="0"/>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20280"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明年工作展望计划</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4584721" y="2090955"/>
            <a:ext cx="4347483" cy="2949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p>
        </p:txBody>
      </p:sp>
      <p:sp>
        <p:nvSpPr>
          <p:cNvPr id="6" name="矩形 5"/>
          <p:cNvSpPr/>
          <p:nvPr/>
        </p:nvSpPr>
        <p:spPr>
          <a:xfrm>
            <a:off x="179512" y="2090955"/>
            <a:ext cx="4347483" cy="2949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p>
        </p:txBody>
      </p:sp>
      <p:grpSp>
        <p:nvGrpSpPr>
          <p:cNvPr id="7" name="组合 6"/>
          <p:cNvGrpSpPr/>
          <p:nvPr/>
        </p:nvGrpSpPr>
        <p:grpSpPr>
          <a:xfrm>
            <a:off x="392507" y="2700418"/>
            <a:ext cx="2639544" cy="2096597"/>
            <a:chOff x="611560" y="2455316"/>
            <a:chExt cx="2448272" cy="1944740"/>
          </a:xfrm>
        </p:grpSpPr>
        <p:sp>
          <p:nvSpPr>
            <p:cNvPr id="8" name="矩形 7"/>
            <p:cNvSpPr/>
            <p:nvPr/>
          </p:nvSpPr>
          <p:spPr>
            <a:xfrm>
              <a:off x="611560" y="2805484"/>
              <a:ext cx="2448272" cy="513872"/>
            </a:xfrm>
            <a:prstGeom prst="rect">
              <a:avLst/>
            </a:prstGeom>
          </p:spPr>
          <p:txBody>
            <a:bodyPr wrap="square">
              <a:spAutoFit/>
            </a:bodyPr>
            <a:lstStyle/>
            <a:p>
              <a:pPr marL="308016" indent="-308016">
                <a:buClr>
                  <a:srgbClr val="0070C0"/>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0070C0"/>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9" name="矩形 8"/>
            <p:cNvSpPr/>
            <p:nvPr/>
          </p:nvSpPr>
          <p:spPr>
            <a:xfrm>
              <a:off x="611560" y="3886184"/>
              <a:ext cx="2376264" cy="513872"/>
            </a:xfrm>
            <a:prstGeom prst="rect">
              <a:avLst/>
            </a:prstGeom>
          </p:spPr>
          <p:txBody>
            <a:bodyPr wrap="square">
              <a:spAutoFit/>
            </a:bodyPr>
            <a:lstStyle/>
            <a:p>
              <a:pPr marL="308016" indent="-308016">
                <a:buClr>
                  <a:srgbClr val="0070C0"/>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0070C0"/>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10" name="矩形 9"/>
            <p:cNvSpPr/>
            <p:nvPr/>
          </p:nvSpPr>
          <p:spPr>
            <a:xfrm>
              <a:off x="611560" y="2455316"/>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sp>
          <p:nvSpPr>
            <p:cNvPr id="11" name="矩形 10"/>
            <p:cNvSpPr/>
            <p:nvPr/>
          </p:nvSpPr>
          <p:spPr>
            <a:xfrm>
              <a:off x="611560" y="3539105"/>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grpSp>
      <p:grpSp>
        <p:nvGrpSpPr>
          <p:cNvPr id="12" name="组合 11"/>
          <p:cNvGrpSpPr/>
          <p:nvPr/>
        </p:nvGrpSpPr>
        <p:grpSpPr>
          <a:xfrm>
            <a:off x="5128158" y="2710432"/>
            <a:ext cx="2561910" cy="2124457"/>
            <a:chOff x="5004048" y="2464608"/>
            <a:chExt cx="2376264" cy="1970581"/>
          </a:xfrm>
        </p:grpSpPr>
        <p:sp>
          <p:nvSpPr>
            <p:cNvPr id="13" name="矩形 12"/>
            <p:cNvSpPr/>
            <p:nvPr/>
          </p:nvSpPr>
          <p:spPr>
            <a:xfrm>
              <a:off x="5040560" y="2824648"/>
              <a:ext cx="2339752" cy="513871"/>
            </a:xfrm>
            <a:prstGeom prst="rect">
              <a:avLst/>
            </a:prstGeom>
          </p:spPr>
          <p:txBody>
            <a:bodyPr wrap="square">
              <a:spAutoFit/>
            </a:bodyPr>
            <a:lstStyle/>
            <a:p>
              <a:pPr marL="308016" indent="-308016">
                <a:buClr>
                  <a:srgbClr val="0070C0"/>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0070C0"/>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14" name="矩形 13"/>
            <p:cNvSpPr/>
            <p:nvPr/>
          </p:nvSpPr>
          <p:spPr>
            <a:xfrm>
              <a:off x="5040560" y="3921318"/>
              <a:ext cx="2339752" cy="513871"/>
            </a:xfrm>
            <a:prstGeom prst="rect">
              <a:avLst/>
            </a:prstGeom>
          </p:spPr>
          <p:txBody>
            <a:bodyPr wrap="square">
              <a:spAutoFit/>
            </a:bodyPr>
            <a:lstStyle/>
            <a:p>
              <a:pPr marL="308016" indent="-308016">
                <a:buClr>
                  <a:srgbClr val="0070C0"/>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0070C0"/>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15" name="矩形 14"/>
            <p:cNvSpPr/>
            <p:nvPr/>
          </p:nvSpPr>
          <p:spPr>
            <a:xfrm>
              <a:off x="5004048" y="2464608"/>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sp>
          <p:nvSpPr>
            <p:cNvPr id="16" name="矩形 15"/>
            <p:cNvSpPr/>
            <p:nvPr/>
          </p:nvSpPr>
          <p:spPr>
            <a:xfrm>
              <a:off x="5004048" y="3548397"/>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grpSp>
      <p:sp>
        <p:nvSpPr>
          <p:cNvPr id="17" name="右箭头 16"/>
          <p:cNvSpPr/>
          <p:nvPr/>
        </p:nvSpPr>
        <p:spPr>
          <a:xfrm>
            <a:off x="4568529" y="1273324"/>
            <a:ext cx="2706026" cy="1641199"/>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733339" tIns="0" rIns="0"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18" name="右箭头 17"/>
          <p:cNvSpPr/>
          <p:nvPr/>
        </p:nvSpPr>
        <p:spPr>
          <a:xfrm flipH="1">
            <a:off x="1818144" y="1273324"/>
            <a:ext cx="2706026" cy="1641199"/>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33339"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19" name="圆角矩形 18"/>
          <p:cNvSpPr/>
          <p:nvPr/>
        </p:nvSpPr>
        <p:spPr>
          <a:xfrm>
            <a:off x="3725665" y="1790812"/>
            <a:ext cx="1582211" cy="62099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4" tIns="46567" rIns="93134" bIns="46567" rtlCol="0" anchor="ctr"/>
          <a:lstStyle/>
          <a:p>
            <a:pPr algn="ctr"/>
            <a:r>
              <a:rPr lang="zh-CN" altLang="en-US" sz="2500" dirty="0">
                <a:solidFill>
                  <a:srgbClr val="10253F"/>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280402590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2" presetClass="entr" presetSubtype="2"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slide(fromRight)">
                                      <p:cBhvr>
                                        <p:cTn id="18" dur="500"/>
                                        <p:tgtEl>
                                          <p:spTgt spid="18"/>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slide(fromLeft)">
                                      <p:cBhvr>
                                        <p:cTn id="21" dur="500"/>
                                        <p:tgtEl>
                                          <p:spTgt spid="17"/>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up)">
                                      <p:cBhvr>
                                        <p:cTn id="34" dur="500"/>
                                        <p:tgtEl>
                                          <p:spTgt spid="5"/>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000"/>
                            </p:stCondLst>
                            <p:childTnLst>
                              <p:par>
                                <p:cTn id="40" presetID="22" presetClass="entr" presetSubtype="8"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7" grpId="0" animBg="1"/>
      <p:bldP spid="18" grpId="0" animBg="1"/>
      <p:bldP spid="1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715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5"/>
          <p:cNvSpPr txBox="1"/>
          <p:nvPr/>
        </p:nvSpPr>
        <p:spPr>
          <a:xfrm>
            <a:off x="2415131" y="2065412"/>
            <a:ext cx="4313738" cy="1207540"/>
          </a:xfrm>
          <a:prstGeom prst="rect">
            <a:avLst/>
          </a:prstGeom>
          <a:noFill/>
        </p:spPr>
        <p:txBody>
          <a:bodyPr wrap="square" lIns="98581" tIns="49291" rIns="98581" bIns="49291">
            <a:spAutoFit/>
          </a:bodyPr>
          <a:lstStyle/>
          <a:p>
            <a:pPr algn="ctr">
              <a:defRPr/>
            </a:pPr>
            <a:r>
              <a:rPr lang="zh-CN" altLang="en-US" sz="7200" b="1" spc="600" dirty="0">
                <a:solidFill>
                  <a:schemeClr val="bg1"/>
                </a:solidFill>
                <a:latin typeface="微软雅黑" pitchFamily="34" charset="-122"/>
                <a:ea typeface="微软雅黑" pitchFamily="34" charset="-122"/>
              </a:rPr>
              <a:t>感谢</a:t>
            </a:r>
            <a:r>
              <a:rPr lang="zh-CN" altLang="en-US" sz="7200" b="1" spc="600" dirty="0" smtClean="0">
                <a:solidFill>
                  <a:schemeClr val="bg1"/>
                </a:solidFill>
                <a:latin typeface="微软雅黑" pitchFamily="34" charset="-122"/>
                <a:ea typeface="微软雅黑" pitchFamily="34" charset="-122"/>
              </a:rPr>
              <a:t>聆听</a:t>
            </a:r>
            <a:endParaRPr lang="zh-CN" altLang="en-US" sz="7200" b="1" spc="600" dirty="0">
              <a:solidFill>
                <a:schemeClr val="bg1"/>
              </a:solidFill>
              <a:latin typeface="微软雅黑" pitchFamily="34" charset="-122"/>
              <a:ea typeface="微软雅黑" pitchFamily="34" charset="-122"/>
            </a:endParaRPr>
          </a:p>
        </p:txBody>
      </p:sp>
      <p:sp>
        <p:nvSpPr>
          <p:cNvPr id="4" name="TextBox 3"/>
          <p:cNvSpPr txBox="1"/>
          <p:nvPr/>
        </p:nvSpPr>
        <p:spPr>
          <a:xfrm>
            <a:off x="3744000" y="3503052"/>
            <a:ext cx="1656000" cy="362560"/>
          </a:xfrm>
          <a:prstGeom prst="roundRect">
            <a:avLst/>
          </a:prstGeom>
          <a:solidFill>
            <a:schemeClr val="bg1"/>
          </a:solidFill>
        </p:spPr>
        <p:txBody>
          <a:bodyPr wrap="square" lIns="115214" tIns="57607" rIns="115214" bIns="57607" rtlCol="0">
            <a:noAutofit/>
          </a:bodyPr>
          <a:lstStyle/>
          <a:p>
            <a:pPr algn="ctr"/>
            <a:r>
              <a:rPr lang="zh-CN" altLang="en-US" sz="1600" b="1" dirty="0">
                <a:solidFill>
                  <a:srgbClr val="0070C0"/>
                </a:solidFill>
                <a:latin typeface="微软雅黑" pitchFamily="34" charset="-122"/>
                <a:ea typeface="微软雅黑" pitchFamily="34" charset="-122"/>
              </a:rPr>
              <a:t>汇报人</a:t>
            </a:r>
            <a:r>
              <a:rPr lang="zh-CN" altLang="en-US" sz="1600" b="1" dirty="0" smtClean="0">
                <a:solidFill>
                  <a:srgbClr val="0070C0"/>
                </a:solidFill>
                <a:latin typeface="微软雅黑" pitchFamily="34" charset="-122"/>
                <a:ea typeface="微软雅黑" pitchFamily="34" charset="-122"/>
              </a:rPr>
              <a:t>：</a:t>
            </a:r>
            <a:r>
              <a:rPr lang="zh-CN" altLang="en-US" sz="1600" b="1" dirty="0">
                <a:solidFill>
                  <a:srgbClr val="0070C0"/>
                </a:solidFill>
                <a:latin typeface="微软雅黑" pitchFamily="34" charset="-122"/>
                <a:ea typeface="微软雅黑" pitchFamily="34" charset="-122"/>
              </a:rPr>
              <a:t>清风</a:t>
            </a:r>
            <a:endParaRPr lang="zh-CN" altLang="en-US" sz="16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279127114"/>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6" presetClass="entr" presetSubtype="37"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outVertical)">
                                      <p:cBhvr>
                                        <p:cTn id="13"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右箭头 4"/>
          <p:cNvSpPr/>
          <p:nvPr/>
        </p:nvSpPr>
        <p:spPr>
          <a:xfrm>
            <a:off x="447291" y="2465864"/>
            <a:ext cx="8229165" cy="1164463"/>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6" name="TextBox 21"/>
          <p:cNvSpPr txBox="1">
            <a:spLocks noChangeArrowheads="1"/>
          </p:cNvSpPr>
          <p:nvPr/>
        </p:nvSpPr>
        <p:spPr bwMode="auto">
          <a:xfrm>
            <a:off x="1309344" y="2892038"/>
            <a:ext cx="891149"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2011</a:t>
            </a:r>
            <a:endParaRPr lang="zh-CN" altLang="en-US" sz="1400" b="1" dirty="0">
              <a:solidFill>
                <a:schemeClr val="bg1"/>
              </a:solidFill>
              <a:latin typeface="微软雅黑" pitchFamily="34" charset="-122"/>
              <a:ea typeface="微软雅黑" pitchFamily="34" charset="-122"/>
            </a:endParaRPr>
          </a:p>
        </p:txBody>
      </p:sp>
      <p:sp>
        <p:nvSpPr>
          <p:cNvPr id="7" name="TextBox 31"/>
          <p:cNvSpPr txBox="1">
            <a:spLocks noChangeArrowheads="1"/>
          </p:cNvSpPr>
          <p:nvPr/>
        </p:nvSpPr>
        <p:spPr bwMode="auto">
          <a:xfrm>
            <a:off x="2733443" y="2892038"/>
            <a:ext cx="892766"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2012</a:t>
            </a:r>
            <a:endParaRPr lang="zh-CN" altLang="en-US" sz="1400" b="1" dirty="0">
              <a:solidFill>
                <a:schemeClr val="bg1"/>
              </a:solidFill>
              <a:latin typeface="微软雅黑" pitchFamily="34" charset="-122"/>
              <a:ea typeface="微软雅黑" pitchFamily="34" charset="-122"/>
            </a:endParaRPr>
          </a:p>
        </p:txBody>
      </p:sp>
      <p:sp>
        <p:nvSpPr>
          <p:cNvPr id="8" name="TextBox 41"/>
          <p:cNvSpPr txBox="1">
            <a:spLocks noChangeArrowheads="1"/>
          </p:cNvSpPr>
          <p:nvPr/>
        </p:nvSpPr>
        <p:spPr bwMode="auto">
          <a:xfrm>
            <a:off x="4159159" y="2892038"/>
            <a:ext cx="892766"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2013</a:t>
            </a:r>
            <a:endParaRPr lang="zh-CN" altLang="en-US" sz="1400" b="1" dirty="0">
              <a:solidFill>
                <a:schemeClr val="bg1"/>
              </a:solidFill>
              <a:latin typeface="微软雅黑" pitchFamily="34" charset="-122"/>
              <a:ea typeface="微软雅黑" pitchFamily="34" charset="-122"/>
            </a:endParaRPr>
          </a:p>
        </p:txBody>
      </p:sp>
      <p:sp>
        <p:nvSpPr>
          <p:cNvPr id="9" name="TextBox 51"/>
          <p:cNvSpPr txBox="1">
            <a:spLocks noChangeArrowheads="1"/>
          </p:cNvSpPr>
          <p:nvPr/>
        </p:nvSpPr>
        <p:spPr bwMode="auto">
          <a:xfrm>
            <a:off x="5584875" y="2892038"/>
            <a:ext cx="891149"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2014</a:t>
            </a:r>
            <a:endParaRPr lang="zh-CN" altLang="en-US" sz="1400" b="1" dirty="0">
              <a:solidFill>
                <a:schemeClr val="bg1"/>
              </a:solidFill>
              <a:latin typeface="微软雅黑" pitchFamily="34" charset="-122"/>
              <a:ea typeface="微软雅黑" pitchFamily="34" charset="-122"/>
            </a:endParaRPr>
          </a:p>
        </p:txBody>
      </p:sp>
      <p:sp>
        <p:nvSpPr>
          <p:cNvPr id="10" name="椭圆 9"/>
          <p:cNvSpPr/>
          <p:nvPr/>
        </p:nvSpPr>
        <p:spPr>
          <a:xfrm>
            <a:off x="1223629"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ndParaRPr>
          </a:p>
        </p:txBody>
      </p:sp>
      <p:sp>
        <p:nvSpPr>
          <p:cNvPr id="11" name="椭圆 10"/>
          <p:cNvSpPr/>
          <p:nvPr/>
        </p:nvSpPr>
        <p:spPr>
          <a:xfrm>
            <a:off x="2657007"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ndParaRPr>
          </a:p>
        </p:txBody>
      </p:sp>
      <p:sp>
        <p:nvSpPr>
          <p:cNvPr id="12" name="椭圆 11"/>
          <p:cNvSpPr/>
          <p:nvPr/>
        </p:nvSpPr>
        <p:spPr>
          <a:xfrm>
            <a:off x="4090386"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ndParaRPr>
          </a:p>
        </p:txBody>
      </p:sp>
      <p:sp>
        <p:nvSpPr>
          <p:cNvPr id="13" name="椭圆 12"/>
          <p:cNvSpPr/>
          <p:nvPr/>
        </p:nvSpPr>
        <p:spPr>
          <a:xfrm>
            <a:off x="5523764"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ndParaRPr>
          </a:p>
        </p:txBody>
      </p:sp>
      <p:sp>
        <p:nvSpPr>
          <p:cNvPr id="14" name="椭圆 13"/>
          <p:cNvSpPr/>
          <p:nvPr/>
        </p:nvSpPr>
        <p:spPr>
          <a:xfrm>
            <a:off x="6957141"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ndParaRPr>
          </a:p>
        </p:txBody>
      </p:sp>
      <p:sp>
        <p:nvSpPr>
          <p:cNvPr id="15" name="TextBox 51"/>
          <p:cNvSpPr txBox="1">
            <a:spLocks noChangeArrowheads="1"/>
          </p:cNvSpPr>
          <p:nvPr/>
        </p:nvSpPr>
        <p:spPr bwMode="auto">
          <a:xfrm>
            <a:off x="7008971" y="2892038"/>
            <a:ext cx="891149"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2015</a:t>
            </a:r>
            <a:endParaRPr lang="zh-CN" altLang="en-US" sz="1400" b="1" dirty="0">
              <a:solidFill>
                <a:schemeClr val="bg1"/>
              </a:solidFill>
              <a:latin typeface="微软雅黑" pitchFamily="34" charset="-122"/>
              <a:ea typeface="微软雅黑" pitchFamily="34" charset="-122"/>
            </a:endParaRPr>
          </a:p>
        </p:txBody>
      </p:sp>
      <p:sp>
        <p:nvSpPr>
          <p:cNvPr id="16" name="文本框 22"/>
          <p:cNvSpPr txBox="1"/>
          <p:nvPr/>
        </p:nvSpPr>
        <p:spPr>
          <a:xfrm>
            <a:off x="731512" y="3630328"/>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7" name="文本框 22"/>
          <p:cNvSpPr txBox="1"/>
          <p:nvPr/>
        </p:nvSpPr>
        <p:spPr>
          <a:xfrm>
            <a:off x="3524740" y="3621721"/>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8" name="文本框 22"/>
          <p:cNvSpPr txBox="1"/>
          <p:nvPr/>
        </p:nvSpPr>
        <p:spPr>
          <a:xfrm>
            <a:off x="6398767" y="3621720"/>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9" name="文本框 22"/>
          <p:cNvSpPr txBox="1"/>
          <p:nvPr/>
        </p:nvSpPr>
        <p:spPr>
          <a:xfrm>
            <a:off x="2204968" y="1460483"/>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20" name="文本框 22"/>
          <p:cNvSpPr txBox="1"/>
          <p:nvPr/>
        </p:nvSpPr>
        <p:spPr>
          <a:xfrm>
            <a:off x="5078995" y="1460482"/>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72249839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p:stCondLst>
                              <p:cond delay="2000"/>
                            </p:stCondLst>
                            <p:childTnLst>
                              <p:par>
                                <p:cTn id="20" presetID="23" presetClass="entr" presetSubtype="3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strVal val="4*#ppt_w"/>
                                          </p:val>
                                        </p:tav>
                                        <p:tav tm="100000">
                                          <p:val>
                                            <p:strVal val="#ppt_w"/>
                                          </p:val>
                                        </p:tav>
                                      </p:tavLst>
                                    </p:anim>
                                    <p:anim calcmode="lin" valueType="num">
                                      <p:cBhvr>
                                        <p:cTn id="23" dur="500" fill="hold"/>
                                        <p:tgtEl>
                                          <p:spTgt spid="10"/>
                                        </p:tgtEl>
                                        <p:attrNameLst>
                                          <p:attrName>ppt_h</p:attrName>
                                        </p:attrNameLst>
                                      </p:cBhvr>
                                      <p:tavLst>
                                        <p:tav tm="0">
                                          <p:val>
                                            <p:strVal val="4*#ppt_h"/>
                                          </p:val>
                                        </p:tav>
                                        <p:tav tm="100000">
                                          <p:val>
                                            <p:strVal val="#ppt_h"/>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childTnLst>
                          </p:cTn>
                        </p:par>
                        <p:par>
                          <p:cTn id="32" fill="hold">
                            <p:stCondLst>
                              <p:cond delay="3500"/>
                            </p:stCondLst>
                            <p:childTnLst>
                              <p:par>
                                <p:cTn id="33" presetID="23" presetClass="entr" presetSubtype="32"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strVal val="4*#ppt_w"/>
                                          </p:val>
                                        </p:tav>
                                        <p:tav tm="100000">
                                          <p:val>
                                            <p:strVal val="#ppt_w"/>
                                          </p:val>
                                        </p:tav>
                                      </p:tavLst>
                                    </p:anim>
                                    <p:anim calcmode="lin" valueType="num">
                                      <p:cBhvr>
                                        <p:cTn id="36" dur="500" fill="hold"/>
                                        <p:tgtEl>
                                          <p:spTgt spid="11"/>
                                        </p:tgtEl>
                                        <p:attrNameLst>
                                          <p:attrName>ppt_h</p:attrName>
                                        </p:attrNameLst>
                                      </p:cBhvr>
                                      <p:tavLst>
                                        <p:tav tm="0">
                                          <p:val>
                                            <p:strVal val="4*#ppt_h"/>
                                          </p:val>
                                        </p:tav>
                                        <p:tav tm="100000">
                                          <p:val>
                                            <p:strVal val="#ppt_h"/>
                                          </p:val>
                                        </p:tav>
                                      </p:tavLst>
                                    </p:anim>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childTnLst>
                          </p:cTn>
                        </p:par>
                        <p:par>
                          <p:cTn id="41" fill="hold">
                            <p:stCondLst>
                              <p:cond delay="4500"/>
                            </p:stCondLst>
                            <p:childTnLst>
                              <p:par>
                                <p:cTn id="42" presetID="22" presetClass="entr" presetSubtype="4"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childTnLst>
                          </p:cTn>
                        </p:par>
                        <p:par>
                          <p:cTn id="45" fill="hold">
                            <p:stCondLst>
                              <p:cond delay="5000"/>
                            </p:stCondLst>
                            <p:childTnLst>
                              <p:par>
                                <p:cTn id="46" presetID="23" presetClass="entr" presetSubtype="32"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500" fill="hold"/>
                                        <p:tgtEl>
                                          <p:spTgt spid="12"/>
                                        </p:tgtEl>
                                        <p:attrNameLst>
                                          <p:attrName>ppt_w</p:attrName>
                                        </p:attrNameLst>
                                      </p:cBhvr>
                                      <p:tavLst>
                                        <p:tav tm="0">
                                          <p:val>
                                            <p:strVal val="4*#ppt_w"/>
                                          </p:val>
                                        </p:tav>
                                        <p:tav tm="100000">
                                          <p:val>
                                            <p:strVal val="#ppt_w"/>
                                          </p:val>
                                        </p:tav>
                                      </p:tavLst>
                                    </p:anim>
                                    <p:anim calcmode="lin" valueType="num">
                                      <p:cBhvr>
                                        <p:cTn id="49" dur="500" fill="hold"/>
                                        <p:tgtEl>
                                          <p:spTgt spid="12"/>
                                        </p:tgtEl>
                                        <p:attrNameLst>
                                          <p:attrName>ppt_h</p:attrName>
                                        </p:attrNameLst>
                                      </p:cBhvr>
                                      <p:tavLst>
                                        <p:tav tm="0">
                                          <p:val>
                                            <p:strVal val="4*#ppt_h"/>
                                          </p:val>
                                        </p:tav>
                                        <p:tav tm="100000">
                                          <p:val>
                                            <p:strVal val="#ppt_h"/>
                                          </p:val>
                                        </p:tav>
                                      </p:tavLst>
                                    </p:anim>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left)">
                                      <p:cBhvr>
                                        <p:cTn id="53" dur="500"/>
                                        <p:tgtEl>
                                          <p:spTgt spid="8"/>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up)">
                                      <p:cBhvr>
                                        <p:cTn id="57" dur="500"/>
                                        <p:tgtEl>
                                          <p:spTgt spid="17"/>
                                        </p:tgtEl>
                                      </p:cBhvr>
                                    </p:animEffect>
                                  </p:childTnLst>
                                </p:cTn>
                              </p:par>
                            </p:childTnLst>
                          </p:cTn>
                        </p:par>
                        <p:par>
                          <p:cTn id="58" fill="hold">
                            <p:stCondLst>
                              <p:cond delay="6500"/>
                            </p:stCondLst>
                            <p:childTnLst>
                              <p:par>
                                <p:cTn id="59" presetID="23" presetClass="entr" presetSubtype="32"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strVal val="4*#ppt_w"/>
                                          </p:val>
                                        </p:tav>
                                        <p:tav tm="100000">
                                          <p:val>
                                            <p:strVal val="#ppt_w"/>
                                          </p:val>
                                        </p:tav>
                                      </p:tavLst>
                                    </p:anim>
                                    <p:anim calcmode="lin" valueType="num">
                                      <p:cBhvr>
                                        <p:cTn id="62" dur="500" fill="hold"/>
                                        <p:tgtEl>
                                          <p:spTgt spid="13"/>
                                        </p:tgtEl>
                                        <p:attrNameLst>
                                          <p:attrName>ppt_h</p:attrName>
                                        </p:attrNameLst>
                                      </p:cBhvr>
                                      <p:tavLst>
                                        <p:tav tm="0">
                                          <p:val>
                                            <p:strVal val="4*#ppt_h"/>
                                          </p:val>
                                        </p:tav>
                                        <p:tav tm="100000">
                                          <p:val>
                                            <p:strVal val="#ppt_h"/>
                                          </p:val>
                                        </p:tav>
                                      </p:tavLst>
                                    </p:anim>
                                  </p:childTnLst>
                                </p:cTn>
                              </p:par>
                            </p:childTnLst>
                          </p:cTn>
                        </p:par>
                        <p:par>
                          <p:cTn id="63" fill="hold">
                            <p:stCondLst>
                              <p:cond delay="7000"/>
                            </p:stCondLst>
                            <p:childTnLst>
                              <p:par>
                                <p:cTn id="64" presetID="22" presetClass="entr" presetSubtype="8"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left)">
                                      <p:cBhvr>
                                        <p:cTn id="66" dur="500"/>
                                        <p:tgtEl>
                                          <p:spTgt spid="9"/>
                                        </p:tgtEl>
                                      </p:cBhvr>
                                    </p:animEffect>
                                  </p:childTnLst>
                                </p:cTn>
                              </p:par>
                            </p:childTnLst>
                          </p:cTn>
                        </p:par>
                        <p:par>
                          <p:cTn id="67" fill="hold">
                            <p:stCondLst>
                              <p:cond delay="7500"/>
                            </p:stCondLst>
                            <p:childTnLst>
                              <p:par>
                                <p:cTn id="68" presetID="22" presetClass="entr" presetSubtype="4"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down)">
                                      <p:cBhvr>
                                        <p:cTn id="70" dur="500"/>
                                        <p:tgtEl>
                                          <p:spTgt spid="20"/>
                                        </p:tgtEl>
                                      </p:cBhvr>
                                    </p:animEffect>
                                  </p:childTnLst>
                                </p:cTn>
                              </p:par>
                            </p:childTnLst>
                          </p:cTn>
                        </p:par>
                        <p:par>
                          <p:cTn id="71" fill="hold">
                            <p:stCondLst>
                              <p:cond delay="8000"/>
                            </p:stCondLst>
                            <p:childTnLst>
                              <p:par>
                                <p:cTn id="72" presetID="23" presetClass="entr" presetSubtype="3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p:cTn id="74" dur="500" fill="hold"/>
                                        <p:tgtEl>
                                          <p:spTgt spid="14"/>
                                        </p:tgtEl>
                                        <p:attrNameLst>
                                          <p:attrName>ppt_w</p:attrName>
                                        </p:attrNameLst>
                                      </p:cBhvr>
                                      <p:tavLst>
                                        <p:tav tm="0">
                                          <p:val>
                                            <p:strVal val="4*#ppt_w"/>
                                          </p:val>
                                        </p:tav>
                                        <p:tav tm="100000">
                                          <p:val>
                                            <p:strVal val="#ppt_w"/>
                                          </p:val>
                                        </p:tav>
                                      </p:tavLst>
                                    </p:anim>
                                    <p:anim calcmode="lin" valueType="num">
                                      <p:cBhvr>
                                        <p:cTn id="75" dur="500" fill="hold"/>
                                        <p:tgtEl>
                                          <p:spTgt spid="14"/>
                                        </p:tgtEl>
                                        <p:attrNameLst>
                                          <p:attrName>ppt_h</p:attrName>
                                        </p:attrNameLst>
                                      </p:cBhvr>
                                      <p:tavLst>
                                        <p:tav tm="0">
                                          <p:val>
                                            <p:strVal val="4*#ppt_h"/>
                                          </p:val>
                                        </p:tav>
                                        <p:tav tm="100000">
                                          <p:val>
                                            <p:strVal val="#ppt_h"/>
                                          </p:val>
                                        </p:tav>
                                      </p:tavLst>
                                    </p:anim>
                                  </p:childTnLst>
                                </p:cTn>
                              </p:par>
                            </p:childTnLst>
                          </p:cTn>
                        </p:par>
                        <p:par>
                          <p:cTn id="76" fill="hold">
                            <p:stCondLst>
                              <p:cond delay="8500"/>
                            </p:stCondLst>
                            <p:childTnLst>
                              <p:par>
                                <p:cTn id="77" presetID="22" presetClass="entr" presetSubtype="8"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wipe(left)">
                                      <p:cBhvr>
                                        <p:cTn id="79" dur="500"/>
                                        <p:tgtEl>
                                          <p:spTgt spid="15"/>
                                        </p:tgtEl>
                                      </p:cBhvr>
                                    </p:animEffect>
                                  </p:childTnLst>
                                </p:cTn>
                              </p:par>
                            </p:childTnLst>
                          </p:cTn>
                        </p:par>
                        <p:par>
                          <p:cTn id="80" fill="hold">
                            <p:stCondLst>
                              <p:cond delay="9000"/>
                            </p:stCondLst>
                            <p:childTnLst>
                              <p:par>
                                <p:cTn id="81" presetID="22" presetClass="entr" presetSubtype="1"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wipe(up)">
                                      <p:cBhvr>
                                        <p:cTn id="8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p:bldP spid="9" grpId="0"/>
      <p:bldP spid="10" grpId="0" animBg="1"/>
      <p:bldP spid="11" grpId="0" animBg="1"/>
      <p:bldP spid="12" grpId="0" animBg="1"/>
      <p:bldP spid="13" grpId="0" animBg="1"/>
      <p:bldP spid="14" grpId="0" animBg="1"/>
      <p:bldP spid="15" grpId="0"/>
      <p:bldP spid="16" grpId="0"/>
      <p:bldP spid="17" grpId="0"/>
      <p:bldP spid="18"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文本框 7"/>
          <p:cNvSpPr txBox="1">
            <a:spLocks noChangeArrowheads="1"/>
          </p:cNvSpPr>
          <p:nvPr/>
        </p:nvSpPr>
        <p:spPr bwMode="auto">
          <a:xfrm>
            <a:off x="1597191" y="1585451"/>
            <a:ext cx="5949619" cy="1224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600" dirty="0">
                <a:solidFill>
                  <a:schemeClr val="tx1">
                    <a:lumMod val="65000"/>
                    <a:lumOff val="35000"/>
                  </a:schemeClr>
                </a:solidFill>
                <a:latin typeface="微软雅黑" pitchFamily="34" charset="-122"/>
              </a:rPr>
              <a:t>此处</a:t>
            </a:r>
            <a:r>
              <a:rPr lang="zh-CN" altLang="en-US" sz="1600" dirty="0" smtClean="0">
                <a:solidFill>
                  <a:schemeClr val="tx1">
                    <a:lumMod val="65000"/>
                    <a:lumOff val="35000"/>
                  </a:schemeClr>
                </a:solidFill>
                <a:latin typeface="微软雅黑" pitchFamily="34" charset="-122"/>
              </a:rPr>
              <a:t>添加文本信息</a:t>
            </a:r>
            <a:endParaRPr lang="en-US" altLang="zh-CN" sz="1600" dirty="0" smtClean="0">
              <a:solidFill>
                <a:schemeClr val="tx1">
                  <a:lumMod val="65000"/>
                  <a:lumOff val="35000"/>
                </a:schemeClr>
              </a:solidFill>
              <a:latin typeface="微软雅黑" pitchFamily="34" charset="-122"/>
            </a:endParaRPr>
          </a:p>
          <a:p>
            <a:pPr algn="ctr">
              <a:lnSpc>
                <a:spcPct val="150000"/>
              </a:lnSpc>
              <a:spcBef>
                <a:spcPts val="300"/>
              </a:spcBef>
            </a:pPr>
            <a:r>
              <a:rPr lang="zh-CN" altLang="en-US" sz="1200" dirty="0">
                <a:solidFill>
                  <a:schemeClr val="tx1">
                    <a:lumMod val="65000"/>
                    <a:lumOff val="35000"/>
                  </a:schemeClr>
                </a:solidFill>
                <a:latin typeface="微软雅黑" pitchFamily="34" charset="-122"/>
              </a:rPr>
              <a:t>单击此处添加对图片的说明文字单击此处添加对图片的</a:t>
            </a:r>
            <a:r>
              <a:rPr lang="zh-CN" altLang="en-US" sz="1200" dirty="0" smtClean="0">
                <a:solidFill>
                  <a:schemeClr val="tx1">
                    <a:lumMod val="65000"/>
                    <a:lumOff val="35000"/>
                  </a:schemeClr>
                </a:solidFill>
                <a:latin typeface="微软雅黑" pitchFamily="34" charset="-122"/>
              </a:rPr>
              <a:t>说明文字单击此处添加对图片的</a:t>
            </a:r>
            <a:r>
              <a:rPr lang="zh-CN" altLang="en-US" sz="1200" dirty="0">
                <a:solidFill>
                  <a:schemeClr val="tx1">
                    <a:lumMod val="65000"/>
                    <a:lumOff val="35000"/>
                  </a:schemeClr>
                </a:solidFill>
                <a:latin typeface="微软雅黑" pitchFamily="34" charset="-122"/>
              </a:rPr>
              <a:t>说明文字单击此处添加对图片的说明文字单击此处添加对图片的说明文字单击此处添加对图片的说明文字单击此处添加对图片的说明</a:t>
            </a:r>
            <a:r>
              <a:rPr lang="zh-CN" altLang="en-US" sz="1200" dirty="0" smtClean="0">
                <a:solidFill>
                  <a:schemeClr val="tx1">
                    <a:lumMod val="65000"/>
                    <a:lumOff val="35000"/>
                  </a:schemeClr>
                </a:solidFill>
                <a:latin typeface="微软雅黑" pitchFamily="34" charset="-122"/>
              </a:rPr>
              <a:t>文字</a:t>
            </a:r>
            <a:r>
              <a:rPr lang="en-US" altLang="zh-CN" sz="1200" dirty="0" smtClean="0">
                <a:solidFill>
                  <a:schemeClr val="tx1">
                    <a:lumMod val="65000"/>
                    <a:lumOff val="35000"/>
                  </a:schemeClr>
                </a:solidFill>
                <a:latin typeface="微软雅黑" pitchFamily="34" charset="-122"/>
              </a:rPr>
              <a:t>.</a:t>
            </a:r>
            <a:endParaRPr lang="zh-CN" altLang="en-US" sz="1200" dirty="0">
              <a:solidFill>
                <a:schemeClr val="tx1">
                  <a:lumMod val="65000"/>
                  <a:lumOff val="35000"/>
                </a:schemeClr>
              </a:solidFill>
              <a:latin typeface="微软雅黑" pitchFamily="34" charset="-122"/>
            </a:endParaRPr>
          </a:p>
        </p:txBody>
      </p:sp>
      <p:sp>
        <p:nvSpPr>
          <p:cNvPr id="6" name="椭圆 5"/>
          <p:cNvSpPr/>
          <p:nvPr/>
        </p:nvSpPr>
        <p:spPr>
          <a:xfrm>
            <a:off x="521804" y="3073524"/>
            <a:ext cx="1800200" cy="18002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7243" y="3481182"/>
            <a:ext cx="1569322" cy="984885"/>
          </a:xfrm>
          <a:prstGeom prst="rect">
            <a:avLst/>
          </a:prstGeom>
        </p:spPr>
        <p:txBody>
          <a:bodyPr wrap="square">
            <a:spAutoFit/>
          </a:bodyPr>
          <a:lstStyle/>
          <a:p>
            <a:pPr lvl="0" algn="ctr"/>
            <a:r>
              <a:rPr lang="zh-CN" altLang="en-US" sz="2400" b="1" dirty="0" smtClean="0">
                <a:solidFill>
                  <a:schemeClr val="bg1"/>
                </a:solidFill>
                <a:latin typeface="微软雅黑" pitchFamily="34" charset="-122"/>
                <a:ea typeface="微软雅黑" pitchFamily="34" charset="-122"/>
              </a:rPr>
              <a:t>企业发展</a:t>
            </a:r>
            <a:endParaRPr lang="en-US" altLang="zh-CN" sz="2400" b="1" dirty="0" smtClean="0">
              <a:solidFill>
                <a:schemeClr val="bg1"/>
              </a:solidFill>
              <a:latin typeface="微软雅黑" pitchFamily="34" charset="-122"/>
              <a:ea typeface="微软雅黑" pitchFamily="34" charset="-122"/>
            </a:endParaRPr>
          </a:p>
          <a:p>
            <a:pPr lvl="0" algn="ctr">
              <a:spcBef>
                <a:spcPts val="1200"/>
              </a:spcBef>
            </a:pPr>
            <a:r>
              <a:rPr lang="zh-CN" altLang="en-US" sz="1200" dirty="0" smtClean="0">
                <a:solidFill>
                  <a:schemeClr val="bg1"/>
                </a:solidFill>
                <a:latin typeface="微软雅黑" pitchFamily="34" charset="-122"/>
                <a:ea typeface="微软雅黑" pitchFamily="34" charset="-122"/>
              </a:rPr>
              <a:t>此处添加详细的说明文字做简要说明</a:t>
            </a:r>
            <a:endParaRPr lang="en-US" altLang="zh-CN" sz="1200" dirty="0">
              <a:solidFill>
                <a:schemeClr val="bg1"/>
              </a:solidFill>
              <a:latin typeface="微软雅黑" pitchFamily="34" charset="-122"/>
              <a:ea typeface="微软雅黑" pitchFamily="34" charset="-122"/>
            </a:endParaRPr>
          </a:p>
        </p:txBody>
      </p:sp>
      <p:sp>
        <p:nvSpPr>
          <p:cNvPr id="8" name="椭圆 7"/>
          <p:cNvSpPr/>
          <p:nvPr/>
        </p:nvSpPr>
        <p:spPr>
          <a:xfrm>
            <a:off x="2621868" y="3073524"/>
            <a:ext cx="1800200" cy="18002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737307" y="3481182"/>
            <a:ext cx="1569322" cy="984885"/>
          </a:xfrm>
          <a:prstGeom prst="rect">
            <a:avLst/>
          </a:prstGeom>
        </p:spPr>
        <p:txBody>
          <a:bodyPr wrap="square">
            <a:spAutoFit/>
          </a:bodyPr>
          <a:lstStyle/>
          <a:p>
            <a:pPr lvl="0" algn="ctr"/>
            <a:r>
              <a:rPr lang="zh-CN" altLang="en-US" sz="2400" b="1" dirty="0">
                <a:solidFill>
                  <a:schemeClr val="bg1"/>
                </a:solidFill>
                <a:latin typeface="微软雅黑" pitchFamily="34" charset="-122"/>
                <a:ea typeface="微软雅黑" pitchFamily="34" charset="-122"/>
              </a:rPr>
              <a:t>涉及</a:t>
            </a:r>
            <a:r>
              <a:rPr lang="zh-CN" altLang="en-US" sz="2400" b="1" dirty="0" smtClean="0">
                <a:solidFill>
                  <a:schemeClr val="bg1"/>
                </a:solidFill>
                <a:latin typeface="微软雅黑" pitchFamily="34" charset="-122"/>
                <a:ea typeface="微软雅黑" pitchFamily="34" charset="-122"/>
              </a:rPr>
              <a:t>领域</a:t>
            </a:r>
            <a:endParaRPr lang="en-US" altLang="zh-CN" sz="2400" b="1" dirty="0" smtClean="0">
              <a:solidFill>
                <a:schemeClr val="bg1"/>
              </a:solidFill>
              <a:latin typeface="微软雅黑" pitchFamily="34" charset="-122"/>
              <a:ea typeface="微软雅黑" pitchFamily="34" charset="-122"/>
            </a:endParaRPr>
          </a:p>
          <a:p>
            <a:pPr lvl="0" algn="ctr">
              <a:spcBef>
                <a:spcPts val="1200"/>
              </a:spcBef>
            </a:pPr>
            <a:r>
              <a:rPr lang="zh-CN" altLang="en-US" sz="1200" dirty="0" smtClean="0">
                <a:solidFill>
                  <a:schemeClr val="bg1"/>
                </a:solidFill>
                <a:latin typeface="微软雅黑" pitchFamily="34" charset="-122"/>
                <a:ea typeface="微软雅黑" pitchFamily="34" charset="-122"/>
              </a:rPr>
              <a:t>此处添加详细的说明文字做简要说明</a:t>
            </a:r>
            <a:endParaRPr lang="en-US" altLang="zh-CN" sz="1200" dirty="0">
              <a:solidFill>
                <a:schemeClr val="bg1"/>
              </a:solidFill>
              <a:latin typeface="微软雅黑" pitchFamily="34" charset="-122"/>
              <a:ea typeface="微软雅黑" pitchFamily="34" charset="-122"/>
            </a:endParaRPr>
          </a:p>
        </p:txBody>
      </p:sp>
      <p:sp>
        <p:nvSpPr>
          <p:cNvPr id="10" name="椭圆 9"/>
          <p:cNvSpPr/>
          <p:nvPr/>
        </p:nvSpPr>
        <p:spPr>
          <a:xfrm>
            <a:off x="4721932" y="3073524"/>
            <a:ext cx="1800200" cy="18002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37371" y="3481182"/>
            <a:ext cx="1569322" cy="984885"/>
          </a:xfrm>
          <a:prstGeom prst="rect">
            <a:avLst/>
          </a:prstGeom>
        </p:spPr>
        <p:txBody>
          <a:bodyPr wrap="square">
            <a:spAutoFit/>
          </a:bodyPr>
          <a:lstStyle/>
          <a:p>
            <a:pPr lvl="0" algn="ctr"/>
            <a:r>
              <a:rPr lang="zh-CN" altLang="en-US" sz="2400" b="1" dirty="0" smtClean="0">
                <a:solidFill>
                  <a:schemeClr val="bg1"/>
                </a:solidFill>
                <a:latin typeface="微软雅黑" pitchFamily="34" charset="-122"/>
                <a:ea typeface="微软雅黑" pitchFamily="34" charset="-122"/>
              </a:rPr>
              <a:t>应用</a:t>
            </a:r>
            <a:r>
              <a:rPr lang="zh-CN" altLang="en-US" sz="2400" b="1" dirty="0">
                <a:solidFill>
                  <a:schemeClr val="bg1"/>
                </a:solidFill>
                <a:latin typeface="微软雅黑" pitchFamily="34" charset="-122"/>
                <a:ea typeface="微软雅黑" pitchFamily="34" charset="-122"/>
              </a:rPr>
              <a:t>实践</a:t>
            </a:r>
            <a:endParaRPr lang="en-US" altLang="zh-CN" sz="2400" b="1" dirty="0" smtClean="0">
              <a:solidFill>
                <a:schemeClr val="bg1"/>
              </a:solidFill>
              <a:latin typeface="微软雅黑" pitchFamily="34" charset="-122"/>
              <a:ea typeface="微软雅黑" pitchFamily="34" charset="-122"/>
            </a:endParaRPr>
          </a:p>
          <a:p>
            <a:pPr lvl="0" algn="ctr">
              <a:spcBef>
                <a:spcPts val="1200"/>
              </a:spcBef>
            </a:pPr>
            <a:r>
              <a:rPr lang="zh-CN" altLang="en-US" sz="1200" dirty="0" smtClean="0">
                <a:solidFill>
                  <a:schemeClr val="bg1"/>
                </a:solidFill>
                <a:latin typeface="微软雅黑" pitchFamily="34" charset="-122"/>
                <a:ea typeface="微软雅黑" pitchFamily="34" charset="-122"/>
              </a:rPr>
              <a:t>此处添加详细的说明文字做简要说明</a:t>
            </a:r>
            <a:endParaRPr lang="en-US" altLang="zh-CN" sz="1200" dirty="0">
              <a:solidFill>
                <a:schemeClr val="bg1"/>
              </a:solidFill>
              <a:latin typeface="微软雅黑" pitchFamily="34" charset="-122"/>
              <a:ea typeface="微软雅黑" pitchFamily="34" charset="-122"/>
            </a:endParaRPr>
          </a:p>
        </p:txBody>
      </p:sp>
      <p:sp>
        <p:nvSpPr>
          <p:cNvPr id="12" name="椭圆 11"/>
          <p:cNvSpPr/>
          <p:nvPr/>
        </p:nvSpPr>
        <p:spPr>
          <a:xfrm>
            <a:off x="6821996" y="3073524"/>
            <a:ext cx="1800200" cy="18002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937435" y="3481182"/>
            <a:ext cx="1569322" cy="984885"/>
          </a:xfrm>
          <a:prstGeom prst="rect">
            <a:avLst/>
          </a:prstGeom>
        </p:spPr>
        <p:txBody>
          <a:bodyPr wrap="square">
            <a:spAutoFit/>
          </a:bodyPr>
          <a:lstStyle/>
          <a:p>
            <a:pPr lvl="0" algn="ctr"/>
            <a:r>
              <a:rPr lang="zh-CN" altLang="en-US" sz="2400" b="1" dirty="0" smtClean="0">
                <a:solidFill>
                  <a:schemeClr val="bg1"/>
                </a:solidFill>
                <a:latin typeface="微软雅黑" pitchFamily="34" charset="-122"/>
                <a:ea typeface="微软雅黑" pitchFamily="34" charset="-122"/>
              </a:rPr>
              <a:t>未来计划</a:t>
            </a:r>
            <a:endParaRPr lang="en-US" altLang="zh-CN" sz="2400" b="1" dirty="0" smtClean="0">
              <a:solidFill>
                <a:schemeClr val="bg1"/>
              </a:solidFill>
              <a:latin typeface="微软雅黑" pitchFamily="34" charset="-122"/>
              <a:ea typeface="微软雅黑" pitchFamily="34" charset="-122"/>
            </a:endParaRPr>
          </a:p>
          <a:p>
            <a:pPr lvl="0" algn="ctr">
              <a:spcBef>
                <a:spcPts val="1200"/>
              </a:spcBef>
            </a:pPr>
            <a:r>
              <a:rPr lang="zh-CN" altLang="en-US" sz="1200" dirty="0" smtClean="0">
                <a:solidFill>
                  <a:schemeClr val="bg1"/>
                </a:solidFill>
                <a:latin typeface="微软雅黑" pitchFamily="34" charset="-122"/>
                <a:ea typeface="微软雅黑" pitchFamily="34" charset="-122"/>
              </a:rPr>
              <a:t>此处添加详细的说明文字做简要说明</a:t>
            </a:r>
            <a:endParaRPr lang="en-US" altLang="zh-CN"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32938615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up)">
                                      <p:cBhvr>
                                        <p:cTn id="38" dur="500"/>
                                        <p:tgtEl>
                                          <p:spTgt spid="9"/>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up)">
                                      <p:cBhvr>
                                        <p:cTn id="48" dur="500"/>
                                        <p:tgtEl>
                                          <p:spTgt spid="11"/>
                                        </p:tgtEl>
                                      </p:cBhvr>
                                    </p:animEffect>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childTnLst>
                          </p:cTn>
                        </p:par>
                        <p:par>
                          <p:cTn id="55" fill="hold">
                            <p:stCondLst>
                              <p:cond delay="5000"/>
                            </p:stCondLst>
                            <p:childTnLst>
                              <p:par>
                                <p:cTn id="56" presetID="22" presetClass="entr" presetSubtype="1"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up)">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animBg="1"/>
      <p:bldP spid="7" grpId="0"/>
      <p:bldP spid="8" grpId="0" animBg="1"/>
      <p:bldP spid="9" grpId="0"/>
      <p:bldP spid="10" grpId="0" animBg="1"/>
      <p:bldP spid="11" grpId="0"/>
      <p:bldP spid="12" grpId="0" animBg="1"/>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0" name="组合 9"/>
          <p:cNvGrpSpPr/>
          <p:nvPr/>
        </p:nvGrpSpPr>
        <p:grpSpPr>
          <a:xfrm>
            <a:off x="323528" y="2475287"/>
            <a:ext cx="4308564" cy="600141"/>
            <a:chOff x="892721" y="2787931"/>
            <a:chExt cx="4823002" cy="671797"/>
          </a:xfrm>
        </p:grpSpPr>
        <p:sp>
          <p:nvSpPr>
            <p:cNvPr id="11" name="矩形 10"/>
            <p:cNvSpPr/>
            <p:nvPr/>
          </p:nvSpPr>
          <p:spPr>
            <a:xfrm>
              <a:off x="960517" y="3163892"/>
              <a:ext cx="4755206" cy="2958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12" name="矩形 11"/>
            <p:cNvSpPr/>
            <p:nvPr/>
          </p:nvSpPr>
          <p:spPr>
            <a:xfrm>
              <a:off x="960517" y="3163893"/>
              <a:ext cx="2377603" cy="29583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13" name="文本框 12"/>
            <p:cNvSpPr txBox="1"/>
            <p:nvPr/>
          </p:nvSpPr>
          <p:spPr>
            <a:xfrm>
              <a:off x="892721" y="2787931"/>
              <a:ext cx="1297383" cy="378977"/>
            </a:xfrm>
            <a:prstGeom prst="rect">
              <a:avLst/>
            </a:prstGeom>
            <a:noFill/>
          </p:spPr>
          <p:txBody>
            <a:bodyPr wrap="square" rtlCol="0">
              <a:spAutoFit/>
            </a:bodyPr>
            <a:lstStyle/>
            <a:p>
              <a:r>
                <a:rPr lang="zh-CN" altLang="en-US" sz="1600" dirty="0" smtClean="0">
                  <a:solidFill>
                    <a:srgbClr val="6E6C67"/>
                  </a:solidFill>
                  <a:latin typeface="微软雅黑" pitchFamily="34" charset="-122"/>
                  <a:ea typeface="微软雅黑" pitchFamily="34" charset="-122"/>
                </a:rPr>
                <a:t>第二季度</a:t>
              </a:r>
              <a:endParaRPr lang="zh-CN" altLang="en-US" sz="1600" dirty="0">
                <a:solidFill>
                  <a:srgbClr val="6E6C67"/>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23528" y="3274602"/>
            <a:ext cx="4308566" cy="599164"/>
            <a:chOff x="892721" y="3773469"/>
            <a:chExt cx="4823017" cy="670705"/>
          </a:xfrm>
        </p:grpSpPr>
        <p:sp>
          <p:nvSpPr>
            <p:cNvPr id="15" name="矩形 14"/>
            <p:cNvSpPr/>
            <p:nvPr/>
          </p:nvSpPr>
          <p:spPr>
            <a:xfrm>
              <a:off x="960519" y="4148339"/>
              <a:ext cx="4755219" cy="2958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16" name="文本框 13"/>
            <p:cNvSpPr txBox="1"/>
            <p:nvPr/>
          </p:nvSpPr>
          <p:spPr>
            <a:xfrm>
              <a:off x="892721" y="3773469"/>
              <a:ext cx="1297383" cy="378979"/>
            </a:xfrm>
            <a:prstGeom prst="rect">
              <a:avLst/>
            </a:prstGeom>
            <a:noFill/>
          </p:spPr>
          <p:txBody>
            <a:bodyPr wrap="square" rtlCol="0">
              <a:spAutoFit/>
            </a:bodyPr>
            <a:lstStyle/>
            <a:p>
              <a:r>
                <a:rPr lang="zh-CN" altLang="en-US" sz="1600" dirty="0" smtClean="0">
                  <a:solidFill>
                    <a:srgbClr val="6E6C67"/>
                  </a:solidFill>
                  <a:latin typeface="微软雅黑" pitchFamily="34" charset="-122"/>
                  <a:ea typeface="微软雅黑" pitchFamily="34" charset="-122"/>
                </a:rPr>
                <a:t>第三季度</a:t>
              </a:r>
              <a:endParaRPr lang="zh-CN" altLang="en-US" sz="1600" dirty="0">
                <a:solidFill>
                  <a:srgbClr val="6E6C67"/>
                </a:solidFill>
                <a:latin typeface="微软雅黑" panose="020B0503020204020204" pitchFamily="34" charset="-122"/>
                <a:ea typeface="微软雅黑" panose="020B0503020204020204" pitchFamily="34" charset="-122"/>
              </a:endParaRPr>
            </a:p>
          </p:txBody>
        </p:sp>
        <p:sp>
          <p:nvSpPr>
            <p:cNvPr id="17" name="矩形 16"/>
            <p:cNvSpPr/>
            <p:nvPr/>
          </p:nvSpPr>
          <p:spPr>
            <a:xfrm>
              <a:off x="960517" y="4148339"/>
              <a:ext cx="3128684" cy="29583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grpSp>
      <p:grpSp>
        <p:nvGrpSpPr>
          <p:cNvPr id="18" name="组合 17"/>
          <p:cNvGrpSpPr/>
          <p:nvPr/>
        </p:nvGrpSpPr>
        <p:grpSpPr>
          <a:xfrm>
            <a:off x="323528" y="4025750"/>
            <a:ext cx="4308566" cy="631950"/>
            <a:chOff x="892721" y="4726501"/>
            <a:chExt cx="4823007" cy="707404"/>
          </a:xfrm>
        </p:grpSpPr>
        <p:sp>
          <p:nvSpPr>
            <p:cNvPr id="19" name="矩形 18"/>
            <p:cNvSpPr/>
            <p:nvPr/>
          </p:nvSpPr>
          <p:spPr>
            <a:xfrm>
              <a:off x="960519" y="5138070"/>
              <a:ext cx="4755209" cy="2958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20" name="文本框 14"/>
            <p:cNvSpPr txBox="1"/>
            <p:nvPr/>
          </p:nvSpPr>
          <p:spPr>
            <a:xfrm>
              <a:off x="892721" y="4726501"/>
              <a:ext cx="1632138" cy="378977"/>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第四季度</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960516" y="5138070"/>
              <a:ext cx="3989540" cy="29583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grpSp>
      <p:grpSp>
        <p:nvGrpSpPr>
          <p:cNvPr id="22" name="组合 21"/>
          <p:cNvGrpSpPr/>
          <p:nvPr/>
        </p:nvGrpSpPr>
        <p:grpSpPr>
          <a:xfrm>
            <a:off x="323528" y="1699323"/>
            <a:ext cx="4308565" cy="600631"/>
            <a:chOff x="892721" y="1795773"/>
            <a:chExt cx="4823001" cy="672345"/>
          </a:xfrm>
        </p:grpSpPr>
        <p:sp>
          <p:nvSpPr>
            <p:cNvPr id="23" name="矩形 22"/>
            <p:cNvSpPr/>
            <p:nvPr/>
          </p:nvSpPr>
          <p:spPr>
            <a:xfrm>
              <a:off x="960517" y="2174748"/>
              <a:ext cx="4755205" cy="29336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24" name="矩形 23"/>
            <p:cNvSpPr/>
            <p:nvPr/>
          </p:nvSpPr>
          <p:spPr>
            <a:xfrm>
              <a:off x="960517" y="2172284"/>
              <a:ext cx="3738283" cy="29583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25" name="文本框 11"/>
            <p:cNvSpPr txBox="1"/>
            <p:nvPr/>
          </p:nvSpPr>
          <p:spPr>
            <a:xfrm>
              <a:off x="892721" y="1795773"/>
              <a:ext cx="1297383" cy="378977"/>
            </a:xfrm>
            <a:prstGeom prst="rect">
              <a:avLst/>
            </a:prstGeom>
            <a:noFill/>
          </p:spPr>
          <p:txBody>
            <a:bodyPr wrap="square" rtlCol="0">
              <a:spAutoFit/>
            </a:bodyPr>
            <a:lstStyle/>
            <a:p>
              <a:r>
                <a:rPr lang="zh-CN" altLang="en-US" sz="1600" dirty="0" smtClean="0">
                  <a:solidFill>
                    <a:srgbClr val="6E6C67"/>
                  </a:solidFill>
                  <a:latin typeface="微软雅黑" pitchFamily="34" charset="-122"/>
                  <a:ea typeface="微软雅黑" pitchFamily="34" charset="-122"/>
                </a:rPr>
                <a:t>第一季度</a:t>
              </a:r>
              <a:endParaRPr lang="zh-CN" altLang="en-US" sz="1600" dirty="0">
                <a:solidFill>
                  <a:srgbClr val="6E6C67"/>
                </a:solidFill>
                <a:latin typeface="微软雅黑" panose="020B0503020204020204" pitchFamily="34" charset="-122"/>
                <a:ea typeface="微软雅黑" panose="020B0503020204020204" pitchFamily="34" charset="-122"/>
              </a:endParaRPr>
            </a:p>
          </p:txBody>
        </p:sp>
      </p:grpSp>
      <p:sp>
        <p:nvSpPr>
          <p:cNvPr id="26" name="圆角矩形标注 25"/>
          <p:cNvSpPr/>
          <p:nvPr/>
        </p:nvSpPr>
        <p:spPr>
          <a:xfrm rot="21600000">
            <a:off x="3529974" y="1699323"/>
            <a:ext cx="696393" cy="228471"/>
          </a:xfrm>
          <a:prstGeom prst="wedgeRoundRectCallout">
            <a:avLst>
              <a:gd name="adj1" fmla="val -21633"/>
              <a:gd name="adj2" fmla="val 78997"/>
              <a:gd name="adj3" fmla="val 16667"/>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80%</a:t>
            </a:r>
            <a:endParaRPr lang="zh-CN" altLang="en-US" dirty="0"/>
          </a:p>
        </p:txBody>
      </p:sp>
      <p:sp>
        <p:nvSpPr>
          <p:cNvPr id="27" name="圆角矩形标注 26"/>
          <p:cNvSpPr/>
          <p:nvPr/>
        </p:nvSpPr>
        <p:spPr>
          <a:xfrm rot="21600000">
            <a:off x="2307277" y="2475287"/>
            <a:ext cx="696393" cy="228471"/>
          </a:xfrm>
          <a:prstGeom prst="wedgeRoundRectCallout">
            <a:avLst>
              <a:gd name="adj1" fmla="val -21633"/>
              <a:gd name="adj2" fmla="val 78997"/>
              <a:gd name="adj3" fmla="val 16667"/>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r>
              <a:rPr lang="en-US" altLang="zh-CN" dirty="0" smtClean="0"/>
              <a:t>0%</a:t>
            </a:r>
            <a:endParaRPr lang="zh-CN" altLang="en-US" dirty="0"/>
          </a:p>
        </p:txBody>
      </p:sp>
      <p:sp>
        <p:nvSpPr>
          <p:cNvPr id="28" name="圆角矩形标注 27"/>
          <p:cNvSpPr/>
          <p:nvPr/>
        </p:nvSpPr>
        <p:spPr>
          <a:xfrm rot="21600000">
            <a:off x="3000424" y="3274602"/>
            <a:ext cx="696393" cy="228471"/>
          </a:xfrm>
          <a:prstGeom prst="wedgeRoundRectCallout">
            <a:avLst>
              <a:gd name="adj1" fmla="val -21633"/>
              <a:gd name="adj2" fmla="val 78997"/>
              <a:gd name="adj3" fmla="val 16667"/>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65%</a:t>
            </a:r>
            <a:endParaRPr lang="zh-CN" altLang="en-US" dirty="0"/>
          </a:p>
        </p:txBody>
      </p:sp>
      <p:sp>
        <p:nvSpPr>
          <p:cNvPr id="29" name="圆角矩形标注 28"/>
          <p:cNvSpPr/>
          <p:nvPr/>
        </p:nvSpPr>
        <p:spPr>
          <a:xfrm rot="21600000">
            <a:off x="3771124" y="4069189"/>
            <a:ext cx="696393" cy="228471"/>
          </a:xfrm>
          <a:prstGeom prst="wedgeRoundRectCallout">
            <a:avLst>
              <a:gd name="adj1" fmla="val -21633"/>
              <a:gd name="adj2" fmla="val 78997"/>
              <a:gd name="adj3" fmla="val 16667"/>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90%</a:t>
            </a:r>
            <a:endParaRPr lang="zh-CN" altLang="en-US" dirty="0"/>
          </a:p>
        </p:txBody>
      </p:sp>
      <p:sp>
        <p:nvSpPr>
          <p:cNvPr id="30" name="文本框 7"/>
          <p:cNvSpPr txBox="1">
            <a:spLocks noChangeArrowheads="1"/>
          </p:cNvSpPr>
          <p:nvPr/>
        </p:nvSpPr>
        <p:spPr bwMode="auto">
          <a:xfrm>
            <a:off x="4823956" y="2041669"/>
            <a:ext cx="1803801" cy="1033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600" b="1" dirty="0" smtClean="0">
                <a:solidFill>
                  <a:srgbClr val="0070C0"/>
                </a:solidFill>
                <a:latin typeface="微软雅黑" pitchFamily="34" charset="-122"/>
              </a:rPr>
              <a:t>添加文本</a:t>
            </a:r>
            <a:endParaRPr lang="en-US" altLang="zh-CN" sz="1600" b="1" dirty="0" smtClean="0">
              <a:solidFill>
                <a:srgbClr val="0070C0"/>
              </a:solidFill>
              <a:latin typeface="微软雅黑" pitchFamily="34" charset="-122"/>
            </a:endParaRPr>
          </a:p>
          <a:p>
            <a:pPr algn="ctr">
              <a:lnSpc>
                <a:spcPct val="150000"/>
              </a:lnSpc>
              <a:spcBef>
                <a:spcPts val="300"/>
              </a:spcBef>
            </a:pPr>
            <a:r>
              <a:rPr lang="zh-CN" altLang="en-US" sz="1400" dirty="0" smtClean="0">
                <a:solidFill>
                  <a:schemeClr val="tx1">
                    <a:lumMod val="85000"/>
                    <a:lumOff val="15000"/>
                  </a:schemeClr>
                </a:solidFill>
                <a:latin typeface="微软雅黑" pitchFamily="34" charset="-122"/>
              </a:rPr>
              <a:t>添加说明文字添加</a:t>
            </a:r>
            <a:r>
              <a:rPr lang="zh-CN" altLang="en-US" sz="1400" dirty="0">
                <a:solidFill>
                  <a:schemeClr val="tx1">
                    <a:lumMod val="85000"/>
                    <a:lumOff val="15000"/>
                  </a:schemeClr>
                </a:solidFill>
                <a:latin typeface="微软雅黑" pitchFamily="34" charset="-122"/>
              </a:rPr>
              <a:t>说明文字添加说明</a:t>
            </a:r>
            <a:r>
              <a:rPr lang="zh-CN" altLang="en-US" sz="1400" dirty="0" smtClean="0">
                <a:solidFill>
                  <a:schemeClr val="tx1">
                    <a:lumMod val="85000"/>
                    <a:lumOff val="15000"/>
                  </a:schemeClr>
                </a:solidFill>
                <a:latin typeface="微软雅黑" pitchFamily="34" charset="-122"/>
              </a:rPr>
              <a:t>文字</a:t>
            </a:r>
            <a:endParaRPr lang="zh-CN" altLang="en-US" sz="1400" dirty="0">
              <a:solidFill>
                <a:schemeClr val="tx1">
                  <a:lumMod val="85000"/>
                  <a:lumOff val="15000"/>
                </a:schemeClr>
              </a:solidFill>
              <a:latin typeface="微软雅黑" pitchFamily="34" charset="-122"/>
            </a:endParaRPr>
          </a:p>
        </p:txBody>
      </p:sp>
      <p:sp>
        <p:nvSpPr>
          <p:cNvPr id="31" name="文本框 7"/>
          <p:cNvSpPr txBox="1">
            <a:spLocks noChangeArrowheads="1"/>
          </p:cNvSpPr>
          <p:nvPr/>
        </p:nvSpPr>
        <p:spPr bwMode="auto">
          <a:xfrm>
            <a:off x="7016671" y="2072644"/>
            <a:ext cx="1803801" cy="1033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600" b="1" dirty="0" smtClean="0">
                <a:solidFill>
                  <a:srgbClr val="0070C0"/>
                </a:solidFill>
                <a:latin typeface="微软雅黑" pitchFamily="34" charset="-122"/>
              </a:rPr>
              <a:t>添加文本</a:t>
            </a:r>
            <a:endParaRPr lang="en-US" altLang="zh-CN" sz="1600" b="1" dirty="0" smtClean="0">
              <a:solidFill>
                <a:srgbClr val="0070C0"/>
              </a:solidFill>
              <a:latin typeface="微软雅黑" pitchFamily="34" charset="-122"/>
            </a:endParaRPr>
          </a:p>
          <a:p>
            <a:pPr algn="ctr">
              <a:lnSpc>
                <a:spcPct val="150000"/>
              </a:lnSpc>
              <a:spcBef>
                <a:spcPts val="300"/>
              </a:spcBef>
            </a:pPr>
            <a:r>
              <a:rPr lang="zh-CN" altLang="en-US" sz="1400" dirty="0" smtClean="0">
                <a:solidFill>
                  <a:schemeClr val="tx1">
                    <a:lumMod val="85000"/>
                    <a:lumOff val="15000"/>
                  </a:schemeClr>
                </a:solidFill>
                <a:latin typeface="微软雅黑" pitchFamily="34" charset="-122"/>
              </a:rPr>
              <a:t>添加说明文字添加</a:t>
            </a:r>
            <a:r>
              <a:rPr lang="zh-CN" altLang="en-US" sz="1400" dirty="0">
                <a:solidFill>
                  <a:schemeClr val="tx1">
                    <a:lumMod val="85000"/>
                    <a:lumOff val="15000"/>
                  </a:schemeClr>
                </a:solidFill>
                <a:latin typeface="微软雅黑" pitchFamily="34" charset="-122"/>
              </a:rPr>
              <a:t>说明文字添加说明</a:t>
            </a:r>
            <a:r>
              <a:rPr lang="zh-CN" altLang="en-US" sz="1400" dirty="0" smtClean="0">
                <a:solidFill>
                  <a:schemeClr val="tx1">
                    <a:lumMod val="85000"/>
                    <a:lumOff val="15000"/>
                  </a:schemeClr>
                </a:solidFill>
                <a:latin typeface="微软雅黑" pitchFamily="34" charset="-122"/>
              </a:rPr>
              <a:t>文字</a:t>
            </a:r>
            <a:endParaRPr lang="zh-CN" altLang="en-US" sz="1400" dirty="0">
              <a:solidFill>
                <a:schemeClr val="tx1">
                  <a:lumMod val="85000"/>
                  <a:lumOff val="15000"/>
                </a:schemeClr>
              </a:solidFill>
              <a:latin typeface="微软雅黑" pitchFamily="34" charset="-122"/>
            </a:endParaRPr>
          </a:p>
        </p:txBody>
      </p:sp>
      <p:sp>
        <p:nvSpPr>
          <p:cNvPr id="32" name="文本框 7"/>
          <p:cNvSpPr txBox="1">
            <a:spLocks noChangeArrowheads="1"/>
          </p:cNvSpPr>
          <p:nvPr/>
        </p:nvSpPr>
        <p:spPr bwMode="auto">
          <a:xfrm>
            <a:off x="4823956" y="3391771"/>
            <a:ext cx="1803801" cy="1033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600" b="1" dirty="0" smtClean="0">
                <a:solidFill>
                  <a:srgbClr val="0070C0"/>
                </a:solidFill>
                <a:latin typeface="微软雅黑" pitchFamily="34" charset="-122"/>
              </a:rPr>
              <a:t>添加文本</a:t>
            </a:r>
            <a:endParaRPr lang="en-US" altLang="zh-CN" sz="1600" b="1" dirty="0" smtClean="0">
              <a:solidFill>
                <a:srgbClr val="0070C0"/>
              </a:solidFill>
              <a:latin typeface="微软雅黑" pitchFamily="34" charset="-122"/>
            </a:endParaRPr>
          </a:p>
          <a:p>
            <a:pPr algn="ctr">
              <a:lnSpc>
                <a:spcPct val="150000"/>
              </a:lnSpc>
              <a:spcBef>
                <a:spcPts val="300"/>
              </a:spcBef>
            </a:pPr>
            <a:r>
              <a:rPr lang="zh-CN" altLang="en-US" sz="1400" dirty="0" smtClean="0">
                <a:solidFill>
                  <a:schemeClr val="tx1">
                    <a:lumMod val="85000"/>
                    <a:lumOff val="15000"/>
                  </a:schemeClr>
                </a:solidFill>
                <a:latin typeface="微软雅黑" pitchFamily="34" charset="-122"/>
              </a:rPr>
              <a:t>添加说明文字添加</a:t>
            </a:r>
            <a:r>
              <a:rPr lang="zh-CN" altLang="en-US" sz="1400" dirty="0">
                <a:solidFill>
                  <a:schemeClr val="tx1">
                    <a:lumMod val="85000"/>
                    <a:lumOff val="15000"/>
                  </a:schemeClr>
                </a:solidFill>
                <a:latin typeface="微软雅黑" pitchFamily="34" charset="-122"/>
              </a:rPr>
              <a:t>说明文字添加说明</a:t>
            </a:r>
            <a:r>
              <a:rPr lang="zh-CN" altLang="en-US" sz="1400" dirty="0" smtClean="0">
                <a:solidFill>
                  <a:schemeClr val="tx1">
                    <a:lumMod val="85000"/>
                    <a:lumOff val="15000"/>
                  </a:schemeClr>
                </a:solidFill>
                <a:latin typeface="微软雅黑" pitchFamily="34" charset="-122"/>
              </a:rPr>
              <a:t>文字</a:t>
            </a:r>
            <a:endParaRPr lang="zh-CN" altLang="en-US" sz="1400" dirty="0">
              <a:solidFill>
                <a:schemeClr val="tx1">
                  <a:lumMod val="85000"/>
                  <a:lumOff val="15000"/>
                </a:schemeClr>
              </a:solidFill>
              <a:latin typeface="微软雅黑" pitchFamily="34" charset="-122"/>
            </a:endParaRPr>
          </a:p>
        </p:txBody>
      </p:sp>
      <p:sp>
        <p:nvSpPr>
          <p:cNvPr id="33" name="文本框 7"/>
          <p:cNvSpPr txBox="1">
            <a:spLocks noChangeArrowheads="1"/>
          </p:cNvSpPr>
          <p:nvPr/>
        </p:nvSpPr>
        <p:spPr bwMode="auto">
          <a:xfrm>
            <a:off x="7016671" y="3422746"/>
            <a:ext cx="1803801" cy="1033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600" b="1" dirty="0" smtClean="0">
                <a:solidFill>
                  <a:srgbClr val="0070C0"/>
                </a:solidFill>
                <a:latin typeface="微软雅黑" pitchFamily="34" charset="-122"/>
              </a:rPr>
              <a:t>添加文本</a:t>
            </a:r>
            <a:endParaRPr lang="en-US" altLang="zh-CN" sz="1600" b="1" dirty="0" smtClean="0">
              <a:solidFill>
                <a:srgbClr val="0070C0"/>
              </a:solidFill>
              <a:latin typeface="微软雅黑" pitchFamily="34" charset="-122"/>
            </a:endParaRPr>
          </a:p>
          <a:p>
            <a:pPr algn="ctr">
              <a:lnSpc>
                <a:spcPct val="150000"/>
              </a:lnSpc>
              <a:spcBef>
                <a:spcPts val="300"/>
              </a:spcBef>
            </a:pPr>
            <a:r>
              <a:rPr lang="zh-CN" altLang="en-US" sz="1400" dirty="0" smtClean="0">
                <a:solidFill>
                  <a:schemeClr val="tx1">
                    <a:lumMod val="85000"/>
                    <a:lumOff val="15000"/>
                  </a:schemeClr>
                </a:solidFill>
                <a:latin typeface="微软雅黑" pitchFamily="34" charset="-122"/>
              </a:rPr>
              <a:t>添加说明文字添加</a:t>
            </a:r>
            <a:r>
              <a:rPr lang="zh-CN" altLang="en-US" sz="1400" dirty="0">
                <a:solidFill>
                  <a:schemeClr val="tx1">
                    <a:lumMod val="85000"/>
                    <a:lumOff val="15000"/>
                  </a:schemeClr>
                </a:solidFill>
                <a:latin typeface="微软雅黑" pitchFamily="34" charset="-122"/>
              </a:rPr>
              <a:t>说明文字添加说明</a:t>
            </a:r>
            <a:r>
              <a:rPr lang="zh-CN" altLang="en-US" sz="1400" dirty="0" smtClean="0">
                <a:solidFill>
                  <a:schemeClr val="tx1">
                    <a:lumMod val="85000"/>
                    <a:lumOff val="15000"/>
                  </a:schemeClr>
                </a:solidFill>
                <a:latin typeface="微软雅黑" pitchFamily="34" charset="-122"/>
              </a:rPr>
              <a:t>文字</a:t>
            </a:r>
            <a:endParaRPr lang="zh-CN" altLang="en-US" sz="14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2757015803"/>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8" fill="hold" nodeType="afterEffect" p14:presetBounceEnd="14000">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14:bounceEnd="14000">
                                          <p:cBhvr additive="base">
                                            <p:cTn id="18" dur="500" fill="hold"/>
                                            <p:tgtEl>
                                              <p:spTgt spid="22"/>
                                            </p:tgtEl>
                                            <p:attrNameLst>
                                              <p:attrName>ppt_x</p:attrName>
                                            </p:attrNameLst>
                                          </p:cBhvr>
                                          <p:tavLst>
                                            <p:tav tm="0">
                                              <p:val>
                                                <p:strVal val="0-#ppt_w/2"/>
                                              </p:val>
                                            </p:tav>
                                            <p:tav tm="100000">
                                              <p:val>
                                                <p:strVal val="#ppt_x"/>
                                              </p:val>
                                            </p:tav>
                                          </p:tavLst>
                                        </p:anim>
                                        <p:anim calcmode="lin" valueType="num" p14:bounceEnd="14000">
                                          <p:cBhvr additive="base">
                                            <p:cTn id="19" dur="500" fill="hold"/>
                                            <p:tgtEl>
                                              <p:spTgt spid="2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14:presetBounceEnd="14000">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14:bounceEnd="14000">
                                          <p:cBhvr additive="base">
                                            <p:cTn id="23" dur="500" fill="hold"/>
                                            <p:tgtEl>
                                              <p:spTgt spid="10"/>
                                            </p:tgtEl>
                                            <p:attrNameLst>
                                              <p:attrName>ppt_x</p:attrName>
                                            </p:attrNameLst>
                                          </p:cBhvr>
                                          <p:tavLst>
                                            <p:tav tm="0">
                                              <p:val>
                                                <p:strVal val="0-#ppt_w/2"/>
                                              </p:val>
                                            </p:tav>
                                            <p:tav tm="100000">
                                              <p:val>
                                                <p:strVal val="#ppt_x"/>
                                              </p:val>
                                            </p:tav>
                                          </p:tavLst>
                                        </p:anim>
                                        <p:anim calcmode="lin" valueType="num" p14:bounceEnd="14000">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nodeType="afterEffect" p14:presetBounceEnd="14000">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14:bounceEnd="14000">
                                          <p:cBhvr additive="base">
                                            <p:cTn id="28" dur="500" fill="hold"/>
                                            <p:tgtEl>
                                              <p:spTgt spid="14"/>
                                            </p:tgtEl>
                                            <p:attrNameLst>
                                              <p:attrName>ppt_x</p:attrName>
                                            </p:attrNameLst>
                                          </p:cBhvr>
                                          <p:tavLst>
                                            <p:tav tm="0">
                                              <p:val>
                                                <p:strVal val="0-#ppt_w/2"/>
                                              </p:val>
                                            </p:tav>
                                            <p:tav tm="100000">
                                              <p:val>
                                                <p:strVal val="#ppt_x"/>
                                              </p:val>
                                            </p:tav>
                                          </p:tavLst>
                                        </p:anim>
                                        <p:anim calcmode="lin" valueType="num" p14:bounceEnd="14000">
                                          <p:cBhvr additive="base">
                                            <p:cTn id="29" dur="500" fill="hold"/>
                                            <p:tgtEl>
                                              <p:spTgt spid="14"/>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nodeType="afterEffect" p14:presetBounceEnd="14000">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14:bounceEnd="14000">
                                          <p:cBhvr additive="base">
                                            <p:cTn id="33" dur="500" fill="hold"/>
                                            <p:tgtEl>
                                              <p:spTgt spid="18"/>
                                            </p:tgtEl>
                                            <p:attrNameLst>
                                              <p:attrName>ppt_x</p:attrName>
                                            </p:attrNameLst>
                                          </p:cBhvr>
                                          <p:tavLst>
                                            <p:tav tm="0">
                                              <p:val>
                                                <p:strVal val="0-#ppt_w/2"/>
                                              </p:val>
                                            </p:tav>
                                            <p:tav tm="100000">
                                              <p:val>
                                                <p:strVal val="#ppt_x"/>
                                              </p:val>
                                            </p:tav>
                                          </p:tavLst>
                                        </p:anim>
                                        <p:anim calcmode="lin" valueType="num" p14:bounceEnd="14000">
                                          <p:cBhvr additive="base">
                                            <p:cTn id="34" dur="500" fill="hold"/>
                                            <p:tgtEl>
                                              <p:spTgt spid="18"/>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47"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1000"/>
                                            <p:tgtEl>
                                              <p:spTgt spid="26"/>
                                            </p:tgtEl>
                                          </p:cBhvr>
                                        </p:animEffect>
                                        <p:anim calcmode="lin" valueType="num">
                                          <p:cBhvr>
                                            <p:cTn id="39" dur="1000" fill="hold"/>
                                            <p:tgtEl>
                                              <p:spTgt spid="26"/>
                                            </p:tgtEl>
                                            <p:attrNameLst>
                                              <p:attrName>ppt_x</p:attrName>
                                            </p:attrNameLst>
                                          </p:cBhvr>
                                          <p:tavLst>
                                            <p:tav tm="0">
                                              <p:val>
                                                <p:strVal val="#ppt_x"/>
                                              </p:val>
                                            </p:tav>
                                            <p:tav tm="100000">
                                              <p:val>
                                                <p:strVal val="#ppt_x"/>
                                              </p:val>
                                            </p:tav>
                                          </p:tavLst>
                                        </p:anim>
                                        <p:anim calcmode="lin" valueType="num">
                                          <p:cBhvr>
                                            <p:cTn id="40" dur="1000" fill="hold"/>
                                            <p:tgtEl>
                                              <p:spTgt spid="26"/>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anim calcmode="lin" valueType="num">
                                          <p:cBhvr>
                                            <p:cTn id="44" dur="1000" fill="hold"/>
                                            <p:tgtEl>
                                              <p:spTgt spid="27"/>
                                            </p:tgtEl>
                                            <p:attrNameLst>
                                              <p:attrName>ppt_x</p:attrName>
                                            </p:attrNameLst>
                                          </p:cBhvr>
                                          <p:tavLst>
                                            <p:tav tm="0">
                                              <p:val>
                                                <p:strVal val="#ppt_x"/>
                                              </p:val>
                                            </p:tav>
                                            <p:tav tm="100000">
                                              <p:val>
                                                <p:strVal val="#ppt_x"/>
                                              </p:val>
                                            </p:tav>
                                          </p:tavLst>
                                        </p:anim>
                                        <p:anim calcmode="lin" valueType="num">
                                          <p:cBhvr>
                                            <p:cTn id="45" dur="1000" fill="hold"/>
                                            <p:tgtEl>
                                              <p:spTgt spid="27"/>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100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1000"/>
                                            <p:tgtEl>
                                              <p:spTgt spid="28"/>
                                            </p:tgtEl>
                                          </p:cBhvr>
                                        </p:animEffect>
                                        <p:anim calcmode="lin" valueType="num">
                                          <p:cBhvr>
                                            <p:cTn id="49" dur="1000" fill="hold"/>
                                            <p:tgtEl>
                                              <p:spTgt spid="28"/>
                                            </p:tgtEl>
                                            <p:attrNameLst>
                                              <p:attrName>ppt_x</p:attrName>
                                            </p:attrNameLst>
                                          </p:cBhvr>
                                          <p:tavLst>
                                            <p:tav tm="0">
                                              <p:val>
                                                <p:strVal val="#ppt_x"/>
                                              </p:val>
                                            </p:tav>
                                            <p:tav tm="100000">
                                              <p:val>
                                                <p:strVal val="#ppt_x"/>
                                              </p:val>
                                            </p:tav>
                                          </p:tavLst>
                                        </p:anim>
                                        <p:anim calcmode="lin" valueType="num">
                                          <p:cBhvr>
                                            <p:cTn id="50" dur="1000" fill="hold"/>
                                            <p:tgtEl>
                                              <p:spTgt spid="2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150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1000"/>
                                            <p:tgtEl>
                                              <p:spTgt spid="29"/>
                                            </p:tgtEl>
                                          </p:cBhvr>
                                        </p:animEffect>
                                        <p:anim calcmode="lin" valueType="num">
                                          <p:cBhvr>
                                            <p:cTn id="54" dur="1000" fill="hold"/>
                                            <p:tgtEl>
                                              <p:spTgt spid="29"/>
                                            </p:tgtEl>
                                            <p:attrNameLst>
                                              <p:attrName>ppt_x</p:attrName>
                                            </p:attrNameLst>
                                          </p:cBhvr>
                                          <p:tavLst>
                                            <p:tav tm="0">
                                              <p:val>
                                                <p:strVal val="#ppt_x"/>
                                              </p:val>
                                            </p:tav>
                                            <p:tav tm="100000">
                                              <p:val>
                                                <p:strVal val="#ppt_x"/>
                                              </p:val>
                                            </p:tav>
                                          </p:tavLst>
                                        </p:anim>
                                        <p:anim calcmode="lin" valueType="num">
                                          <p:cBhvr>
                                            <p:cTn id="55" dur="1000" fill="hold"/>
                                            <p:tgtEl>
                                              <p:spTgt spid="29"/>
                                            </p:tgtEl>
                                            <p:attrNameLst>
                                              <p:attrName>ppt_y</p:attrName>
                                            </p:attrNameLst>
                                          </p:cBhvr>
                                          <p:tavLst>
                                            <p:tav tm="0">
                                              <p:val>
                                                <p:strVal val="#ppt_y-.1"/>
                                              </p:val>
                                            </p:tav>
                                            <p:tav tm="100000">
                                              <p:val>
                                                <p:strVal val="#ppt_y"/>
                                              </p:val>
                                            </p:tav>
                                          </p:tavLst>
                                        </p:anim>
                                      </p:childTnLst>
                                    </p:cTn>
                                  </p:par>
                                </p:childTnLst>
                              </p:cTn>
                            </p:par>
                            <p:par>
                              <p:cTn id="56" fill="hold">
                                <p:stCondLst>
                                  <p:cond delay="5500"/>
                                </p:stCondLst>
                                <p:childTnLst>
                                  <p:par>
                                    <p:cTn id="57" presetID="42" presetClass="entr" presetSubtype="0"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750"/>
                                            <p:tgtEl>
                                              <p:spTgt spid="30"/>
                                            </p:tgtEl>
                                          </p:cBhvr>
                                        </p:animEffect>
                                        <p:anim calcmode="lin" valueType="num">
                                          <p:cBhvr>
                                            <p:cTn id="60" dur="750" fill="hold"/>
                                            <p:tgtEl>
                                              <p:spTgt spid="30"/>
                                            </p:tgtEl>
                                            <p:attrNameLst>
                                              <p:attrName>ppt_x</p:attrName>
                                            </p:attrNameLst>
                                          </p:cBhvr>
                                          <p:tavLst>
                                            <p:tav tm="0">
                                              <p:val>
                                                <p:strVal val="#ppt_x"/>
                                              </p:val>
                                            </p:tav>
                                            <p:tav tm="100000">
                                              <p:val>
                                                <p:strVal val="#ppt_x"/>
                                              </p:val>
                                            </p:tav>
                                          </p:tavLst>
                                        </p:anim>
                                        <p:anim calcmode="lin" valueType="num">
                                          <p:cBhvr>
                                            <p:cTn id="61" dur="750" fill="hold"/>
                                            <p:tgtEl>
                                              <p:spTgt spid="30"/>
                                            </p:tgtEl>
                                            <p:attrNameLst>
                                              <p:attrName>ppt_y</p:attrName>
                                            </p:attrNameLst>
                                          </p:cBhvr>
                                          <p:tavLst>
                                            <p:tav tm="0">
                                              <p:val>
                                                <p:strVal val="#ppt_y+.1"/>
                                              </p:val>
                                            </p:tav>
                                            <p:tav tm="100000">
                                              <p:val>
                                                <p:strVal val="#ppt_y"/>
                                              </p:val>
                                            </p:tav>
                                          </p:tavLst>
                                        </p:anim>
                                      </p:childTnLst>
                                    </p:cTn>
                                  </p:par>
                                </p:childTnLst>
                              </p:cTn>
                            </p:par>
                            <p:par>
                              <p:cTn id="62" fill="hold">
                                <p:stCondLst>
                                  <p:cond delay="6250"/>
                                </p:stCondLst>
                                <p:childTnLst>
                                  <p:par>
                                    <p:cTn id="63" presetID="42" presetClass="entr" presetSubtype="0"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750"/>
                                            <p:tgtEl>
                                              <p:spTgt spid="31"/>
                                            </p:tgtEl>
                                          </p:cBhvr>
                                        </p:animEffect>
                                        <p:anim calcmode="lin" valueType="num">
                                          <p:cBhvr>
                                            <p:cTn id="66" dur="750" fill="hold"/>
                                            <p:tgtEl>
                                              <p:spTgt spid="31"/>
                                            </p:tgtEl>
                                            <p:attrNameLst>
                                              <p:attrName>ppt_x</p:attrName>
                                            </p:attrNameLst>
                                          </p:cBhvr>
                                          <p:tavLst>
                                            <p:tav tm="0">
                                              <p:val>
                                                <p:strVal val="#ppt_x"/>
                                              </p:val>
                                            </p:tav>
                                            <p:tav tm="100000">
                                              <p:val>
                                                <p:strVal val="#ppt_x"/>
                                              </p:val>
                                            </p:tav>
                                          </p:tavLst>
                                        </p:anim>
                                        <p:anim calcmode="lin" valueType="num">
                                          <p:cBhvr>
                                            <p:cTn id="67" dur="750" fill="hold"/>
                                            <p:tgtEl>
                                              <p:spTgt spid="31"/>
                                            </p:tgtEl>
                                            <p:attrNameLst>
                                              <p:attrName>ppt_y</p:attrName>
                                            </p:attrNameLst>
                                          </p:cBhvr>
                                          <p:tavLst>
                                            <p:tav tm="0">
                                              <p:val>
                                                <p:strVal val="#ppt_y+.1"/>
                                              </p:val>
                                            </p:tav>
                                            <p:tav tm="100000">
                                              <p:val>
                                                <p:strVal val="#ppt_y"/>
                                              </p:val>
                                            </p:tav>
                                          </p:tavLst>
                                        </p:anim>
                                      </p:childTnLst>
                                    </p:cTn>
                                  </p:par>
                                </p:childTnLst>
                              </p:cTn>
                            </p:par>
                            <p:par>
                              <p:cTn id="68" fill="hold">
                                <p:stCondLst>
                                  <p:cond delay="7000"/>
                                </p:stCondLst>
                                <p:childTnLst>
                                  <p:par>
                                    <p:cTn id="69" presetID="42" presetClass="entr" presetSubtype="0"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750"/>
                                            <p:tgtEl>
                                              <p:spTgt spid="32"/>
                                            </p:tgtEl>
                                          </p:cBhvr>
                                        </p:animEffect>
                                        <p:anim calcmode="lin" valueType="num">
                                          <p:cBhvr>
                                            <p:cTn id="72" dur="750" fill="hold"/>
                                            <p:tgtEl>
                                              <p:spTgt spid="32"/>
                                            </p:tgtEl>
                                            <p:attrNameLst>
                                              <p:attrName>ppt_x</p:attrName>
                                            </p:attrNameLst>
                                          </p:cBhvr>
                                          <p:tavLst>
                                            <p:tav tm="0">
                                              <p:val>
                                                <p:strVal val="#ppt_x"/>
                                              </p:val>
                                            </p:tav>
                                            <p:tav tm="100000">
                                              <p:val>
                                                <p:strVal val="#ppt_x"/>
                                              </p:val>
                                            </p:tav>
                                          </p:tavLst>
                                        </p:anim>
                                        <p:anim calcmode="lin" valueType="num">
                                          <p:cBhvr>
                                            <p:cTn id="73" dur="750" fill="hold"/>
                                            <p:tgtEl>
                                              <p:spTgt spid="32"/>
                                            </p:tgtEl>
                                            <p:attrNameLst>
                                              <p:attrName>ppt_y</p:attrName>
                                            </p:attrNameLst>
                                          </p:cBhvr>
                                          <p:tavLst>
                                            <p:tav tm="0">
                                              <p:val>
                                                <p:strVal val="#ppt_y+.1"/>
                                              </p:val>
                                            </p:tav>
                                            <p:tav tm="100000">
                                              <p:val>
                                                <p:strVal val="#ppt_y"/>
                                              </p:val>
                                            </p:tav>
                                          </p:tavLst>
                                        </p:anim>
                                      </p:childTnLst>
                                    </p:cTn>
                                  </p:par>
                                </p:childTnLst>
                              </p:cTn>
                            </p:par>
                            <p:par>
                              <p:cTn id="74" fill="hold">
                                <p:stCondLst>
                                  <p:cond delay="7750"/>
                                </p:stCondLst>
                                <p:childTnLst>
                                  <p:par>
                                    <p:cTn id="75" presetID="42" presetClass="entr" presetSubtype="0" fill="hold" grpId="0" nodeType="after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750"/>
                                            <p:tgtEl>
                                              <p:spTgt spid="33"/>
                                            </p:tgtEl>
                                          </p:cBhvr>
                                        </p:animEffect>
                                        <p:anim calcmode="lin" valueType="num">
                                          <p:cBhvr>
                                            <p:cTn id="78" dur="750" fill="hold"/>
                                            <p:tgtEl>
                                              <p:spTgt spid="33"/>
                                            </p:tgtEl>
                                            <p:attrNameLst>
                                              <p:attrName>ppt_x</p:attrName>
                                            </p:attrNameLst>
                                          </p:cBhvr>
                                          <p:tavLst>
                                            <p:tav tm="0">
                                              <p:val>
                                                <p:strVal val="#ppt_x"/>
                                              </p:val>
                                            </p:tav>
                                            <p:tav tm="100000">
                                              <p:val>
                                                <p:strVal val="#ppt_x"/>
                                              </p:val>
                                            </p:tav>
                                          </p:tavLst>
                                        </p:anim>
                                        <p:anim calcmode="lin" valueType="num">
                                          <p:cBhvr>
                                            <p:cTn id="79" dur="7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6" grpId="0" animBg="1"/>
          <p:bldP spid="27" grpId="0" animBg="1"/>
          <p:bldP spid="28" grpId="0" animBg="1"/>
          <p:bldP spid="29" grpId="0" animBg="1"/>
          <p:bldP spid="30" grpId="0"/>
          <p:bldP spid="31" grpId="0"/>
          <p:bldP spid="32"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fill="hold"/>
                                            <p:tgtEl>
                                              <p:spTgt spid="22"/>
                                            </p:tgtEl>
                                            <p:attrNameLst>
                                              <p:attrName>ppt_x</p:attrName>
                                            </p:attrNameLst>
                                          </p:cBhvr>
                                          <p:tavLst>
                                            <p:tav tm="0">
                                              <p:val>
                                                <p:strVal val="0-#ppt_w/2"/>
                                              </p:val>
                                            </p:tav>
                                            <p:tav tm="100000">
                                              <p:val>
                                                <p:strVal val="#ppt_x"/>
                                              </p:val>
                                            </p:tav>
                                          </p:tavLst>
                                        </p:anim>
                                        <p:anim calcmode="lin" valueType="num">
                                          <p:cBhvr additive="base">
                                            <p:cTn id="19" dur="500" fill="hold"/>
                                            <p:tgtEl>
                                              <p:spTgt spid="2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0-#ppt_w/2"/>
                                              </p:val>
                                            </p:tav>
                                            <p:tav tm="100000">
                                              <p:val>
                                                <p:strVal val="#ppt_x"/>
                                              </p:val>
                                            </p:tav>
                                          </p:tavLst>
                                        </p:anim>
                                        <p:anim calcmode="lin" valueType="num">
                                          <p:cBhvr additive="base">
                                            <p:cTn id="29" dur="500" fill="hold"/>
                                            <p:tgtEl>
                                              <p:spTgt spid="14"/>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0-#ppt_w/2"/>
                                              </p:val>
                                            </p:tav>
                                            <p:tav tm="100000">
                                              <p:val>
                                                <p:strVal val="#ppt_x"/>
                                              </p:val>
                                            </p:tav>
                                          </p:tavLst>
                                        </p:anim>
                                        <p:anim calcmode="lin" valueType="num">
                                          <p:cBhvr additive="base">
                                            <p:cTn id="34" dur="500" fill="hold"/>
                                            <p:tgtEl>
                                              <p:spTgt spid="18"/>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47"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1000"/>
                                            <p:tgtEl>
                                              <p:spTgt spid="26"/>
                                            </p:tgtEl>
                                          </p:cBhvr>
                                        </p:animEffect>
                                        <p:anim calcmode="lin" valueType="num">
                                          <p:cBhvr>
                                            <p:cTn id="39" dur="1000" fill="hold"/>
                                            <p:tgtEl>
                                              <p:spTgt spid="26"/>
                                            </p:tgtEl>
                                            <p:attrNameLst>
                                              <p:attrName>ppt_x</p:attrName>
                                            </p:attrNameLst>
                                          </p:cBhvr>
                                          <p:tavLst>
                                            <p:tav tm="0">
                                              <p:val>
                                                <p:strVal val="#ppt_x"/>
                                              </p:val>
                                            </p:tav>
                                            <p:tav tm="100000">
                                              <p:val>
                                                <p:strVal val="#ppt_x"/>
                                              </p:val>
                                            </p:tav>
                                          </p:tavLst>
                                        </p:anim>
                                        <p:anim calcmode="lin" valueType="num">
                                          <p:cBhvr>
                                            <p:cTn id="40" dur="1000" fill="hold"/>
                                            <p:tgtEl>
                                              <p:spTgt spid="26"/>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anim calcmode="lin" valueType="num">
                                          <p:cBhvr>
                                            <p:cTn id="44" dur="1000" fill="hold"/>
                                            <p:tgtEl>
                                              <p:spTgt spid="27"/>
                                            </p:tgtEl>
                                            <p:attrNameLst>
                                              <p:attrName>ppt_x</p:attrName>
                                            </p:attrNameLst>
                                          </p:cBhvr>
                                          <p:tavLst>
                                            <p:tav tm="0">
                                              <p:val>
                                                <p:strVal val="#ppt_x"/>
                                              </p:val>
                                            </p:tav>
                                            <p:tav tm="100000">
                                              <p:val>
                                                <p:strVal val="#ppt_x"/>
                                              </p:val>
                                            </p:tav>
                                          </p:tavLst>
                                        </p:anim>
                                        <p:anim calcmode="lin" valueType="num">
                                          <p:cBhvr>
                                            <p:cTn id="45" dur="1000" fill="hold"/>
                                            <p:tgtEl>
                                              <p:spTgt spid="27"/>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100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1000"/>
                                            <p:tgtEl>
                                              <p:spTgt spid="28"/>
                                            </p:tgtEl>
                                          </p:cBhvr>
                                        </p:animEffect>
                                        <p:anim calcmode="lin" valueType="num">
                                          <p:cBhvr>
                                            <p:cTn id="49" dur="1000" fill="hold"/>
                                            <p:tgtEl>
                                              <p:spTgt spid="28"/>
                                            </p:tgtEl>
                                            <p:attrNameLst>
                                              <p:attrName>ppt_x</p:attrName>
                                            </p:attrNameLst>
                                          </p:cBhvr>
                                          <p:tavLst>
                                            <p:tav tm="0">
                                              <p:val>
                                                <p:strVal val="#ppt_x"/>
                                              </p:val>
                                            </p:tav>
                                            <p:tav tm="100000">
                                              <p:val>
                                                <p:strVal val="#ppt_x"/>
                                              </p:val>
                                            </p:tav>
                                          </p:tavLst>
                                        </p:anim>
                                        <p:anim calcmode="lin" valueType="num">
                                          <p:cBhvr>
                                            <p:cTn id="50" dur="1000" fill="hold"/>
                                            <p:tgtEl>
                                              <p:spTgt spid="2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150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1000"/>
                                            <p:tgtEl>
                                              <p:spTgt spid="29"/>
                                            </p:tgtEl>
                                          </p:cBhvr>
                                        </p:animEffect>
                                        <p:anim calcmode="lin" valueType="num">
                                          <p:cBhvr>
                                            <p:cTn id="54" dur="1000" fill="hold"/>
                                            <p:tgtEl>
                                              <p:spTgt spid="29"/>
                                            </p:tgtEl>
                                            <p:attrNameLst>
                                              <p:attrName>ppt_x</p:attrName>
                                            </p:attrNameLst>
                                          </p:cBhvr>
                                          <p:tavLst>
                                            <p:tav tm="0">
                                              <p:val>
                                                <p:strVal val="#ppt_x"/>
                                              </p:val>
                                            </p:tav>
                                            <p:tav tm="100000">
                                              <p:val>
                                                <p:strVal val="#ppt_x"/>
                                              </p:val>
                                            </p:tav>
                                          </p:tavLst>
                                        </p:anim>
                                        <p:anim calcmode="lin" valueType="num">
                                          <p:cBhvr>
                                            <p:cTn id="55" dur="1000" fill="hold"/>
                                            <p:tgtEl>
                                              <p:spTgt spid="29"/>
                                            </p:tgtEl>
                                            <p:attrNameLst>
                                              <p:attrName>ppt_y</p:attrName>
                                            </p:attrNameLst>
                                          </p:cBhvr>
                                          <p:tavLst>
                                            <p:tav tm="0">
                                              <p:val>
                                                <p:strVal val="#ppt_y-.1"/>
                                              </p:val>
                                            </p:tav>
                                            <p:tav tm="100000">
                                              <p:val>
                                                <p:strVal val="#ppt_y"/>
                                              </p:val>
                                            </p:tav>
                                          </p:tavLst>
                                        </p:anim>
                                      </p:childTnLst>
                                    </p:cTn>
                                  </p:par>
                                </p:childTnLst>
                              </p:cTn>
                            </p:par>
                            <p:par>
                              <p:cTn id="56" fill="hold">
                                <p:stCondLst>
                                  <p:cond delay="5500"/>
                                </p:stCondLst>
                                <p:childTnLst>
                                  <p:par>
                                    <p:cTn id="57" presetID="42" presetClass="entr" presetSubtype="0"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750"/>
                                            <p:tgtEl>
                                              <p:spTgt spid="30"/>
                                            </p:tgtEl>
                                          </p:cBhvr>
                                        </p:animEffect>
                                        <p:anim calcmode="lin" valueType="num">
                                          <p:cBhvr>
                                            <p:cTn id="60" dur="750" fill="hold"/>
                                            <p:tgtEl>
                                              <p:spTgt spid="30"/>
                                            </p:tgtEl>
                                            <p:attrNameLst>
                                              <p:attrName>ppt_x</p:attrName>
                                            </p:attrNameLst>
                                          </p:cBhvr>
                                          <p:tavLst>
                                            <p:tav tm="0">
                                              <p:val>
                                                <p:strVal val="#ppt_x"/>
                                              </p:val>
                                            </p:tav>
                                            <p:tav tm="100000">
                                              <p:val>
                                                <p:strVal val="#ppt_x"/>
                                              </p:val>
                                            </p:tav>
                                          </p:tavLst>
                                        </p:anim>
                                        <p:anim calcmode="lin" valueType="num">
                                          <p:cBhvr>
                                            <p:cTn id="61" dur="750" fill="hold"/>
                                            <p:tgtEl>
                                              <p:spTgt spid="30"/>
                                            </p:tgtEl>
                                            <p:attrNameLst>
                                              <p:attrName>ppt_y</p:attrName>
                                            </p:attrNameLst>
                                          </p:cBhvr>
                                          <p:tavLst>
                                            <p:tav tm="0">
                                              <p:val>
                                                <p:strVal val="#ppt_y+.1"/>
                                              </p:val>
                                            </p:tav>
                                            <p:tav tm="100000">
                                              <p:val>
                                                <p:strVal val="#ppt_y"/>
                                              </p:val>
                                            </p:tav>
                                          </p:tavLst>
                                        </p:anim>
                                      </p:childTnLst>
                                    </p:cTn>
                                  </p:par>
                                </p:childTnLst>
                              </p:cTn>
                            </p:par>
                            <p:par>
                              <p:cTn id="62" fill="hold">
                                <p:stCondLst>
                                  <p:cond delay="6250"/>
                                </p:stCondLst>
                                <p:childTnLst>
                                  <p:par>
                                    <p:cTn id="63" presetID="42" presetClass="entr" presetSubtype="0"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750"/>
                                            <p:tgtEl>
                                              <p:spTgt spid="31"/>
                                            </p:tgtEl>
                                          </p:cBhvr>
                                        </p:animEffect>
                                        <p:anim calcmode="lin" valueType="num">
                                          <p:cBhvr>
                                            <p:cTn id="66" dur="750" fill="hold"/>
                                            <p:tgtEl>
                                              <p:spTgt spid="31"/>
                                            </p:tgtEl>
                                            <p:attrNameLst>
                                              <p:attrName>ppt_x</p:attrName>
                                            </p:attrNameLst>
                                          </p:cBhvr>
                                          <p:tavLst>
                                            <p:tav tm="0">
                                              <p:val>
                                                <p:strVal val="#ppt_x"/>
                                              </p:val>
                                            </p:tav>
                                            <p:tav tm="100000">
                                              <p:val>
                                                <p:strVal val="#ppt_x"/>
                                              </p:val>
                                            </p:tav>
                                          </p:tavLst>
                                        </p:anim>
                                        <p:anim calcmode="lin" valueType="num">
                                          <p:cBhvr>
                                            <p:cTn id="67" dur="750" fill="hold"/>
                                            <p:tgtEl>
                                              <p:spTgt spid="31"/>
                                            </p:tgtEl>
                                            <p:attrNameLst>
                                              <p:attrName>ppt_y</p:attrName>
                                            </p:attrNameLst>
                                          </p:cBhvr>
                                          <p:tavLst>
                                            <p:tav tm="0">
                                              <p:val>
                                                <p:strVal val="#ppt_y+.1"/>
                                              </p:val>
                                            </p:tav>
                                            <p:tav tm="100000">
                                              <p:val>
                                                <p:strVal val="#ppt_y"/>
                                              </p:val>
                                            </p:tav>
                                          </p:tavLst>
                                        </p:anim>
                                      </p:childTnLst>
                                    </p:cTn>
                                  </p:par>
                                </p:childTnLst>
                              </p:cTn>
                            </p:par>
                            <p:par>
                              <p:cTn id="68" fill="hold">
                                <p:stCondLst>
                                  <p:cond delay="7000"/>
                                </p:stCondLst>
                                <p:childTnLst>
                                  <p:par>
                                    <p:cTn id="69" presetID="42" presetClass="entr" presetSubtype="0"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750"/>
                                            <p:tgtEl>
                                              <p:spTgt spid="32"/>
                                            </p:tgtEl>
                                          </p:cBhvr>
                                        </p:animEffect>
                                        <p:anim calcmode="lin" valueType="num">
                                          <p:cBhvr>
                                            <p:cTn id="72" dur="750" fill="hold"/>
                                            <p:tgtEl>
                                              <p:spTgt spid="32"/>
                                            </p:tgtEl>
                                            <p:attrNameLst>
                                              <p:attrName>ppt_x</p:attrName>
                                            </p:attrNameLst>
                                          </p:cBhvr>
                                          <p:tavLst>
                                            <p:tav tm="0">
                                              <p:val>
                                                <p:strVal val="#ppt_x"/>
                                              </p:val>
                                            </p:tav>
                                            <p:tav tm="100000">
                                              <p:val>
                                                <p:strVal val="#ppt_x"/>
                                              </p:val>
                                            </p:tav>
                                          </p:tavLst>
                                        </p:anim>
                                        <p:anim calcmode="lin" valueType="num">
                                          <p:cBhvr>
                                            <p:cTn id="73" dur="750" fill="hold"/>
                                            <p:tgtEl>
                                              <p:spTgt spid="32"/>
                                            </p:tgtEl>
                                            <p:attrNameLst>
                                              <p:attrName>ppt_y</p:attrName>
                                            </p:attrNameLst>
                                          </p:cBhvr>
                                          <p:tavLst>
                                            <p:tav tm="0">
                                              <p:val>
                                                <p:strVal val="#ppt_y+.1"/>
                                              </p:val>
                                            </p:tav>
                                            <p:tav tm="100000">
                                              <p:val>
                                                <p:strVal val="#ppt_y"/>
                                              </p:val>
                                            </p:tav>
                                          </p:tavLst>
                                        </p:anim>
                                      </p:childTnLst>
                                    </p:cTn>
                                  </p:par>
                                </p:childTnLst>
                              </p:cTn>
                            </p:par>
                            <p:par>
                              <p:cTn id="74" fill="hold">
                                <p:stCondLst>
                                  <p:cond delay="7750"/>
                                </p:stCondLst>
                                <p:childTnLst>
                                  <p:par>
                                    <p:cTn id="75" presetID="42" presetClass="entr" presetSubtype="0" fill="hold" grpId="0" nodeType="after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750"/>
                                            <p:tgtEl>
                                              <p:spTgt spid="33"/>
                                            </p:tgtEl>
                                          </p:cBhvr>
                                        </p:animEffect>
                                        <p:anim calcmode="lin" valueType="num">
                                          <p:cBhvr>
                                            <p:cTn id="78" dur="750" fill="hold"/>
                                            <p:tgtEl>
                                              <p:spTgt spid="33"/>
                                            </p:tgtEl>
                                            <p:attrNameLst>
                                              <p:attrName>ppt_x</p:attrName>
                                            </p:attrNameLst>
                                          </p:cBhvr>
                                          <p:tavLst>
                                            <p:tav tm="0">
                                              <p:val>
                                                <p:strVal val="#ppt_x"/>
                                              </p:val>
                                            </p:tav>
                                            <p:tav tm="100000">
                                              <p:val>
                                                <p:strVal val="#ppt_x"/>
                                              </p:val>
                                            </p:tav>
                                          </p:tavLst>
                                        </p:anim>
                                        <p:anim calcmode="lin" valueType="num">
                                          <p:cBhvr>
                                            <p:cTn id="79" dur="7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6" grpId="0" animBg="1"/>
          <p:bldP spid="27" grpId="0" animBg="1"/>
          <p:bldP spid="28" grpId="0" animBg="1"/>
          <p:bldP spid="29" grpId="0" animBg="1"/>
          <p:bldP spid="30" grpId="0"/>
          <p:bldP spid="31" grpId="0"/>
          <p:bldP spid="32" grpId="0"/>
          <p:bldP spid="33"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8796" y="1591027"/>
            <a:ext cx="1941057" cy="1920999"/>
          </a:xfrm>
          <a:prstGeom prst="ellipse">
            <a:avLst/>
          </a:prstGeom>
          <a:ln w="76200">
            <a:solidFill>
              <a:schemeClr val="bg1">
                <a:lumMod val="65000"/>
              </a:schemeClr>
            </a:solidFill>
          </a:ln>
        </p:spPr>
      </p:pic>
      <p:sp>
        <p:nvSpPr>
          <p:cNvPr id="16" name="椭圆 15"/>
          <p:cNvSpPr/>
          <p:nvPr/>
        </p:nvSpPr>
        <p:spPr>
          <a:xfrm>
            <a:off x="1898079" y="1648883"/>
            <a:ext cx="599191" cy="611343"/>
          </a:xfrm>
          <a:prstGeom prst="ellipse">
            <a:avLst/>
          </a:prstGeom>
          <a:solidFill>
            <a:srgbClr val="0066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en-US" altLang="zh-CN" sz="1700" b="1" dirty="0"/>
              <a:t>01</a:t>
            </a:r>
            <a:endParaRPr lang="zh-CN" altLang="en-US" sz="1700" b="1" dirty="0"/>
          </a:p>
        </p:txBody>
      </p:sp>
      <p:pic>
        <p:nvPicPr>
          <p:cNvPr id="17" name="图片 1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425498" y="3145532"/>
            <a:ext cx="1980000" cy="1980000"/>
          </a:xfrm>
          <a:prstGeom prst="ellipse">
            <a:avLst/>
          </a:prstGeom>
          <a:ln w="76200">
            <a:solidFill>
              <a:schemeClr val="bg1">
                <a:lumMod val="65000"/>
              </a:schemeClr>
            </a:solidFill>
          </a:ln>
        </p:spPr>
      </p:pic>
      <p:sp>
        <p:nvSpPr>
          <p:cNvPr id="18" name="椭圆 17"/>
          <p:cNvSpPr/>
          <p:nvPr/>
        </p:nvSpPr>
        <p:spPr>
          <a:xfrm>
            <a:off x="4910240" y="3288834"/>
            <a:ext cx="611366" cy="611343"/>
          </a:xfrm>
          <a:prstGeom prst="ellipse">
            <a:avLst/>
          </a:prstGeom>
          <a:solidFill>
            <a:srgbClr val="0066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en-US" altLang="zh-CN" sz="1700" b="1" dirty="0"/>
              <a:t>02</a:t>
            </a:r>
            <a:endParaRPr lang="zh-CN" altLang="en-US" sz="1700" b="1" dirty="0"/>
          </a:p>
        </p:txBody>
      </p:sp>
      <p:pic>
        <p:nvPicPr>
          <p:cNvPr id="19" name="图片 1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6301318" y="1571249"/>
            <a:ext cx="1940842" cy="1940776"/>
          </a:xfrm>
          <a:prstGeom prst="ellipse">
            <a:avLst/>
          </a:prstGeom>
          <a:ln w="76200">
            <a:solidFill>
              <a:schemeClr val="bg1">
                <a:lumMod val="65000"/>
              </a:schemeClr>
            </a:solidFill>
          </a:ln>
        </p:spPr>
      </p:pic>
      <p:sp>
        <p:nvSpPr>
          <p:cNvPr id="20" name="椭圆 19"/>
          <p:cNvSpPr/>
          <p:nvPr/>
        </p:nvSpPr>
        <p:spPr>
          <a:xfrm>
            <a:off x="7853990" y="1648883"/>
            <a:ext cx="611365" cy="611343"/>
          </a:xfrm>
          <a:prstGeom prst="ellipse">
            <a:avLst/>
          </a:prstGeom>
          <a:solidFill>
            <a:srgbClr val="0066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en-US" altLang="zh-CN" sz="1700" b="1" dirty="0"/>
              <a:t>03</a:t>
            </a:r>
            <a:endParaRPr lang="zh-CN" altLang="en-US" sz="1700" b="1" dirty="0"/>
          </a:p>
        </p:txBody>
      </p:sp>
      <p:sp>
        <p:nvSpPr>
          <p:cNvPr id="21" name="TextBox 20"/>
          <p:cNvSpPr txBox="1"/>
          <p:nvPr/>
        </p:nvSpPr>
        <p:spPr>
          <a:xfrm>
            <a:off x="323528" y="3829696"/>
            <a:ext cx="2096108" cy="875978"/>
          </a:xfrm>
          <a:prstGeom prst="rect">
            <a:avLst/>
          </a:prstGeom>
          <a:noFill/>
        </p:spPr>
        <p:txBody>
          <a:bodyPr wrap="square" lIns="98581" tIns="49291" rIns="98581" bIns="49291" rtlCol="0">
            <a:spAutoFit/>
          </a:bodyPr>
          <a:lstStyle/>
          <a:p>
            <a:pPr algn="just">
              <a:lnSpc>
                <a:spcPct val="130000"/>
              </a:lnSpc>
              <a:spcAft>
                <a:spcPts val="647"/>
              </a:spcAft>
            </a:pPr>
            <a:r>
              <a:rPr lang="zh-CN" altLang="en-US" sz="1300" dirty="0">
                <a:solidFill>
                  <a:schemeClr val="tx1">
                    <a:lumMod val="85000"/>
                    <a:lumOff val="15000"/>
                  </a:schemeClr>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tx1">
                    <a:lumMod val="85000"/>
                    <a:lumOff val="15000"/>
                  </a:schemeClr>
                </a:solidFill>
                <a:latin typeface="微软雅黑" pitchFamily="34" charset="-122"/>
                <a:ea typeface="微软雅黑" pitchFamily="34" charset="-122"/>
              </a:rPr>
              <a:t>.</a:t>
            </a:r>
            <a:endParaRPr lang="zh-CN" altLang="en-US" sz="1300" dirty="0">
              <a:solidFill>
                <a:schemeClr val="tx1">
                  <a:lumMod val="85000"/>
                  <a:lumOff val="15000"/>
                </a:schemeClr>
              </a:solidFill>
              <a:latin typeface="微软雅黑" pitchFamily="34" charset="-122"/>
              <a:ea typeface="微软雅黑" pitchFamily="34" charset="-122"/>
            </a:endParaRPr>
          </a:p>
        </p:txBody>
      </p:sp>
      <p:sp>
        <p:nvSpPr>
          <p:cNvPr id="22" name="TextBox 21"/>
          <p:cNvSpPr txBox="1"/>
          <p:nvPr/>
        </p:nvSpPr>
        <p:spPr>
          <a:xfrm>
            <a:off x="3347864" y="2117859"/>
            <a:ext cx="2096108" cy="875978"/>
          </a:xfrm>
          <a:prstGeom prst="rect">
            <a:avLst/>
          </a:prstGeom>
          <a:noFill/>
        </p:spPr>
        <p:txBody>
          <a:bodyPr wrap="square" lIns="98581" tIns="49291" rIns="98581" bIns="49291" rtlCol="0">
            <a:spAutoFit/>
          </a:bodyPr>
          <a:lstStyle/>
          <a:p>
            <a:pPr algn="just">
              <a:lnSpc>
                <a:spcPct val="130000"/>
              </a:lnSpc>
              <a:spcAft>
                <a:spcPts val="647"/>
              </a:spcAft>
            </a:pPr>
            <a:r>
              <a:rPr lang="zh-CN" altLang="en-US" sz="1300" dirty="0">
                <a:solidFill>
                  <a:schemeClr val="tx1">
                    <a:lumMod val="85000"/>
                    <a:lumOff val="15000"/>
                  </a:schemeClr>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tx1">
                    <a:lumMod val="85000"/>
                    <a:lumOff val="15000"/>
                  </a:schemeClr>
                </a:solidFill>
                <a:latin typeface="微软雅黑" pitchFamily="34" charset="-122"/>
                <a:ea typeface="微软雅黑" pitchFamily="34" charset="-122"/>
              </a:rPr>
              <a:t>.</a:t>
            </a:r>
            <a:endParaRPr lang="zh-CN" altLang="en-US" sz="1300" dirty="0">
              <a:solidFill>
                <a:schemeClr val="tx1">
                  <a:lumMod val="85000"/>
                  <a:lumOff val="15000"/>
                </a:schemeClr>
              </a:solidFill>
              <a:latin typeface="微软雅黑" pitchFamily="34" charset="-122"/>
              <a:ea typeface="微软雅黑" pitchFamily="34" charset="-122"/>
            </a:endParaRPr>
          </a:p>
        </p:txBody>
      </p:sp>
      <p:sp>
        <p:nvSpPr>
          <p:cNvPr id="23" name="TextBox 22"/>
          <p:cNvSpPr txBox="1"/>
          <p:nvPr/>
        </p:nvSpPr>
        <p:spPr>
          <a:xfrm>
            <a:off x="6378951" y="3800508"/>
            <a:ext cx="2096108" cy="875978"/>
          </a:xfrm>
          <a:prstGeom prst="rect">
            <a:avLst/>
          </a:prstGeom>
          <a:noFill/>
        </p:spPr>
        <p:txBody>
          <a:bodyPr wrap="square" lIns="98581" tIns="49291" rIns="98581" bIns="49291" rtlCol="0">
            <a:spAutoFit/>
          </a:bodyPr>
          <a:lstStyle/>
          <a:p>
            <a:pPr algn="just">
              <a:lnSpc>
                <a:spcPct val="130000"/>
              </a:lnSpc>
              <a:spcAft>
                <a:spcPts val="647"/>
              </a:spcAft>
            </a:pPr>
            <a:r>
              <a:rPr lang="zh-CN" altLang="en-US" sz="1300" dirty="0">
                <a:solidFill>
                  <a:schemeClr val="tx1">
                    <a:lumMod val="85000"/>
                    <a:lumOff val="15000"/>
                  </a:schemeClr>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tx1">
                    <a:lumMod val="85000"/>
                    <a:lumOff val="15000"/>
                  </a:schemeClr>
                </a:solidFill>
                <a:latin typeface="微软雅黑" pitchFamily="34" charset="-122"/>
                <a:ea typeface="微软雅黑" pitchFamily="34" charset="-122"/>
              </a:rPr>
              <a:t>.</a:t>
            </a:r>
            <a:endParaRPr lang="zh-CN" altLang="en-US" sz="13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1982291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5"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1000" fill="hold"/>
                                        <p:tgtEl>
                                          <p:spTgt spid="15"/>
                                        </p:tgtEl>
                                        <p:attrNameLst>
                                          <p:attrName>ppt_w</p:attrName>
                                        </p:attrNameLst>
                                      </p:cBhvr>
                                      <p:tavLst>
                                        <p:tav tm="0">
                                          <p:val>
                                            <p:fltVal val="0"/>
                                          </p:val>
                                        </p:tav>
                                        <p:tav tm="100000">
                                          <p:val>
                                            <p:strVal val="#ppt_w"/>
                                          </p:val>
                                        </p:tav>
                                      </p:tavLst>
                                    </p:anim>
                                    <p:anim calcmode="lin" valueType="num">
                                      <p:cBhvr>
                                        <p:cTn id="19" dur="1000" fill="hold"/>
                                        <p:tgtEl>
                                          <p:spTgt spid="15"/>
                                        </p:tgtEl>
                                        <p:attrNameLst>
                                          <p:attrName>ppt_h</p:attrName>
                                        </p:attrNameLst>
                                      </p:cBhvr>
                                      <p:tavLst>
                                        <p:tav tm="0">
                                          <p:val>
                                            <p:fltVal val="0"/>
                                          </p:val>
                                        </p:tav>
                                        <p:tav tm="100000">
                                          <p:val>
                                            <p:strVal val="#ppt_h"/>
                                          </p:val>
                                        </p:tav>
                                      </p:tavLst>
                                    </p:anim>
                                    <p:anim calcmode="lin" valueType="num">
                                      <p:cBhvr>
                                        <p:cTn id="20"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heel(1)">
                                      <p:cBhvr>
                                        <p:cTn id="25" dur="750"/>
                                        <p:tgtEl>
                                          <p:spTgt spid="16"/>
                                        </p:tgtEl>
                                      </p:cBhvr>
                                    </p:animEffect>
                                  </p:childTnLst>
                                </p:cTn>
                              </p:par>
                            </p:childTnLst>
                          </p:cTn>
                        </p:par>
                        <p:par>
                          <p:cTn id="26" fill="hold">
                            <p:stCondLst>
                              <p:cond delay="2750"/>
                            </p:stCondLst>
                            <p:childTnLst>
                              <p:par>
                                <p:cTn id="27" presetID="22" presetClass="entr" presetSubtype="1"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par>
                          <p:cTn id="30" fill="hold">
                            <p:stCondLst>
                              <p:cond delay="3250"/>
                            </p:stCondLst>
                            <p:childTnLst>
                              <p:par>
                                <p:cTn id="31" presetID="15" presetClass="entr" presetSubtype="0"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1000" fill="hold"/>
                                        <p:tgtEl>
                                          <p:spTgt spid="17"/>
                                        </p:tgtEl>
                                        <p:attrNameLst>
                                          <p:attrName>ppt_w</p:attrName>
                                        </p:attrNameLst>
                                      </p:cBhvr>
                                      <p:tavLst>
                                        <p:tav tm="0">
                                          <p:val>
                                            <p:fltVal val="0"/>
                                          </p:val>
                                        </p:tav>
                                        <p:tav tm="100000">
                                          <p:val>
                                            <p:strVal val="#ppt_w"/>
                                          </p:val>
                                        </p:tav>
                                      </p:tavLst>
                                    </p:anim>
                                    <p:anim calcmode="lin" valueType="num">
                                      <p:cBhvr>
                                        <p:cTn id="34" dur="1000" fill="hold"/>
                                        <p:tgtEl>
                                          <p:spTgt spid="17"/>
                                        </p:tgtEl>
                                        <p:attrNameLst>
                                          <p:attrName>ppt_h</p:attrName>
                                        </p:attrNameLst>
                                      </p:cBhvr>
                                      <p:tavLst>
                                        <p:tav tm="0">
                                          <p:val>
                                            <p:fltVal val="0"/>
                                          </p:val>
                                        </p:tav>
                                        <p:tav tm="100000">
                                          <p:val>
                                            <p:strVal val="#ppt_h"/>
                                          </p:val>
                                        </p:tav>
                                      </p:tavLst>
                                    </p:anim>
                                    <p:anim calcmode="lin" valueType="num">
                                      <p:cBhvr>
                                        <p:cTn id="35"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4250"/>
                            </p:stCondLst>
                            <p:childTnLst>
                              <p:par>
                                <p:cTn id="38" presetID="21" presetClass="entr" presetSubtype="1"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heel(1)">
                                      <p:cBhvr>
                                        <p:cTn id="40" dur="750"/>
                                        <p:tgtEl>
                                          <p:spTgt spid="18"/>
                                        </p:tgtEl>
                                      </p:cBhvr>
                                    </p:animEffect>
                                  </p:childTnLst>
                                </p:cTn>
                              </p:par>
                            </p:childTnLst>
                          </p:cTn>
                        </p:par>
                        <p:par>
                          <p:cTn id="41" fill="hold">
                            <p:stCondLst>
                              <p:cond delay="5000"/>
                            </p:stCondLst>
                            <p:childTnLst>
                              <p:par>
                                <p:cTn id="42" presetID="22" presetClass="entr" presetSubtype="4"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down)">
                                      <p:cBhvr>
                                        <p:cTn id="44" dur="500"/>
                                        <p:tgtEl>
                                          <p:spTgt spid="22"/>
                                        </p:tgtEl>
                                      </p:cBhvr>
                                    </p:animEffect>
                                  </p:childTnLst>
                                </p:cTn>
                              </p:par>
                            </p:childTnLst>
                          </p:cTn>
                        </p:par>
                        <p:par>
                          <p:cTn id="45" fill="hold">
                            <p:stCondLst>
                              <p:cond delay="5500"/>
                            </p:stCondLst>
                            <p:childTnLst>
                              <p:par>
                                <p:cTn id="46" presetID="52" presetClass="entr" presetSubtype="0"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Scale>
                                      <p:cBhvr>
                                        <p:cTn id="4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19"/>
                                        </p:tgtEl>
                                        <p:attrNameLst>
                                          <p:attrName>ppt_x</p:attrName>
                                          <p:attrName>ppt_y</p:attrName>
                                        </p:attrNameLst>
                                      </p:cBhvr>
                                    </p:animMotion>
                                    <p:animEffect transition="in" filter="fade">
                                      <p:cBhvr>
                                        <p:cTn id="50" dur="1000"/>
                                        <p:tgtEl>
                                          <p:spTgt spid="19"/>
                                        </p:tgtEl>
                                      </p:cBhvr>
                                    </p:animEffect>
                                  </p:childTnLst>
                                </p:cTn>
                              </p:par>
                            </p:childTnLst>
                          </p:cTn>
                        </p:par>
                        <p:par>
                          <p:cTn id="51" fill="hold">
                            <p:stCondLst>
                              <p:cond delay="6500"/>
                            </p:stCondLst>
                            <p:childTnLst>
                              <p:par>
                                <p:cTn id="52" presetID="21" presetClass="entr" presetSubtype="1"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heel(1)">
                                      <p:cBhvr>
                                        <p:cTn id="54" dur="750"/>
                                        <p:tgtEl>
                                          <p:spTgt spid="20"/>
                                        </p:tgtEl>
                                      </p:cBhvr>
                                    </p:animEffect>
                                  </p:childTnLst>
                                </p:cTn>
                              </p:par>
                            </p:childTnLst>
                          </p:cTn>
                        </p:par>
                        <p:par>
                          <p:cTn id="55" fill="hold">
                            <p:stCondLst>
                              <p:cond delay="7250"/>
                            </p:stCondLst>
                            <p:childTnLst>
                              <p:par>
                                <p:cTn id="56" presetID="22" presetClass="entr" presetSubtype="1"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up)">
                                      <p:cBhvr>
                                        <p:cTn id="5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6" grpId="0" animBg="1"/>
      <p:bldP spid="18" grpId="0" animBg="1"/>
      <p:bldP spid="20" grpId="0" animBg="1"/>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24" name="图表 23"/>
          <p:cNvGraphicFramePr/>
          <p:nvPr>
            <p:extLst>
              <p:ext uri="{D42A27DB-BD31-4B8C-83A1-F6EECF244321}">
                <p14:modId xmlns:p14="http://schemas.microsoft.com/office/powerpoint/2010/main" val="3518610277"/>
              </p:ext>
            </p:extLst>
          </p:nvPr>
        </p:nvGraphicFramePr>
        <p:xfrm>
          <a:off x="323528" y="1489348"/>
          <a:ext cx="5112568" cy="3600400"/>
        </p:xfrm>
        <a:graphic>
          <a:graphicData uri="http://schemas.openxmlformats.org/drawingml/2006/chart">
            <c:chart xmlns:c="http://schemas.openxmlformats.org/drawingml/2006/chart" xmlns:r="http://schemas.openxmlformats.org/officeDocument/2006/relationships" r:id="rId3"/>
          </a:graphicData>
        </a:graphic>
      </p:graphicFrame>
      <p:sp>
        <p:nvSpPr>
          <p:cNvPr id="25" name="文本框 7"/>
          <p:cNvSpPr txBox="1">
            <a:spLocks noChangeArrowheads="1"/>
          </p:cNvSpPr>
          <p:nvPr/>
        </p:nvSpPr>
        <p:spPr bwMode="auto">
          <a:xfrm>
            <a:off x="5652120" y="1633364"/>
            <a:ext cx="2880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smtClean="0">
                <a:solidFill>
                  <a:schemeClr val="tx1">
                    <a:lumMod val="85000"/>
                    <a:lumOff val="15000"/>
                  </a:schemeClr>
                </a:solidFill>
                <a:latin typeface="微软雅黑" pitchFamily="34" charset="-122"/>
              </a:rPr>
              <a:t>A  </a:t>
            </a:r>
            <a:r>
              <a:rPr lang="zh-CN" altLang="en-US" sz="1400" b="1" dirty="0" smtClean="0">
                <a:solidFill>
                  <a:schemeClr val="tx1">
                    <a:lumMod val="85000"/>
                    <a:lumOff val="15000"/>
                  </a:schemeClr>
                </a:solidFill>
                <a:latin typeface="微软雅黑" pitchFamily="34" charset="-122"/>
              </a:rPr>
              <a:t>图例一</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添加说明文字</a:t>
            </a:r>
            <a:r>
              <a:rPr lang="zh-CN" altLang="en-US" sz="1200" dirty="0" smtClean="0">
                <a:solidFill>
                  <a:schemeClr val="tx1">
                    <a:lumMod val="85000"/>
                    <a:lumOff val="15000"/>
                  </a:schemeClr>
                </a:solidFill>
                <a:latin typeface="微软雅黑" pitchFamily="34" charset="-122"/>
              </a:rPr>
              <a:t>。</a:t>
            </a:r>
            <a:endParaRPr lang="zh-CN" altLang="en-US" sz="1200" dirty="0">
              <a:solidFill>
                <a:schemeClr val="tx1">
                  <a:lumMod val="85000"/>
                  <a:lumOff val="15000"/>
                </a:schemeClr>
              </a:solidFill>
              <a:latin typeface="微软雅黑" pitchFamily="34" charset="-122"/>
            </a:endParaRPr>
          </a:p>
        </p:txBody>
      </p:sp>
      <p:sp>
        <p:nvSpPr>
          <p:cNvPr id="26" name="文本框 7"/>
          <p:cNvSpPr txBox="1">
            <a:spLocks noChangeArrowheads="1"/>
          </p:cNvSpPr>
          <p:nvPr/>
        </p:nvSpPr>
        <p:spPr bwMode="auto">
          <a:xfrm>
            <a:off x="5652120" y="2768178"/>
            <a:ext cx="2880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a:solidFill>
                  <a:schemeClr val="tx1">
                    <a:lumMod val="85000"/>
                    <a:lumOff val="15000"/>
                  </a:schemeClr>
                </a:solidFill>
                <a:latin typeface="微软雅黑" pitchFamily="34" charset="-122"/>
              </a:rPr>
              <a:t>B</a:t>
            </a:r>
            <a:r>
              <a:rPr lang="en-US" altLang="zh-CN" sz="1400" b="1" dirty="0" smtClean="0">
                <a:solidFill>
                  <a:schemeClr val="tx1">
                    <a:lumMod val="85000"/>
                    <a:lumOff val="15000"/>
                  </a:schemeClr>
                </a:solidFill>
                <a:latin typeface="微软雅黑" pitchFamily="34" charset="-122"/>
              </a:rPr>
              <a:t>  </a:t>
            </a:r>
            <a:r>
              <a:rPr lang="zh-CN" altLang="en-US" sz="1400" b="1" dirty="0" smtClean="0">
                <a:solidFill>
                  <a:schemeClr val="tx1">
                    <a:lumMod val="85000"/>
                    <a:lumOff val="15000"/>
                  </a:schemeClr>
                </a:solidFill>
                <a:latin typeface="微软雅黑" pitchFamily="34" charset="-122"/>
              </a:rPr>
              <a:t>图例二</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添加说明文字</a:t>
            </a:r>
            <a:r>
              <a:rPr lang="zh-CN" altLang="en-US" sz="1200" dirty="0" smtClean="0">
                <a:solidFill>
                  <a:schemeClr val="tx1">
                    <a:lumMod val="85000"/>
                    <a:lumOff val="15000"/>
                  </a:schemeClr>
                </a:solidFill>
                <a:latin typeface="微软雅黑" pitchFamily="34" charset="-122"/>
              </a:rPr>
              <a:t>。</a:t>
            </a:r>
            <a:endParaRPr lang="zh-CN" altLang="en-US" sz="1200" dirty="0">
              <a:solidFill>
                <a:schemeClr val="tx1">
                  <a:lumMod val="85000"/>
                  <a:lumOff val="15000"/>
                </a:schemeClr>
              </a:solidFill>
              <a:latin typeface="微软雅黑" pitchFamily="34" charset="-122"/>
            </a:endParaRPr>
          </a:p>
        </p:txBody>
      </p:sp>
      <p:sp>
        <p:nvSpPr>
          <p:cNvPr id="27" name="文本框 7"/>
          <p:cNvSpPr txBox="1">
            <a:spLocks noChangeArrowheads="1"/>
          </p:cNvSpPr>
          <p:nvPr/>
        </p:nvSpPr>
        <p:spPr bwMode="auto">
          <a:xfrm>
            <a:off x="5652120" y="3902992"/>
            <a:ext cx="2880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smtClean="0">
                <a:solidFill>
                  <a:schemeClr val="tx1">
                    <a:lumMod val="85000"/>
                    <a:lumOff val="15000"/>
                  </a:schemeClr>
                </a:solidFill>
                <a:latin typeface="微软雅黑" pitchFamily="34" charset="-122"/>
              </a:rPr>
              <a:t>C  </a:t>
            </a:r>
            <a:r>
              <a:rPr lang="zh-CN" altLang="en-US" sz="1400" b="1" dirty="0" smtClean="0">
                <a:solidFill>
                  <a:schemeClr val="tx1">
                    <a:lumMod val="85000"/>
                    <a:lumOff val="15000"/>
                  </a:schemeClr>
                </a:solidFill>
                <a:latin typeface="微软雅黑" pitchFamily="34" charset="-122"/>
              </a:rPr>
              <a:t>图例三</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添加说明文字</a:t>
            </a:r>
            <a:r>
              <a:rPr lang="zh-CN" altLang="en-US" sz="1200" dirty="0" smtClean="0">
                <a:solidFill>
                  <a:schemeClr val="tx1">
                    <a:lumMod val="85000"/>
                    <a:lumOff val="15000"/>
                  </a:schemeClr>
                </a:solidFill>
                <a:latin typeface="微软雅黑" pitchFamily="34" charset="-122"/>
              </a:rPr>
              <a:t>。</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240132253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4">
                                            <p:graphicEl>
                                              <a:chart seriesIdx="-3" categoryIdx="-3" bldStep="gridLegend"/>
                                            </p:graphicEl>
                                          </p:spTgt>
                                        </p:tgtEl>
                                        <p:attrNameLst>
                                          <p:attrName>style.visibility</p:attrName>
                                        </p:attrNameLst>
                                      </p:cBhvr>
                                      <p:to>
                                        <p:strVal val="visible"/>
                                      </p:to>
                                    </p:set>
                                    <p:animEffect transition="in" filter="wipe(left)">
                                      <p:cBhvr>
                                        <p:cTn id="18" dur="500"/>
                                        <p:tgtEl>
                                          <p:spTgt spid="24">
                                            <p:graphicEl>
                                              <a:chart seriesIdx="-3" categoryIdx="-3" bldStep="gridLegend"/>
                                            </p:graphic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4">
                                            <p:graphicEl>
                                              <a:chart seriesIdx="-4" categoryIdx="0" bldStep="category"/>
                                            </p:graphicEl>
                                          </p:spTgt>
                                        </p:tgtEl>
                                        <p:attrNameLst>
                                          <p:attrName>style.visibility</p:attrName>
                                        </p:attrNameLst>
                                      </p:cBhvr>
                                      <p:to>
                                        <p:strVal val="visible"/>
                                      </p:to>
                                    </p:set>
                                    <p:animEffect transition="in" filter="wipe(left)">
                                      <p:cBhvr>
                                        <p:cTn id="22" dur="500"/>
                                        <p:tgtEl>
                                          <p:spTgt spid="24">
                                            <p:graphicEl>
                                              <a:chart seriesIdx="-4" categoryIdx="0" bldStep="category"/>
                                            </p:graphicEl>
                                          </p:spTgt>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4">
                                            <p:graphicEl>
                                              <a:chart seriesIdx="-4" categoryIdx="1" bldStep="category"/>
                                            </p:graphicEl>
                                          </p:spTgt>
                                        </p:tgtEl>
                                        <p:attrNameLst>
                                          <p:attrName>style.visibility</p:attrName>
                                        </p:attrNameLst>
                                      </p:cBhvr>
                                      <p:to>
                                        <p:strVal val="visible"/>
                                      </p:to>
                                    </p:set>
                                    <p:animEffect transition="in" filter="wipe(left)">
                                      <p:cBhvr>
                                        <p:cTn id="26" dur="500"/>
                                        <p:tgtEl>
                                          <p:spTgt spid="24">
                                            <p:graphicEl>
                                              <a:chart seriesIdx="-4" categoryIdx="1" bldStep="category"/>
                                            </p:graphicEl>
                                          </p:spTgt>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4">
                                            <p:graphicEl>
                                              <a:chart seriesIdx="-4" categoryIdx="2" bldStep="category"/>
                                            </p:graphicEl>
                                          </p:spTgt>
                                        </p:tgtEl>
                                        <p:attrNameLst>
                                          <p:attrName>style.visibility</p:attrName>
                                        </p:attrNameLst>
                                      </p:cBhvr>
                                      <p:to>
                                        <p:strVal val="visible"/>
                                      </p:to>
                                    </p:set>
                                    <p:animEffect transition="in" filter="wipe(left)">
                                      <p:cBhvr>
                                        <p:cTn id="30" dur="500"/>
                                        <p:tgtEl>
                                          <p:spTgt spid="24">
                                            <p:graphicEl>
                                              <a:chart seriesIdx="-4" categoryIdx="2" bldStep="category"/>
                                            </p:graphicEl>
                                          </p:spTgt>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4">
                                            <p:graphicEl>
                                              <a:chart seriesIdx="-4" categoryIdx="3" bldStep="category"/>
                                            </p:graphicEl>
                                          </p:spTgt>
                                        </p:tgtEl>
                                        <p:attrNameLst>
                                          <p:attrName>style.visibility</p:attrName>
                                        </p:attrNameLst>
                                      </p:cBhvr>
                                      <p:to>
                                        <p:strVal val="visible"/>
                                      </p:to>
                                    </p:set>
                                    <p:animEffect transition="in" filter="wipe(left)">
                                      <p:cBhvr>
                                        <p:cTn id="34" dur="500"/>
                                        <p:tgtEl>
                                          <p:spTgt spid="24">
                                            <p:graphicEl>
                                              <a:chart seriesIdx="-4" categoryIdx="3" bldStep="category"/>
                                            </p:graphicEl>
                                          </p:spTgt>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Graphic spid="24" grpId="0">
        <p:bldSub>
          <a:bldChart bld="category"/>
        </p:bldSub>
      </p:bldGraphic>
      <p:bldP spid="25" grpId="0"/>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rgbClr val="0070C0"/>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25" name="图表 24"/>
          <p:cNvGraphicFramePr/>
          <p:nvPr>
            <p:extLst>
              <p:ext uri="{D42A27DB-BD31-4B8C-83A1-F6EECF244321}">
                <p14:modId xmlns:p14="http://schemas.microsoft.com/office/powerpoint/2010/main" val="4163472702"/>
              </p:ext>
            </p:extLst>
          </p:nvPr>
        </p:nvGraphicFramePr>
        <p:xfrm>
          <a:off x="539552" y="2269882"/>
          <a:ext cx="2628292" cy="19442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6" name="图表 25"/>
          <p:cNvGraphicFramePr/>
          <p:nvPr>
            <p:extLst>
              <p:ext uri="{D42A27DB-BD31-4B8C-83A1-F6EECF244321}">
                <p14:modId xmlns:p14="http://schemas.microsoft.com/office/powerpoint/2010/main" val="3923237157"/>
              </p:ext>
            </p:extLst>
          </p:nvPr>
        </p:nvGraphicFramePr>
        <p:xfrm>
          <a:off x="5688124" y="2269882"/>
          <a:ext cx="2628292" cy="19442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7" name="图表 26"/>
          <p:cNvGraphicFramePr/>
          <p:nvPr>
            <p:extLst>
              <p:ext uri="{D42A27DB-BD31-4B8C-83A1-F6EECF244321}">
                <p14:modId xmlns:p14="http://schemas.microsoft.com/office/powerpoint/2010/main" val="1334491463"/>
              </p:ext>
            </p:extLst>
          </p:nvPr>
        </p:nvGraphicFramePr>
        <p:xfrm>
          <a:off x="3131840" y="2269882"/>
          <a:ext cx="2628292" cy="1944216"/>
        </p:xfrm>
        <a:graphic>
          <a:graphicData uri="http://schemas.openxmlformats.org/drawingml/2006/chart">
            <c:chart xmlns:c="http://schemas.openxmlformats.org/drawingml/2006/chart" xmlns:r="http://schemas.openxmlformats.org/officeDocument/2006/relationships" r:id="rId5"/>
          </a:graphicData>
        </a:graphic>
      </p:graphicFrame>
      <p:sp>
        <p:nvSpPr>
          <p:cNvPr id="28" name="文本框 13"/>
          <p:cNvSpPr txBox="1"/>
          <p:nvPr/>
        </p:nvSpPr>
        <p:spPr>
          <a:xfrm>
            <a:off x="1007604" y="2983647"/>
            <a:ext cx="1728192" cy="584775"/>
          </a:xfrm>
          <a:prstGeom prst="rect">
            <a:avLst/>
          </a:prstGeom>
          <a:noFill/>
        </p:spPr>
        <p:txBody>
          <a:bodyPr wrap="square" rtlCol="0">
            <a:spAutoFit/>
          </a:bodyPr>
          <a:lstStyle/>
          <a:p>
            <a:pPr algn="ctr"/>
            <a:r>
              <a:rPr lang="en-US" altLang="zh-CN" sz="3200" dirty="0" smtClean="0">
                <a:latin typeface="Calibri Light" panose="020F0302020204030204" pitchFamily="34" charset="0"/>
              </a:rPr>
              <a:t>75%</a:t>
            </a:r>
            <a:endParaRPr lang="zh-CN" altLang="en-US" sz="3200" dirty="0">
              <a:latin typeface="Calibri Light" panose="020F0302020204030204" pitchFamily="34" charset="0"/>
            </a:endParaRPr>
          </a:p>
        </p:txBody>
      </p:sp>
      <p:sp>
        <p:nvSpPr>
          <p:cNvPr id="29" name="文本框 14"/>
          <p:cNvSpPr txBox="1"/>
          <p:nvPr/>
        </p:nvSpPr>
        <p:spPr>
          <a:xfrm>
            <a:off x="3653898" y="2992805"/>
            <a:ext cx="1728192" cy="584775"/>
          </a:xfrm>
          <a:prstGeom prst="rect">
            <a:avLst/>
          </a:prstGeom>
          <a:noFill/>
        </p:spPr>
        <p:txBody>
          <a:bodyPr wrap="square" rtlCol="0">
            <a:spAutoFit/>
          </a:bodyPr>
          <a:lstStyle/>
          <a:p>
            <a:pPr algn="ctr"/>
            <a:r>
              <a:rPr lang="en-US" altLang="zh-CN" sz="3200" dirty="0" smtClean="0">
                <a:latin typeface="Calibri Light" panose="020F0302020204030204" pitchFamily="34" charset="0"/>
              </a:rPr>
              <a:t>50%</a:t>
            </a:r>
            <a:endParaRPr lang="zh-CN" altLang="en-US" sz="3200" dirty="0">
              <a:latin typeface="Calibri Light" panose="020F0302020204030204" pitchFamily="34" charset="0"/>
            </a:endParaRPr>
          </a:p>
        </p:txBody>
      </p:sp>
      <p:sp>
        <p:nvSpPr>
          <p:cNvPr id="30" name="文本框 15"/>
          <p:cNvSpPr txBox="1"/>
          <p:nvPr/>
        </p:nvSpPr>
        <p:spPr>
          <a:xfrm>
            <a:off x="6156176" y="2992805"/>
            <a:ext cx="1728192" cy="584775"/>
          </a:xfrm>
          <a:prstGeom prst="rect">
            <a:avLst/>
          </a:prstGeom>
          <a:noFill/>
        </p:spPr>
        <p:txBody>
          <a:bodyPr wrap="square" rtlCol="0">
            <a:spAutoFit/>
          </a:bodyPr>
          <a:lstStyle/>
          <a:p>
            <a:pPr algn="ctr"/>
            <a:r>
              <a:rPr lang="en-US" altLang="zh-CN" sz="3200" dirty="0" smtClean="0">
                <a:latin typeface="Calibri Light" panose="020F0302020204030204" pitchFamily="34" charset="0"/>
              </a:rPr>
              <a:t>25%</a:t>
            </a:r>
            <a:endParaRPr lang="zh-CN" altLang="en-US" sz="3200" dirty="0">
              <a:latin typeface="Calibri Light" panose="020F0302020204030204" pitchFamily="34" charset="0"/>
            </a:endParaRPr>
          </a:p>
        </p:txBody>
      </p:sp>
      <p:sp>
        <p:nvSpPr>
          <p:cNvPr id="31" name="文本框 7"/>
          <p:cNvSpPr txBox="1">
            <a:spLocks noChangeArrowheads="1"/>
          </p:cNvSpPr>
          <p:nvPr/>
        </p:nvSpPr>
        <p:spPr bwMode="auto">
          <a:xfrm>
            <a:off x="971600" y="4225652"/>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32" name="文本框 7"/>
          <p:cNvSpPr txBox="1">
            <a:spLocks noChangeArrowheads="1"/>
          </p:cNvSpPr>
          <p:nvPr/>
        </p:nvSpPr>
        <p:spPr bwMode="auto">
          <a:xfrm>
            <a:off x="3540245" y="4225652"/>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33" name="文本框 7"/>
          <p:cNvSpPr txBox="1">
            <a:spLocks noChangeArrowheads="1"/>
          </p:cNvSpPr>
          <p:nvPr/>
        </p:nvSpPr>
        <p:spPr bwMode="auto">
          <a:xfrm>
            <a:off x="6096529" y="4225652"/>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34" name="文本框 7"/>
          <p:cNvSpPr txBox="1">
            <a:spLocks noChangeArrowheads="1"/>
          </p:cNvSpPr>
          <p:nvPr/>
        </p:nvSpPr>
        <p:spPr bwMode="auto">
          <a:xfrm>
            <a:off x="1043608" y="1273324"/>
            <a:ext cx="6905528" cy="101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00" b="1" dirty="0" smtClean="0">
                <a:solidFill>
                  <a:schemeClr val="tx1">
                    <a:lumMod val="85000"/>
                    <a:lumOff val="15000"/>
                  </a:schemeClr>
                </a:solidFill>
                <a:latin typeface="微软雅黑" pitchFamily="34" charset="-122"/>
              </a:rPr>
              <a:t>添加文本信息</a:t>
            </a:r>
            <a:endParaRPr lang="en-US" altLang="zh-CN" sz="1800" b="1" dirty="0" smtClean="0">
              <a:solidFill>
                <a:schemeClr val="tx1">
                  <a:lumMod val="85000"/>
                  <a:lumOff val="15000"/>
                </a:schemeClr>
              </a:solidFill>
              <a:latin typeface="微软雅黑" pitchFamily="34" charset="-122"/>
            </a:endParaRPr>
          </a:p>
          <a:p>
            <a:pPr>
              <a:lnSpc>
                <a:spcPct val="150000"/>
              </a:lnSpc>
              <a:spcBef>
                <a:spcPts val="300"/>
              </a:spcBef>
            </a:pPr>
            <a:r>
              <a:rPr lang="zh-CN" altLang="en-US" sz="1400" dirty="0">
                <a:solidFill>
                  <a:schemeClr val="tx1">
                    <a:lumMod val="85000"/>
                    <a:lumOff val="15000"/>
                  </a:schemeClr>
                </a:solidFill>
                <a:latin typeface="微软雅黑" pitchFamily="34" charset="-122"/>
              </a:rPr>
              <a:t>单击此处添加说明文字单击此处添加说明文字单击此处添加说明文字单击此处添加说明文字单击此处单击此处添加说明</a:t>
            </a:r>
            <a:r>
              <a:rPr lang="zh-CN" altLang="en-US" sz="1400" dirty="0" smtClean="0">
                <a:solidFill>
                  <a:schemeClr val="tx1">
                    <a:lumMod val="85000"/>
                    <a:lumOff val="15000"/>
                  </a:schemeClr>
                </a:solidFill>
                <a:latin typeface="微软雅黑" pitchFamily="34" charset="-122"/>
              </a:rPr>
              <a:t>文字。</a:t>
            </a:r>
            <a:endParaRPr lang="zh-CN" altLang="en-US" sz="14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97031507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750"/>
                                        <p:tgtEl>
                                          <p:spTgt spid="34"/>
                                        </p:tgtEl>
                                      </p:cBhvr>
                                    </p:animEffect>
                                  </p:childTnLst>
                                </p:cTn>
                              </p:par>
                            </p:childTnLst>
                          </p:cTn>
                        </p:par>
                        <p:par>
                          <p:cTn id="19" fill="hold">
                            <p:stCondLst>
                              <p:cond delay="1750"/>
                            </p:stCondLst>
                            <p:childTnLst>
                              <p:par>
                                <p:cTn id="20" presetID="53" presetClass="entr" presetSubtype="16"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childTnLst>
                          </p:cTn>
                        </p:par>
                        <p:par>
                          <p:cTn id="25" fill="hold">
                            <p:stCondLst>
                              <p:cond delay="2250"/>
                            </p:stCondLst>
                            <p:childTnLst>
                              <p:par>
                                <p:cTn id="26" presetID="45" presetClass="entr" presetSubtype="0"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anim calcmode="lin" valueType="num">
                                      <p:cBhvr>
                                        <p:cTn id="29" dur="500" fill="hold"/>
                                        <p:tgtEl>
                                          <p:spTgt spid="28"/>
                                        </p:tgtEl>
                                        <p:attrNameLst>
                                          <p:attrName>ppt_w</p:attrName>
                                        </p:attrNameLst>
                                      </p:cBhvr>
                                      <p:tavLst>
                                        <p:tav tm="0" fmla="#ppt_w*sin(2.5*pi*$)">
                                          <p:val>
                                            <p:fltVal val="0"/>
                                          </p:val>
                                        </p:tav>
                                        <p:tav tm="100000">
                                          <p:val>
                                            <p:fltVal val="1"/>
                                          </p:val>
                                        </p:tav>
                                      </p:tavLst>
                                    </p:anim>
                                    <p:anim calcmode="lin" valueType="num">
                                      <p:cBhvr>
                                        <p:cTn id="30" dur="500" fill="hold"/>
                                        <p:tgtEl>
                                          <p:spTgt spid="28"/>
                                        </p:tgtEl>
                                        <p:attrNameLst>
                                          <p:attrName>ppt_h</p:attrName>
                                        </p:attrNameLst>
                                      </p:cBhvr>
                                      <p:tavLst>
                                        <p:tav tm="0">
                                          <p:val>
                                            <p:strVal val="#ppt_h"/>
                                          </p:val>
                                        </p:tav>
                                        <p:tav tm="100000">
                                          <p:val>
                                            <p:strVal val="#ppt_h"/>
                                          </p:val>
                                        </p:tav>
                                      </p:tavLst>
                                    </p:anim>
                                  </p:childTnLst>
                                </p:cTn>
                              </p:par>
                            </p:childTnLst>
                          </p:cTn>
                        </p:par>
                        <p:par>
                          <p:cTn id="31" fill="hold">
                            <p:stCondLst>
                              <p:cond delay="2750"/>
                            </p:stCondLst>
                            <p:childTnLst>
                              <p:par>
                                <p:cTn id="32" presetID="22" presetClass="entr" presetSubtype="1"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up)">
                                      <p:cBhvr>
                                        <p:cTn id="34" dur="500"/>
                                        <p:tgtEl>
                                          <p:spTgt spid="3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Effect transition="in" filter="fade">
                                      <p:cBhvr>
                                        <p:cTn id="39" dur="500"/>
                                        <p:tgtEl>
                                          <p:spTgt spid="27"/>
                                        </p:tgtEl>
                                      </p:cBhvr>
                                    </p:animEffect>
                                  </p:childTnLst>
                                </p:cTn>
                              </p:par>
                            </p:childTnLst>
                          </p:cTn>
                        </p:par>
                        <p:par>
                          <p:cTn id="40" fill="hold">
                            <p:stCondLst>
                              <p:cond delay="3250"/>
                            </p:stCondLst>
                            <p:childTnLst>
                              <p:par>
                                <p:cTn id="41" presetID="45"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anim calcmode="lin" valueType="num">
                                      <p:cBhvr>
                                        <p:cTn id="44" dur="500" fill="hold"/>
                                        <p:tgtEl>
                                          <p:spTgt spid="29"/>
                                        </p:tgtEl>
                                        <p:attrNameLst>
                                          <p:attrName>ppt_w</p:attrName>
                                        </p:attrNameLst>
                                      </p:cBhvr>
                                      <p:tavLst>
                                        <p:tav tm="0" fmla="#ppt_w*sin(2.5*pi*$)">
                                          <p:val>
                                            <p:fltVal val="0"/>
                                          </p:val>
                                        </p:tav>
                                        <p:tav tm="100000">
                                          <p:val>
                                            <p:fltVal val="1"/>
                                          </p:val>
                                        </p:tav>
                                      </p:tavLst>
                                    </p:anim>
                                    <p:anim calcmode="lin" valueType="num">
                                      <p:cBhvr>
                                        <p:cTn id="45" dur="500" fill="hold"/>
                                        <p:tgtEl>
                                          <p:spTgt spid="29"/>
                                        </p:tgtEl>
                                        <p:attrNameLst>
                                          <p:attrName>ppt_h</p:attrName>
                                        </p:attrNameLst>
                                      </p:cBhvr>
                                      <p:tavLst>
                                        <p:tav tm="0">
                                          <p:val>
                                            <p:strVal val="#ppt_h"/>
                                          </p:val>
                                        </p:tav>
                                        <p:tav tm="100000">
                                          <p:val>
                                            <p:strVal val="#ppt_h"/>
                                          </p:val>
                                        </p:tav>
                                      </p:tavLst>
                                    </p:anim>
                                  </p:childTnLst>
                                </p:cTn>
                              </p:par>
                            </p:childTnLst>
                          </p:cTn>
                        </p:par>
                        <p:par>
                          <p:cTn id="46" fill="hold">
                            <p:stCondLst>
                              <p:cond delay="3750"/>
                            </p:stCondLst>
                            <p:childTnLst>
                              <p:par>
                                <p:cTn id="47" presetID="22" presetClass="entr" presetSubtype="1"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up)">
                                      <p:cBhvr>
                                        <p:cTn id="49" dur="500"/>
                                        <p:tgtEl>
                                          <p:spTgt spid="3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p:cTn id="52" dur="500" fill="hold"/>
                                        <p:tgtEl>
                                          <p:spTgt spid="26"/>
                                        </p:tgtEl>
                                        <p:attrNameLst>
                                          <p:attrName>ppt_w</p:attrName>
                                        </p:attrNameLst>
                                      </p:cBhvr>
                                      <p:tavLst>
                                        <p:tav tm="0">
                                          <p:val>
                                            <p:fltVal val="0"/>
                                          </p:val>
                                        </p:tav>
                                        <p:tav tm="100000">
                                          <p:val>
                                            <p:strVal val="#ppt_w"/>
                                          </p:val>
                                        </p:tav>
                                      </p:tavLst>
                                    </p:anim>
                                    <p:anim calcmode="lin" valueType="num">
                                      <p:cBhvr>
                                        <p:cTn id="53" dur="500" fill="hold"/>
                                        <p:tgtEl>
                                          <p:spTgt spid="26"/>
                                        </p:tgtEl>
                                        <p:attrNameLst>
                                          <p:attrName>ppt_h</p:attrName>
                                        </p:attrNameLst>
                                      </p:cBhvr>
                                      <p:tavLst>
                                        <p:tav tm="0">
                                          <p:val>
                                            <p:fltVal val="0"/>
                                          </p:val>
                                        </p:tav>
                                        <p:tav tm="100000">
                                          <p:val>
                                            <p:strVal val="#ppt_h"/>
                                          </p:val>
                                        </p:tav>
                                      </p:tavLst>
                                    </p:anim>
                                    <p:animEffect transition="in" filter="fade">
                                      <p:cBhvr>
                                        <p:cTn id="54" dur="500"/>
                                        <p:tgtEl>
                                          <p:spTgt spid="26"/>
                                        </p:tgtEl>
                                      </p:cBhvr>
                                    </p:animEffect>
                                  </p:childTnLst>
                                </p:cTn>
                              </p:par>
                            </p:childTnLst>
                          </p:cTn>
                        </p:par>
                        <p:par>
                          <p:cTn id="55" fill="hold">
                            <p:stCondLst>
                              <p:cond delay="4250"/>
                            </p:stCondLst>
                            <p:childTnLst>
                              <p:par>
                                <p:cTn id="56" presetID="45" presetClass="entr" presetSubtype="0"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anim calcmode="lin" valueType="num">
                                      <p:cBhvr>
                                        <p:cTn id="59" dur="500" fill="hold"/>
                                        <p:tgtEl>
                                          <p:spTgt spid="30"/>
                                        </p:tgtEl>
                                        <p:attrNameLst>
                                          <p:attrName>ppt_w</p:attrName>
                                        </p:attrNameLst>
                                      </p:cBhvr>
                                      <p:tavLst>
                                        <p:tav tm="0" fmla="#ppt_w*sin(2.5*pi*$)">
                                          <p:val>
                                            <p:fltVal val="0"/>
                                          </p:val>
                                        </p:tav>
                                        <p:tav tm="100000">
                                          <p:val>
                                            <p:fltVal val="1"/>
                                          </p:val>
                                        </p:tav>
                                      </p:tavLst>
                                    </p:anim>
                                    <p:anim calcmode="lin" valueType="num">
                                      <p:cBhvr>
                                        <p:cTn id="60" dur="500" fill="hold"/>
                                        <p:tgtEl>
                                          <p:spTgt spid="30"/>
                                        </p:tgtEl>
                                        <p:attrNameLst>
                                          <p:attrName>ppt_h</p:attrName>
                                        </p:attrNameLst>
                                      </p:cBhvr>
                                      <p:tavLst>
                                        <p:tav tm="0">
                                          <p:val>
                                            <p:strVal val="#ppt_h"/>
                                          </p:val>
                                        </p:tav>
                                        <p:tav tm="100000">
                                          <p:val>
                                            <p:strVal val="#ppt_h"/>
                                          </p:val>
                                        </p:tav>
                                      </p:tavLst>
                                    </p:anim>
                                  </p:childTnLst>
                                </p:cTn>
                              </p:par>
                            </p:childTnLst>
                          </p:cTn>
                        </p:par>
                        <p:par>
                          <p:cTn id="61" fill="hold">
                            <p:stCondLst>
                              <p:cond delay="4750"/>
                            </p:stCondLst>
                            <p:childTnLst>
                              <p:par>
                                <p:cTn id="62" presetID="22" presetClass="entr" presetSubtype="1"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wipe(up)">
                                      <p:cBhvr>
                                        <p:cTn id="6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Graphic spid="25" grpId="0">
        <p:bldAsOne/>
      </p:bldGraphic>
      <p:bldGraphic spid="26" grpId="0">
        <p:bldAsOne/>
      </p:bldGraphic>
      <p:bldGraphic spid="27" grpId="0">
        <p:bldAsOne/>
      </p:bldGraphic>
      <p:bldP spid="28" grpId="0"/>
      <p:bldP spid="29" grpId="0"/>
      <p:bldP spid="30" grpId="0"/>
      <p:bldP spid="31" grpId="0"/>
      <p:bldP spid="32" grpId="0"/>
      <p:bldP spid="33" grpId="0"/>
      <p:bldP spid="34" grpId="0"/>
    </p:bldLst>
  </p:timing>
</p:sld>
</file>

<file path=ppt/theme/theme1.xml><?xml version="1.0" encoding="utf-8"?>
<a:theme xmlns:a="http://schemas.openxmlformats.org/drawingml/2006/main" name="Office 主题">
  <a:themeElements>
    <a:clrScheme name="元素">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TotalTime>
  <Words>2283</Words>
  <Application>Microsoft Office PowerPoint</Application>
  <PresentationFormat>全屏显示(16:10)</PresentationFormat>
  <Paragraphs>402</Paragraphs>
  <Slides>36</Slides>
  <Notes>36</Notes>
  <HiddenSlides>0</HiddenSlides>
  <MMClips>1</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admin</cp:lastModifiedBy>
  <cp:revision>22</cp:revision>
  <dcterms:created xsi:type="dcterms:W3CDTF">2014-12-22T05:59:52Z</dcterms:created>
  <dcterms:modified xsi:type="dcterms:W3CDTF">2016-08-07T01:31:21Z</dcterms:modified>
</cp:coreProperties>
</file>