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84" r:id="rId4"/>
    <p:sldId id="259" r:id="rId5"/>
    <p:sldId id="290" r:id="rId6"/>
    <p:sldId id="320" r:id="rId7"/>
    <p:sldId id="322" r:id="rId8"/>
    <p:sldId id="288" r:id="rId9"/>
    <p:sldId id="323" r:id="rId10"/>
    <p:sldId id="324" r:id="rId11"/>
    <p:sldId id="325" r:id="rId12"/>
    <p:sldId id="263" r:id="rId13"/>
    <p:sldId id="328" r:id="rId14"/>
    <p:sldId id="327" r:id="rId1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3E4B"/>
    <a:srgbClr val="0E1F2A"/>
    <a:srgbClr val="132632"/>
    <a:srgbClr val="486271"/>
    <a:srgbClr val="2DB2A4"/>
    <a:srgbClr val="E8EAE9"/>
    <a:srgbClr val="FCFCFC"/>
    <a:srgbClr val="CCD0D1"/>
    <a:srgbClr val="D7D9E1"/>
    <a:srgbClr val="D5D8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>
        <p:scale>
          <a:sx n="100" d="100"/>
          <a:sy n="100" d="100"/>
        </p:scale>
        <p:origin x="-1488" y="-720"/>
      </p:cViewPr>
      <p:guideLst>
        <p:guide orient="horz" pos="1908"/>
        <p:guide pos="2798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4635BB-5E2D-41CD-9762-FADD4C55C865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46900B3-1D18-4C64-AC8D-62B46319BAB7}">
      <dgm:prSet phldrT="[文本]"/>
      <dgm:spPr/>
      <dgm:t>
        <a:bodyPr/>
        <a:lstStyle/>
        <a:p>
          <a:r>
            <a:rPr lang="zh-CN" altLang="en-US" dirty="0" smtClean="0"/>
            <a:t>售前</a:t>
          </a:r>
          <a:endParaRPr lang="zh-CN" altLang="en-US" dirty="0"/>
        </a:p>
      </dgm:t>
    </dgm:pt>
    <dgm:pt modelId="{480D48D8-C4BC-4B7E-A7B7-0033B6322106}" type="parTrans" cxnId="{F569DE8F-6CB9-4146-9FE0-6C2488680A3B}">
      <dgm:prSet/>
      <dgm:spPr/>
      <dgm:t>
        <a:bodyPr/>
        <a:lstStyle/>
        <a:p>
          <a:endParaRPr lang="zh-CN" altLang="en-US"/>
        </a:p>
      </dgm:t>
    </dgm:pt>
    <dgm:pt modelId="{FE13B01C-8355-4B4A-AB2F-40FB307A538E}" type="sibTrans" cxnId="{F569DE8F-6CB9-4146-9FE0-6C2488680A3B}">
      <dgm:prSet/>
      <dgm:spPr/>
      <dgm:t>
        <a:bodyPr/>
        <a:lstStyle/>
        <a:p>
          <a:endParaRPr lang="zh-CN" altLang="en-US"/>
        </a:p>
      </dgm:t>
    </dgm:pt>
    <dgm:pt modelId="{FCE96608-775F-4774-A474-A97EC295FCFC}">
      <dgm:prSet phldrT="[文本]"/>
      <dgm:spPr/>
      <dgm:t>
        <a:bodyPr/>
        <a:lstStyle/>
        <a:p>
          <a:r>
            <a:rPr lang="zh-CN" altLang="en-US" dirty="0" smtClean="0"/>
            <a:t>做好项目相关单位的对接工作</a:t>
          </a:r>
          <a:endParaRPr lang="zh-CN" altLang="en-US" dirty="0"/>
        </a:p>
      </dgm:t>
    </dgm:pt>
    <dgm:pt modelId="{38F26ED7-2FC8-41A4-97A8-C968D1EFF416}" type="parTrans" cxnId="{7B423636-EA16-44C7-A97D-11802B8573DA}">
      <dgm:prSet/>
      <dgm:spPr/>
      <dgm:t>
        <a:bodyPr/>
        <a:lstStyle/>
        <a:p>
          <a:endParaRPr lang="zh-CN" altLang="en-US"/>
        </a:p>
      </dgm:t>
    </dgm:pt>
    <dgm:pt modelId="{E10C9C3E-03A5-4E62-8191-199AE4027987}" type="sibTrans" cxnId="{7B423636-EA16-44C7-A97D-11802B8573DA}">
      <dgm:prSet/>
      <dgm:spPr/>
      <dgm:t>
        <a:bodyPr/>
        <a:lstStyle/>
        <a:p>
          <a:endParaRPr lang="zh-CN" altLang="en-US"/>
        </a:p>
      </dgm:t>
    </dgm:pt>
    <dgm:pt modelId="{D646C5E3-CFE4-403B-BA6D-C8BA1A7987B8}">
      <dgm:prSet phldrT="[文本]"/>
      <dgm:spPr/>
      <dgm:t>
        <a:bodyPr/>
        <a:lstStyle/>
        <a:p>
          <a:r>
            <a:rPr lang="zh-CN" altLang="en-US" dirty="0" smtClean="0"/>
            <a:t>售中</a:t>
          </a:r>
          <a:endParaRPr lang="zh-CN" altLang="en-US" dirty="0"/>
        </a:p>
      </dgm:t>
    </dgm:pt>
    <dgm:pt modelId="{B0A3700A-5883-4C85-8A70-77C191C60744}" type="parTrans" cxnId="{D8C8BF92-DF73-453B-8BD6-0DC9D9BCD3BE}">
      <dgm:prSet/>
      <dgm:spPr/>
      <dgm:t>
        <a:bodyPr/>
        <a:lstStyle/>
        <a:p>
          <a:endParaRPr lang="zh-CN" altLang="en-US"/>
        </a:p>
      </dgm:t>
    </dgm:pt>
    <dgm:pt modelId="{CC605C15-E92B-4E66-BCFA-F5387D9FF41C}" type="sibTrans" cxnId="{D8C8BF92-DF73-453B-8BD6-0DC9D9BCD3BE}">
      <dgm:prSet/>
      <dgm:spPr/>
      <dgm:t>
        <a:bodyPr/>
        <a:lstStyle/>
        <a:p>
          <a:endParaRPr lang="zh-CN" altLang="en-US"/>
        </a:p>
      </dgm:t>
    </dgm:pt>
    <dgm:pt modelId="{68D161F9-9711-4872-A20F-AF8CA12BF34C}">
      <dgm:prSet phldrT="[文本]"/>
      <dgm:spPr/>
      <dgm:t>
        <a:bodyPr/>
        <a:lstStyle/>
        <a:p>
          <a:r>
            <a:rPr lang="zh-CN" altLang="en-US" dirty="0" smtClean="0"/>
            <a:t>处理好收付款、供货期、安装调试、验收等相关工作</a:t>
          </a:r>
          <a:endParaRPr lang="zh-CN" altLang="en-US" dirty="0"/>
        </a:p>
      </dgm:t>
    </dgm:pt>
    <dgm:pt modelId="{DD952086-4F2E-4E87-B017-023825549BB8}" type="parTrans" cxnId="{4BEABA44-8792-4620-848B-0E77E8B680CC}">
      <dgm:prSet/>
      <dgm:spPr/>
      <dgm:t>
        <a:bodyPr/>
        <a:lstStyle/>
        <a:p>
          <a:endParaRPr lang="zh-CN" altLang="en-US"/>
        </a:p>
      </dgm:t>
    </dgm:pt>
    <dgm:pt modelId="{81CB33C6-32F7-4D1C-8BC3-0F26990BF2CD}" type="sibTrans" cxnId="{4BEABA44-8792-4620-848B-0E77E8B680CC}">
      <dgm:prSet/>
      <dgm:spPr/>
      <dgm:t>
        <a:bodyPr/>
        <a:lstStyle/>
        <a:p>
          <a:endParaRPr lang="zh-CN" altLang="en-US"/>
        </a:p>
      </dgm:t>
    </dgm:pt>
    <dgm:pt modelId="{E2E64D85-D7A6-4A7F-B533-4289BA898968}">
      <dgm:prSet phldrT="[文本]"/>
      <dgm:spPr/>
      <dgm:t>
        <a:bodyPr/>
        <a:lstStyle/>
        <a:p>
          <a:r>
            <a:rPr lang="zh-CN" altLang="en-US" dirty="0" smtClean="0"/>
            <a:t>售后</a:t>
          </a:r>
          <a:endParaRPr lang="zh-CN" altLang="en-US" dirty="0"/>
        </a:p>
      </dgm:t>
    </dgm:pt>
    <dgm:pt modelId="{71AC44CC-F29E-4300-8C65-A4F986D44268}" type="parTrans" cxnId="{26CF3E71-D37C-4980-A666-415CE8FD45D7}">
      <dgm:prSet/>
      <dgm:spPr/>
      <dgm:t>
        <a:bodyPr/>
        <a:lstStyle/>
        <a:p>
          <a:endParaRPr lang="zh-CN" altLang="en-US"/>
        </a:p>
      </dgm:t>
    </dgm:pt>
    <dgm:pt modelId="{D2ED6112-78F0-416A-91DB-1FD15E0BEBE1}" type="sibTrans" cxnId="{26CF3E71-D37C-4980-A666-415CE8FD45D7}">
      <dgm:prSet/>
      <dgm:spPr/>
      <dgm:t>
        <a:bodyPr/>
        <a:lstStyle/>
        <a:p>
          <a:endParaRPr lang="zh-CN" altLang="en-US"/>
        </a:p>
      </dgm:t>
    </dgm:pt>
    <dgm:pt modelId="{7C847CF7-E63C-41A3-9C46-6E374DF43CF3}">
      <dgm:prSet phldrT="[文本]"/>
      <dgm:spPr/>
      <dgm:t>
        <a:bodyPr/>
        <a:lstStyle/>
        <a:p>
          <a:r>
            <a:rPr lang="zh-CN" altLang="en-US" dirty="0" smtClean="0"/>
            <a:t>维护好客户，并借机会开拓新的客户资源</a:t>
          </a:r>
          <a:endParaRPr lang="zh-CN" altLang="en-US" dirty="0"/>
        </a:p>
      </dgm:t>
    </dgm:pt>
    <dgm:pt modelId="{1807EA92-1879-476E-99F3-4405770BDC61}" type="parTrans" cxnId="{CE7C52DD-B817-4FC7-A2E8-5E7FD250E154}">
      <dgm:prSet/>
      <dgm:spPr/>
      <dgm:t>
        <a:bodyPr/>
        <a:lstStyle/>
        <a:p>
          <a:endParaRPr lang="zh-CN" altLang="en-US"/>
        </a:p>
      </dgm:t>
    </dgm:pt>
    <dgm:pt modelId="{40B3A665-935B-4941-9BA2-5C937AD32C88}" type="sibTrans" cxnId="{CE7C52DD-B817-4FC7-A2E8-5E7FD250E154}">
      <dgm:prSet/>
      <dgm:spPr/>
      <dgm:t>
        <a:bodyPr/>
        <a:lstStyle/>
        <a:p>
          <a:endParaRPr lang="zh-CN" altLang="en-US"/>
        </a:p>
      </dgm:t>
    </dgm:pt>
    <dgm:pt modelId="{DA9BA9FD-97D9-4C45-B639-BEFEFB697F73}" type="pres">
      <dgm:prSet presAssocID="{C34635BB-5E2D-41CD-9762-FADD4C55C865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488451C6-974B-4595-9A9A-1DC9AD2FBDD9}" type="pres">
      <dgm:prSet presAssocID="{246900B3-1D18-4C64-AC8D-62B46319BAB7}" presName="composite" presStyleCnt="0"/>
      <dgm:spPr/>
    </dgm:pt>
    <dgm:pt modelId="{7CC631CF-457B-41AB-AB28-76180DFE0482}" type="pres">
      <dgm:prSet presAssocID="{246900B3-1D18-4C64-AC8D-62B46319BAB7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4FC643C-3AB0-4928-8C59-0F3C69CE7416}" type="pres">
      <dgm:prSet presAssocID="{246900B3-1D18-4C64-AC8D-62B46319BAB7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4E3C2E-B6E4-44DA-8203-19F971C26FE7}" type="pres">
      <dgm:prSet presAssocID="{FE13B01C-8355-4B4A-AB2F-40FB307A538E}" presName="sp" presStyleCnt="0"/>
      <dgm:spPr/>
    </dgm:pt>
    <dgm:pt modelId="{93FE2DAF-DD79-40B1-B5C1-B85F885095C1}" type="pres">
      <dgm:prSet presAssocID="{D646C5E3-CFE4-403B-BA6D-C8BA1A7987B8}" presName="composite" presStyleCnt="0"/>
      <dgm:spPr/>
    </dgm:pt>
    <dgm:pt modelId="{433BBBAF-9F54-4296-AB0F-70363CDD252C}" type="pres">
      <dgm:prSet presAssocID="{D646C5E3-CFE4-403B-BA6D-C8BA1A7987B8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E9FB4F-4AD4-46A1-86D3-905B96544B0C}" type="pres">
      <dgm:prSet presAssocID="{D646C5E3-CFE4-403B-BA6D-C8BA1A7987B8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88E3B0-3E46-4766-B341-577882332F47}" type="pres">
      <dgm:prSet presAssocID="{CC605C15-E92B-4E66-BCFA-F5387D9FF41C}" presName="sp" presStyleCnt="0"/>
      <dgm:spPr/>
    </dgm:pt>
    <dgm:pt modelId="{53118294-FAF2-4F41-84D7-21678D43C187}" type="pres">
      <dgm:prSet presAssocID="{E2E64D85-D7A6-4A7F-B533-4289BA898968}" presName="composite" presStyleCnt="0"/>
      <dgm:spPr/>
    </dgm:pt>
    <dgm:pt modelId="{9E94BF39-127A-48FE-9E9C-945C5E7C78CF}" type="pres">
      <dgm:prSet presAssocID="{E2E64D85-D7A6-4A7F-B533-4289BA898968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55ECCF5-C04D-4AD0-859F-9E365204AD78}" type="pres">
      <dgm:prSet presAssocID="{E2E64D85-D7A6-4A7F-B533-4289BA898968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B423636-EA16-44C7-A97D-11802B8573DA}" srcId="{246900B3-1D18-4C64-AC8D-62B46319BAB7}" destId="{FCE96608-775F-4774-A474-A97EC295FCFC}" srcOrd="0" destOrd="0" parTransId="{38F26ED7-2FC8-41A4-97A8-C968D1EFF416}" sibTransId="{E10C9C3E-03A5-4E62-8191-199AE4027987}"/>
    <dgm:cxn modelId="{745B1860-5CB7-483A-9962-BCB498A761C9}" type="presOf" srcId="{C34635BB-5E2D-41CD-9762-FADD4C55C865}" destId="{DA9BA9FD-97D9-4C45-B639-BEFEFB697F73}" srcOrd="0" destOrd="0" presId="urn:microsoft.com/office/officeart/2005/8/layout/chevron2"/>
    <dgm:cxn modelId="{2BF579AB-8D7B-4CD8-ADC8-81D7086437D5}" type="presOf" srcId="{68D161F9-9711-4872-A20F-AF8CA12BF34C}" destId="{3DE9FB4F-4AD4-46A1-86D3-905B96544B0C}" srcOrd="0" destOrd="0" presId="urn:microsoft.com/office/officeart/2005/8/layout/chevron2"/>
    <dgm:cxn modelId="{F569DE8F-6CB9-4146-9FE0-6C2488680A3B}" srcId="{C34635BB-5E2D-41CD-9762-FADD4C55C865}" destId="{246900B3-1D18-4C64-AC8D-62B46319BAB7}" srcOrd="0" destOrd="0" parTransId="{480D48D8-C4BC-4B7E-A7B7-0033B6322106}" sibTransId="{FE13B01C-8355-4B4A-AB2F-40FB307A538E}"/>
    <dgm:cxn modelId="{50EFB68F-3555-4416-B7C2-6C17725E02C9}" type="presOf" srcId="{7C847CF7-E63C-41A3-9C46-6E374DF43CF3}" destId="{055ECCF5-C04D-4AD0-859F-9E365204AD78}" srcOrd="0" destOrd="0" presId="urn:microsoft.com/office/officeart/2005/8/layout/chevron2"/>
    <dgm:cxn modelId="{6023C4D5-2475-497F-9F45-3DAFA72A242A}" type="presOf" srcId="{E2E64D85-D7A6-4A7F-B533-4289BA898968}" destId="{9E94BF39-127A-48FE-9E9C-945C5E7C78CF}" srcOrd="0" destOrd="0" presId="urn:microsoft.com/office/officeart/2005/8/layout/chevron2"/>
    <dgm:cxn modelId="{CE7C52DD-B817-4FC7-A2E8-5E7FD250E154}" srcId="{E2E64D85-D7A6-4A7F-B533-4289BA898968}" destId="{7C847CF7-E63C-41A3-9C46-6E374DF43CF3}" srcOrd="0" destOrd="0" parTransId="{1807EA92-1879-476E-99F3-4405770BDC61}" sibTransId="{40B3A665-935B-4941-9BA2-5C937AD32C88}"/>
    <dgm:cxn modelId="{95234560-81D5-4A06-8EE0-B65AC9D54584}" type="presOf" srcId="{D646C5E3-CFE4-403B-BA6D-C8BA1A7987B8}" destId="{433BBBAF-9F54-4296-AB0F-70363CDD252C}" srcOrd="0" destOrd="0" presId="urn:microsoft.com/office/officeart/2005/8/layout/chevron2"/>
    <dgm:cxn modelId="{66040E79-BB55-49A2-A6BE-2D792B806121}" type="presOf" srcId="{FCE96608-775F-4774-A474-A97EC295FCFC}" destId="{B4FC643C-3AB0-4928-8C59-0F3C69CE7416}" srcOrd="0" destOrd="0" presId="urn:microsoft.com/office/officeart/2005/8/layout/chevron2"/>
    <dgm:cxn modelId="{4BEABA44-8792-4620-848B-0E77E8B680CC}" srcId="{D646C5E3-CFE4-403B-BA6D-C8BA1A7987B8}" destId="{68D161F9-9711-4872-A20F-AF8CA12BF34C}" srcOrd="0" destOrd="0" parTransId="{DD952086-4F2E-4E87-B017-023825549BB8}" sibTransId="{81CB33C6-32F7-4D1C-8BC3-0F26990BF2CD}"/>
    <dgm:cxn modelId="{37EC46E6-2040-434C-9236-6ECEE41ACB25}" type="presOf" srcId="{246900B3-1D18-4C64-AC8D-62B46319BAB7}" destId="{7CC631CF-457B-41AB-AB28-76180DFE0482}" srcOrd="0" destOrd="0" presId="urn:microsoft.com/office/officeart/2005/8/layout/chevron2"/>
    <dgm:cxn modelId="{D8C8BF92-DF73-453B-8BD6-0DC9D9BCD3BE}" srcId="{C34635BB-5E2D-41CD-9762-FADD4C55C865}" destId="{D646C5E3-CFE4-403B-BA6D-C8BA1A7987B8}" srcOrd="1" destOrd="0" parTransId="{B0A3700A-5883-4C85-8A70-77C191C60744}" sibTransId="{CC605C15-E92B-4E66-BCFA-F5387D9FF41C}"/>
    <dgm:cxn modelId="{26CF3E71-D37C-4980-A666-415CE8FD45D7}" srcId="{C34635BB-5E2D-41CD-9762-FADD4C55C865}" destId="{E2E64D85-D7A6-4A7F-B533-4289BA898968}" srcOrd="2" destOrd="0" parTransId="{71AC44CC-F29E-4300-8C65-A4F986D44268}" sibTransId="{D2ED6112-78F0-416A-91DB-1FD15E0BEBE1}"/>
    <dgm:cxn modelId="{D3C68297-F821-4551-9FA2-4E4E7C3DE6C9}" type="presParOf" srcId="{DA9BA9FD-97D9-4C45-B639-BEFEFB697F73}" destId="{488451C6-974B-4595-9A9A-1DC9AD2FBDD9}" srcOrd="0" destOrd="0" presId="urn:microsoft.com/office/officeart/2005/8/layout/chevron2"/>
    <dgm:cxn modelId="{C9F6D208-D033-46B0-9752-2CC7B1DD22E9}" type="presParOf" srcId="{488451C6-974B-4595-9A9A-1DC9AD2FBDD9}" destId="{7CC631CF-457B-41AB-AB28-76180DFE0482}" srcOrd="0" destOrd="0" presId="urn:microsoft.com/office/officeart/2005/8/layout/chevron2"/>
    <dgm:cxn modelId="{A69602A9-3893-40E2-9E98-F7498CD1D43F}" type="presParOf" srcId="{488451C6-974B-4595-9A9A-1DC9AD2FBDD9}" destId="{B4FC643C-3AB0-4928-8C59-0F3C69CE7416}" srcOrd="1" destOrd="0" presId="urn:microsoft.com/office/officeart/2005/8/layout/chevron2"/>
    <dgm:cxn modelId="{11B7FB14-89AF-4F62-8AE3-2B599892C5F7}" type="presParOf" srcId="{DA9BA9FD-97D9-4C45-B639-BEFEFB697F73}" destId="{4A4E3C2E-B6E4-44DA-8203-19F971C26FE7}" srcOrd="1" destOrd="0" presId="urn:microsoft.com/office/officeart/2005/8/layout/chevron2"/>
    <dgm:cxn modelId="{A444C2DF-3DA8-4968-A4CD-D8FD8B4DF995}" type="presParOf" srcId="{DA9BA9FD-97D9-4C45-B639-BEFEFB697F73}" destId="{93FE2DAF-DD79-40B1-B5C1-B85F885095C1}" srcOrd="2" destOrd="0" presId="urn:microsoft.com/office/officeart/2005/8/layout/chevron2"/>
    <dgm:cxn modelId="{6B2BCB58-AF8A-474B-A44A-2376381BEED8}" type="presParOf" srcId="{93FE2DAF-DD79-40B1-B5C1-B85F885095C1}" destId="{433BBBAF-9F54-4296-AB0F-70363CDD252C}" srcOrd="0" destOrd="0" presId="urn:microsoft.com/office/officeart/2005/8/layout/chevron2"/>
    <dgm:cxn modelId="{39F1696D-8568-41DA-99E8-AD3E4FD7504F}" type="presParOf" srcId="{93FE2DAF-DD79-40B1-B5C1-B85F885095C1}" destId="{3DE9FB4F-4AD4-46A1-86D3-905B96544B0C}" srcOrd="1" destOrd="0" presId="urn:microsoft.com/office/officeart/2005/8/layout/chevron2"/>
    <dgm:cxn modelId="{3BDEB8C2-6F55-49F2-9BA1-F68B6D84E91D}" type="presParOf" srcId="{DA9BA9FD-97D9-4C45-B639-BEFEFB697F73}" destId="{A288E3B0-3E46-4766-B341-577882332F47}" srcOrd="3" destOrd="0" presId="urn:microsoft.com/office/officeart/2005/8/layout/chevron2"/>
    <dgm:cxn modelId="{CFCEAC12-F721-4284-A3D2-C4E831C8597B}" type="presParOf" srcId="{DA9BA9FD-97D9-4C45-B639-BEFEFB697F73}" destId="{53118294-FAF2-4F41-84D7-21678D43C187}" srcOrd="4" destOrd="0" presId="urn:microsoft.com/office/officeart/2005/8/layout/chevron2"/>
    <dgm:cxn modelId="{DC661119-E2B9-49FD-B800-96242C82C223}" type="presParOf" srcId="{53118294-FAF2-4F41-84D7-21678D43C187}" destId="{9E94BF39-127A-48FE-9E9C-945C5E7C78CF}" srcOrd="0" destOrd="0" presId="urn:microsoft.com/office/officeart/2005/8/layout/chevron2"/>
    <dgm:cxn modelId="{95303AA7-4DCD-4007-8C0C-55CBFEB661A1}" type="presParOf" srcId="{53118294-FAF2-4F41-84D7-21678D43C187}" destId="{055ECCF5-C04D-4AD0-859F-9E365204AD7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C631CF-457B-41AB-AB28-76180DFE0482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售前</a:t>
          </a:r>
          <a:endParaRPr lang="zh-CN" altLang="en-US" sz="2700" kern="1200" dirty="0"/>
        </a:p>
      </dsp:txBody>
      <dsp:txXfrm rot="-5400000">
        <a:off x="1" y="520688"/>
        <a:ext cx="1039018" cy="445294"/>
      </dsp:txXfrm>
    </dsp:sp>
    <dsp:sp modelId="{B4FC643C-3AB0-4928-8C59-0F3C69CE7416}">
      <dsp:nvSpPr>
        <dsp:cNvPr id="0" name=""/>
        <dsp:cNvSpPr/>
      </dsp:nvSpPr>
      <dsp:spPr>
        <a:xfrm rot="5400000">
          <a:off x="3085107" y="-2044909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 smtClean="0"/>
            <a:t>做好项目相关单位的对接工作</a:t>
          </a:r>
          <a:endParaRPr lang="zh-CN" altLang="en-US" sz="2800" kern="1200" dirty="0"/>
        </a:p>
      </dsp:txBody>
      <dsp:txXfrm rot="-5400000">
        <a:off x="1039018" y="48278"/>
        <a:ext cx="5009883" cy="870607"/>
      </dsp:txXfrm>
    </dsp:sp>
    <dsp:sp modelId="{433BBBAF-9F54-4296-AB0F-70363CDD252C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售中</a:t>
          </a:r>
          <a:endParaRPr lang="zh-CN" altLang="en-US" sz="2700" kern="1200" dirty="0"/>
        </a:p>
      </dsp:txBody>
      <dsp:txXfrm rot="-5400000">
        <a:off x="1" y="1809352"/>
        <a:ext cx="1039018" cy="445294"/>
      </dsp:txXfrm>
    </dsp:sp>
    <dsp:sp modelId="{3DE9FB4F-4AD4-46A1-86D3-905B96544B0C}">
      <dsp:nvSpPr>
        <dsp:cNvPr id="0" name=""/>
        <dsp:cNvSpPr/>
      </dsp:nvSpPr>
      <dsp:spPr>
        <a:xfrm rot="5400000">
          <a:off x="3085107" y="-756245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 smtClean="0"/>
            <a:t>处理好收付款、供货期、安装调试、验收等相关工作</a:t>
          </a:r>
          <a:endParaRPr lang="zh-CN" altLang="en-US" sz="2800" kern="1200" dirty="0"/>
        </a:p>
      </dsp:txBody>
      <dsp:txXfrm rot="-5400000">
        <a:off x="1039018" y="1336942"/>
        <a:ext cx="5009883" cy="870607"/>
      </dsp:txXfrm>
    </dsp:sp>
    <dsp:sp modelId="{9E94BF39-127A-48FE-9E9C-945C5E7C78CF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" tIns="17145" rIns="17145" bIns="1714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700" kern="1200" dirty="0" smtClean="0"/>
            <a:t>售后</a:t>
          </a:r>
          <a:endParaRPr lang="zh-CN" altLang="en-US" sz="2700" kern="1200" dirty="0"/>
        </a:p>
      </dsp:txBody>
      <dsp:txXfrm rot="-5400000">
        <a:off x="1" y="3098016"/>
        <a:ext cx="1039018" cy="445294"/>
      </dsp:txXfrm>
    </dsp:sp>
    <dsp:sp modelId="{055ECCF5-C04D-4AD0-859F-9E365204AD78}">
      <dsp:nvSpPr>
        <dsp:cNvPr id="0" name=""/>
        <dsp:cNvSpPr/>
      </dsp:nvSpPr>
      <dsp:spPr>
        <a:xfrm rot="5400000">
          <a:off x="3085107" y="532418"/>
          <a:ext cx="964803" cy="505698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800" kern="1200" dirty="0" smtClean="0"/>
            <a:t>维护好客户，并借机会开拓新的客户资源</a:t>
          </a:r>
          <a:endParaRPr lang="zh-CN" altLang="en-US" sz="2800" kern="1200" dirty="0"/>
        </a:p>
      </dsp:txBody>
      <dsp:txXfrm rot="-5400000">
        <a:off x="1039018" y="2625605"/>
        <a:ext cx="5009883" cy="87060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2016-03-26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1956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F8838-2596-481A-81BD-BA549497E720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7507C5-9851-4EF6-82C9-5647805156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F2B87-989E-4F4D-A3D6-9B10DAD785BB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954EB6-7BED-43FD-8483-DCA0766CC830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09A5-729D-4B62-9A05-E166FB412201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21541-2C8E-4FE7-AD01-6AECC40AD2E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6008" y="123478"/>
            <a:ext cx="2741856" cy="277143"/>
          </a:xfrm>
        </p:spPr>
        <p:txBody>
          <a:bodyPr/>
          <a:lstStyle>
            <a:lvl1pPr algn="l">
              <a:defRPr sz="1600" b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4" name="矩形 3"/>
          <p:cNvSpPr/>
          <p:nvPr userDrawn="1"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离页连接符 20"/>
          <p:cNvSpPr/>
          <p:nvPr userDrawn="1"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102D13-023C-493B-946F-6334B1550202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27665-4685-4CFB-A4DF-574C5BBB638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70EC45-3C31-4C3D-8B77-22FF0C9AAD4A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074A8-D729-49BB-A7BC-DB2359C77DB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E339D-55A7-444C-B9D1-1957295915E5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B3A32D-1FCD-4730-805F-780D3DD879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42A674-53CD-422B-9892-C4EF0827967E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350D4-CBC2-4A07-BB4A-B4CC231CE9C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gradFill>
          <a:gsLst>
            <a:gs pos="50000">
              <a:srgbClr val="ECECEC"/>
            </a:gs>
            <a:gs pos="0">
              <a:srgbClr val="E2E2E2"/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118EC-EDEF-4F9C-852D-0A464BD53A70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C5073-A55C-4F3C-8D7B-130473455D17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7"/>
          <p:cNvSpPr>
            <a:spLocks noChangeArrowheads="1"/>
          </p:cNvSpPr>
          <p:nvPr userDrawn="1"/>
        </p:nvSpPr>
        <p:spPr bwMode="auto">
          <a:xfrm>
            <a:off x="2491740" y="607789"/>
            <a:ext cx="416052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Swis721 Th BT" pitchFamily="34" charset="0"/>
                <a:ea typeface="微软雅黑" pitchFamily="34" charset="-122"/>
                <a:cs typeface="LilyUPC" pitchFamily="34" charset="-34"/>
                <a:sym typeface="微软雅黑" pitchFamily="34" charset="-122"/>
              </a:rPr>
              <a:t>THE BUSENESS PLAN</a:t>
            </a:r>
            <a:endParaRPr lang="zh-CN" altLang="en-US" sz="2000" dirty="0">
              <a:solidFill>
                <a:schemeClr val="accent1">
                  <a:lumMod val="20000"/>
                  <a:lumOff val="80000"/>
                </a:schemeClr>
              </a:solidFill>
              <a:latin typeface="Swis721 Th BT" pitchFamily="34" charset="0"/>
              <a:ea typeface="微软雅黑" pitchFamily="34" charset="-122"/>
              <a:cs typeface="LilyUPC" pitchFamily="34" charset="-34"/>
              <a:sym typeface="微软雅黑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5271" y="197982"/>
            <a:ext cx="913458" cy="2802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165C5-19AB-4D7E-BF4E-8030D4BC8E07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AC4E-50CB-4334-996F-7EE8464BD26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AEFD-D42C-445E-A078-69D256A721CC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A587-D83B-45BF-80B0-EB01029C5564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t>2016-03-26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标题 2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4" name="副标题 2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6660525" y="3004450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清风素材</a:t>
            </a: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信息技术</a:t>
            </a: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有限公司</a:t>
            </a: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4493895" y="4012565"/>
            <a:ext cx="3460750" cy="65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年终总结汇报</a:t>
            </a:r>
          </a:p>
        </p:txBody>
      </p:sp>
      <p:sp>
        <p:nvSpPr>
          <p:cNvPr id="8" name="TextBox 7"/>
          <p:cNvSpPr>
            <a:spLocks noChangeArrowheads="1"/>
          </p:cNvSpPr>
          <p:nvPr/>
        </p:nvSpPr>
        <p:spPr bwMode="auto">
          <a:xfrm>
            <a:off x="4500245" y="3364230"/>
            <a:ext cx="3672205" cy="128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spc="500" dirty="0" smtClean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gency FB" pitchFamily="34" charset="0"/>
                <a:ea typeface="造字工房力黑（非商用）常规体" pitchFamily="50" charset="-122"/>
                <a:sym typeface="+mn-ea"/>
              </a:rPr>
              <a:t>2016</a:t>
            </a:r>
            <a:endParaRPr lang="en-US" altLang="zh-CN" sz="4400" spc="5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ency FB" pitchFamily="34" charset="0"/>
              <a:ea typeface="造字工房力黑（非商用）常规体" pitchFamily="50" charset="-122"/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spc="500" dirty="0" smtClean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gency FB" pitchFamily="34" charset="0"/>
              <a:ea typeface="造字工房力黑（非商用）常规体" pitchFamily="50" charset="-122"/>
              <a:cs typeface="LilyUPC" pitchFamily="34" charset="-34"/>
              <a:sym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38200" y="203200"/>
            <a:ext cx="573405" cy="497205"/>
            <a:chOff x="5076056" y="2138335"/>
            <a:chExt cx="428348" cy="386204"/>
          </a:xfrm>
        </p:grpSpPr>
        <p:sp>
          <p:nvSpPr>
            <p:cNvPr id="27" name="Freeform 5"/>
            <p:cNvSpPr/>
            <p:nvPr/>
          </p:nvSpPr>
          <p:spPr bwMode="auto">
            <a:xfrm>
              <a:off x="5076056" y="2138335"/>
              <a:ext cx="428348" cy="386204"/>
            </a:xfrm>
            <a:custGeom>
              <a:avLst/>
              <a:gdLst>
                <a:gd name="T0" fmla="*/ 2151 w 2740"/>
                <a:gd name="T1" fmla="*/ 2315 h 2446"/>
                <a:gd name="T2" fmla="*/ 2055 w 2740"/>
                <a:gd name="T3" fmla="*/ 2410 h 2446"/>
                <a:gd name="T4" fmla="*/ 1918 w 2740"/>
                <a:gd name="T5" fmla="*/ 2445 h 2446"/>
                <a:gd name="T6" fmla="*/ 816 w 2740"/>
                <a:gd name="T7" fmla="*/ 2445 h 2446"/>
                <a:gd name="T8" fmla="*/ 685 w 2740"/>
                <a:gd name="T9" fmla="*/ 2410 h 2446"/>
                <a:gd name="T10" fmla="*/ 589 w 2740"/>
                <a:gd name="T11" fmla="*/ 2314 h 2446"/>
                <a:gd name="T12" fmla="*/ 36 w 2740"/>
                <a:gd name="T13" fmla="*/ 1356 h 2446"/>
                <a:gd name="T14" fmla="*/ 0 w 2740"/>
                <a:gd name="T15" fmla="*/ 1223 h 2446"/>
                <a:gd name="T16" fmla="*/ 36 w 2740"/>
                <a:gd name="T17" fmla="*/ 1089 h 2446"/>
                <a:gd name="T18" fmla="*/ 587 w 2740"/>
                <a:gd name="T19" fmla="*/ 135 h 2446"/>
                <a:gd name="T20" fmla="*/ 685 w 2740"/>
                <a:gd name="T21" fmla="*/ 37 h 2446"/>
                <a:gd name="T22" fmla="*/ 810 w 2740"/>
                <a:gd name="T23" fmla="*/ 1 h 2446"/>
                <a:gd name="T24" fmla="*/ 1916 w 2740"/>
                <a:gd name="T25" fmla="*/ 1 h 2446"/>
                <a:gd name="T26" fmla="*/ 2055 w 2740"/>
                <a:gd name="T27" fmla="*/ 37 h 2446"/>
                <a:gd name="T28" fmla="*/ 2151 w 2740"/>
                <a:gd name="T29" fmla="*/ 132 h 2446"/>
                <a:gd name="T30" fmla="*/ 2702 w 2740"/>
                <a:gd name="T31" fmla="*/ 1086 h 2446"/>
                <a:gd name="T32" fmla="*/ 2740 w 2740"/>
                <a:gd name="T33" fmla="*/ 1223 h 2446"/>
                <a:gd name="T34" fmla="*/ 2701 w 2740"/>
                <a:gd name="T35" fmla="*/ 1361 h 2446"/>
                <a:gd name="T36" fmla="*/ 2151 w 2740"/>
                <a:gd name="T37" fmla="*/ 2315 h 2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740" h="2446">
                  <a:moveTo>
                    <a:pt x="2151" y="2315"/>
                  </a:moveTo>
                  <a:cubicBezTo>
                    <a:pt x="2128" y="2353"/>
                    <a:pt x="2096" y="2386"/>
                    <a:pt x="2055" y="2410"/>
                  </a:cubicBezTo>
                  <a:cubicBezTo>
                    <a:pt x="2012" y="2435"/>
                    <a:pt x="1965" y="2446"/>
                    <a:pt x="1918" y="2445"/>
                  </a:cubicBezTo>
                  <a:lnTo>
                    <a:pt x="816" y="2445"/>
                  </a:lnTo>
                  <a:cubicBezTo>
                    <a:pt x="772" y="2445"/>
                    <a:pt x="726" y="2434"/>
                    <a:pt x="685" y="2410"/>
                  </a:cubicBezTo>
                  <a:cubicBezTo>
                    <a:pt x="644" y="2386"/>
                    <a:pt x="611" y="2353"/>
                    <a:pt x="589" y="2314"/>
                  </a:cubicBezTo>
                  <a:lnTo>
                    <a:pt x="36" y="1356"/>
                  </a:lnTo>
                  <a:cubicBezTo>
                    <a:pt x="13" y="1317"/>
                    <a:pt x="0" y="1272"/>
                    <a:pt x="0" y="1223"/>
                  </a:cubicBezTo>
                  <a:cubicBezTo>
                    <a:pt x="0" y="1174"/>
                    <a:pt x="13" y="1129"/>
                    <a:pt x="36" y="1089"/>
                  </a:cubicBezTo>
                  <a:lnTo>
                    <a:pt x="587" y="135"/>
                  </a:lnTo>
                  <a:cubicBezTo>
                    <a:pt x="610" y="96"/>
                    <a:pt x="643" y="61"/>
                    <a:pt x="685" y="37"/>
                  </a:cubicBezTo>
                  <a:cubicBezTo>
                    <a:pt x="724" y="14"/>
                    <a:pt x="767" y="2"/>
                    <a:pt x="810" y="1"/>
                  </a:cubicBezTo>
                  <a:lnTo>
                    <a:pt x="1916" y="1"/>
                  </a:lnTo>
                  <a:cubicBezTo>
                    <a:pt x="1963" y="0"/>
                    <a:pt x="2011" y="11"/>
                    <a:pt x="2055" y="37"/>
                  </a:cubicBezTo>
                  <a:cubicBezTo>
                    <a:pt x="2096" y="60"/>
                    <a:pt x="2129" y="93"/>
                    <a:pt x="2151" y="132"/>
                  </a:cubicBezTo>
                  <a:lnTo>
                    <a:pt x="2702" y="1086"/>
                  </a:lnTo>
                  <a:cubicBezTo>
                    <a:pt x="2726" y="1126"/>
                    <a:pt x="2740" y="1173"/>
                    <a:pt x="2740" y="1223"/>
                  </a:cubicBezTo>
                  <a:cubicBezTo>
                    <a:pt x="2740" y="1274"/>
                    <a:pt x="2726" y="1321"/>
                    <a:pt x="2701" y="1361"/>
                  </a:cubicBezTo>
                  <a:lnTo>
                    <a:pt x="2151" y="2315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 bwMode="auto">
            <a:xfrm>
              <a:off x="5175472" y="2244479"/>
              <a:ext cx="229514" cy="195468"/>
            </a:xfrm>
            <a:custGeom>
              <a:avLst/>
              <a:gdLst>
                <a:gd name="T0" fmla="*/ 432030 w 2125663"/>
                <a:gd name="T1" fmla="*/ 1344893 h 1811338"/>
                <a:gd name="T2" fmla="*/ 462740 w 2125663"/>
                <a:gd name="T3" fmla="*/ 1477960 h 1811338"/>
                <a:gd name="T4" fmla="*/ 513638 w 2125663"/>
                <a:gd name="T5" fmla="*/ 1557743 h 1811338"/>
                <a:gd name="T6" fmla="*/ 516481 w 2125663"/>
                <a:gd name="T7" fmla="*/ 1336346 h 1811338"/>
                <a:gd name="T8" fmla="*/ 503401 w 2125663"/>
                <a:gd name="T9" fmla="*/ 1310416 h 1811338"/>
                <a:gd name="T10" fmla="*/ 515913 w 2125663"/>
                <a:gd name="T11" fmla="*/ 1250009 h 1811338"/>
                <a:gd name="T12" fmla="*/ 618846 w 2125663"/>
                <a:gd name="T13" fmla="*/ 1242885 h 1811338"/>
                <a:gd name="T14" fmla="*/ 643583 w 2125663"/>
                <a:gd name="T15" fmla="*/ 1263116 h 1811338"/>
                <a:gd name="T16" fmla="*/ 642446 w 2125663"/>
                <a:gd name="T17" fmla="*/ 1324948 h 1811338"/>
                <a:gd name="T18" fmla="*/ 619414 w 2125663"/>
                <a:gd name="T19" fmla="*/ 1342899 h 1811338"/>
                <a:gd name="T20" fmla="*/ 664057 w 2125663"/>
                <a:gd name="T21" fmla="*/ 1524691 h 1811338"/>
                <a:gd name="T22" fmla="*/ 704434 w 2125663"/>
                <a:gd name="T23" fmla="*/ 1417553 h 1811338"/>
                <a:gd name="T24" fmla="*/ 725191 w 2125663"/>
                <a:gd name="T25" fmla="*/ 1259697 h 1811338"/>
                <a:gd name="T26" fmla="*/ 857412 w 2125663"/>
                <a:gd name="T27" fmla="*/ 1192451 h 1811338"/>
                <a:gd name="T28" fmla="*/ 923096 w 2125663"/>
                <a:gd name="T29" fmla="*/ 1212682 h 1811338"/>
                <a:gd name="T30" fmla="*/ 970013 w 2125663"/>
                <a:gd name="T31" fmla="*/ 1259697 h 1811338"/>
                <a:gd name="T32" fmla="*/ 990201 w 2125663"/>
                <a:gd name="T33" fmla="*/ 1325233 h 1811338"/>
                <a:gd name="T34" fmla="*/ 980818 w 2125663"/>
                <a:gd name="T35" fmla="*/ 1537228 h 1811338"/>
                <a:gd name="T36" fmla="*/ 935891 w 2125663"/>
                <a:gd name="T37" fmla="*/ 1570566 h 1811338"/>
                <a:gd name="T38" fmla="*/ 798837 w 2125663"/>
                <a:gd name="T39" fmla="*/ 1607608 h 1811338"/>
                <a:gd name="T40" fmla="*/ 617424 w 2125663"/>
                <a:gd name="T41" fmla="*/ 1622140 h 1811338"/>
                <a:gd name="T42" fmla="*/ 428049 w 2125663"/>
                <a:gd name="T43" fmla="*/ 1615872 h 1811338"/>
                <a:gd name="T44" fmla="*/ 264551 w 2125663"/>
                <a:gd name="T45" fmla="*/ 1588232 h 1811338"/>
                <a:gd name="T46" fmla="*/ 180669 w 2125663"/>
                <a:gd name="T47" fmla="*/ 1549481 h 1811338"/>
                <a:gd name="T48" fmla="*/ 159912 w 2125663"/>
                <a:gd name="T49" fmla="*/ 1517283 h 1811338"/>
                <a:gd name="T50" fmla="*/ 167873 w 2125663"/>
                <a:gd name="T51" fmla="*/ 1284201 h 1811338"/>
                <a:gd name="T52" fmla="*/ 205123 w 2125663"/>
                <a:gd name="T53" fmla="*/ 1228638 h 1811338"/>
                <a:gd name="T54" fmla="*/ 264266 w 2125663"/>
                <a:gd name="T55" fmla="*/ 1196440 h 1811338"/>
                <a:gd name="T56" fmla="*/ 421225 w 2125663"/>
                <a:gd name="T57" fmla="*/ 1183048 h 1811338"/>
                <a:gd name="T58" fmla="*/ 433514 w 2125663"/>
                <a:gd name="T59" fmla="*/ 761303 h 1811338"/>
                <a:gd name="T60" fmla="*/ 391450 w 2125663"/>
                <a:gd name="T61" fmla="*/ 813630 h 1811338"/>
                <a:gd name="T62" fmla="*/ 379229 w 2125663"/>
                <a:gd name="T63" fmla="*/ 902075 h 1811338"/>
                <a:gd name="T64" fmla="*/ 414756 w 2125663"/>
                <a:gd name="T65" fmla="*/ 1016114 h 1811338"/>
                <a:gd name="T66" fmla="*/ 487516 w 2125663"/>
                <a:gd name="T67" fmla="*/ 1099439 h 1811338"/>
                <a:gd name="T68" fmla="*/ 567666 w 2125663"/>
                <a:gd name="T69" fmla="*/ 1135272 h 1811338"/>
                <a:gd name="T70" fmla="*/ 645542 w 2125663"/>
                <a:gd name="T71" fmla="*/ 1111099 h 1811338"/>
                <a:gd name="T72" fmla="*/ 722282 w 2125663"/>
                <a:gd name="T73" fmla="*/ 1035452 h 1811338"/>
                <a:gd name="T74" fmla="*/ 767757 w 2125663"/>
                <a:gd name="T75" fmla="*/ 926248 h 1811338"/>
                <a:gd name="T76" fmla="*/ 666290 w 2125663"/>
                <a:gd name="T77" fmla="*/ 863967 h 1811338"/>
                <a:gd name="T78" fmla="*/ 546918 w 2125663"/>
                <a:gd name="T79" fmla="*/ 832116 h 1811338"/>
                <a:gd name="T80" fmla="*/ 484389 w 2125663"/>
                <a:gd name="T81" fmla="*/ 790595 h 1811338"/>
                <a:gd name="T82" fmla="*/ 452273 w 2125663"/>
                <a:gd name="T83" fmla="*/ 760734 h 1811338"/>
                <a:gd name="T84" fmla="*/ 568234 w 2125663"/>
                <a:gd name="T85" fmla="*/ 587258 h 1811338"/>
                <a:gd name="T86" fmla="*/ 631616 w 2125663"/>
                <a:gd name="T87" fmla="*/ 594937 h 1811338"/>
                <a:gd name="T88" fmla="*/ 705513 w 2125663"/>
                <a:gd name="T89" fmla="*/ 631054 h 1811338"/>
                <a:gd name="T90" fmla="*/ 790210 w 2125663"/>
                <a:gd name="T91" fmla="*/ 732864 h 1811338"/>
                <a:gd name="T92" fmla="*/ 826306 w 2125663"/>
                <a:gd name="T93" fmla="*/ 873920 h 1811338"/>
                <a:gd name="T94" fmla="*/ 818064 w 2125663"/>
                <a:gd name="T95" fmla="*/ 959237 h 1811338"/>
                <a:gd name="T96" fmla="*/ 780831 w 2125663"/>
                <a:gd name="T97" fmla="*/ 1048534 h 1811338"/>
                <a:gd name="T98" fmla="*/ 687607 w 2125663"/>
                <a:gd name="T99" fmla="*/ 1148922 h 1811338"/>
                <a:gd name="T100" fmla="*/ 588983 w 2125663"/>
                <a:gd name="T101" fmla="*/ 1190727 h 1811338"/>
                <a:gd name="T102" fmla="*/ 525033 w 2125663"/>
                <a:gd name="T103" fmla="*/ 1182480 h 1811338"/>
                <a:gd name="T104" fmla="*/ 421293 w 2125663"/>
                <a:gd name="T105" fmla="*/ 1115081 h 1811338"/>
                <a:gd name="T106" fmla="*/ 345406 w 2125663"/>
                <a:gd name="T107" fmla="*/ 1002463 h 1811338"/>
                <a:gd name="T108" fmla="*/ 325511 w 2125663"/>
                <a:gd name="T109" fmla="*/ 929092 h 1811338"/>
                <a:gd name="T110" fmla="*/ 330627 w 2125663"/>
                <a:gd name="T111" fmla="*/ 813915 h 1811338"/>
                <a:gd name="T112" fmla="*/ 388324 w 2125663"/>
                <a:gd name="T113" fmla="*/ 686510 h 1811338"/>
                <a:gd name="T114" fmla="*/ 482400 w 2125663"/>
                <a:gd name="T115" fmla="*/ 608303 h 1811338"/>
                <a:gd name="T116" fmla="*/ 542939 w 2125663"/>
                <a:gd name="T117" fmla="*/ 589534 h 1811338"/>
                <a:gd name="T118" fmla="*/ 0 w 2125663"/>
                <a:gd name="T119" fmla="*/ 0 h 1811338"/>
                <a:gd name="T120" fmla="*/ 174993 w 2125663"/>
                <a:gd name="T121" fmla="*/ 1118883 h 18113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125663" h="1811338">
                  <a:moveTo>
                    <a:pt x="470017" y="1320800"/>
                  </a:moveTo>
                  <a:lnTo>
                    <a:pt x="470335" y="1343069"/>
                  </a:lnTo>
                  <a:lnTo>
                    <a:pt x="471286" y="1364382"/>
                  </a:lnTo>
                  <a:lnTo>
                    <a:pt x="472238" y="1385696"/>
                  </a:lnTo>
                  <a:lnTo>
                    <a:pt x="473190" y="1406374"/>
                  </a:lnTo>
                  <a:lnTo>
                    <a:pt x="474459" y="1426415"/>
                  </a:lnTo>
                  <a:lnTo>
                    <a:pt x="476363" y="1446139"/>
                  </a:lnTo>
                  <a:lnTo>
                    <a:pt x="478267" y="1464908"/>
                  </a:lnTo>
                  <a:lnTo>
                    <a:pt x="480170" y="1483677"/>
                  </a:lnTo>
                  <a:lnTo>
                    <a:pt x="482074" y="1501491"/>
                  </a:lnTo>
                  <a:lnTo>
                    <a:pt x="484612" y="1518988"/>
                  </a:lnTo>
                  <a:lnTo>
                    <a:pt x="487468" y="1535530"/>
                  </a:lnTo>
                  <a:lnTo>
                    <a:pt x="490323" y="1552072"/>
                  </a:lnTo>
                  <a:lnTo>
                    <a:pt x="493179" y="1567660"/>
                  </a:lnTo>
                  <a:lnTo>
                    <a:pt x="496352" y="1582611"/>
                  </a:lnTo>
                  <a:lnTo>
                    <a:pt x="500159" y="1597563"/>
                  </a:lnTo>
                  <a:lnTo>
                    <a:pt x="503649" y="1611560"/>
                  </a:lnTo>
                  <a:lnTo>
                    <a:pt x="507774" y="1624921"/>
                  </a:lnTo>
                  <a:lnTo>
                    <a:pt x="511899" y="1637646"/>
                  </a:lnTo>
                  <a:lnTo>
                    <a:pt x="516341" y="1650052"/>
                  </a:lnTo>
                  <a:lnTo>
                    <a:pt x="520783" y="1661505"/>
                  </a:lnTo>
                  <a:lnTo>
                    <a:pt x="525859" y="1672639"/>
                  </a:lnTo>
                  <a:lnTo>
                    <a:pt x="530936" y="1683137"/>
                  </a:lnTo>
                  <a:lnTo>
                    <a:pt x="536329" y="1692998"/>
                  </a:lnTo>
                  <a:lnTo>
                    <a:pt x="541723" y="1702224"/>
                  </a:lnTo>
                  <a:lnTo>
                    <a:pt x="547752" y="1710813"/>
                  </a:lnTo>
                  <a:lnTo>
                    <a:pt x="553463" y="1718766"/>
                  </a:lnTo>
                  <a:lnTo>
                    <a:pt x="559808" y="1726083"/>
                  </a:lnTo>
                  <a:lnTo>
                    <a:pt x="566154" y="1732763"/>
                  </a:lnTo>
                  <a:lnTo>
                    <a:pt x="573134" y="1739125"/>
                  </a:lnTo>
                  <a:lnTo>
                    <a:pt x="580114" y="1744215"/>
                  </a:lnTo>
                  <a:lnTo>
                    <a:pt x="587412" y="1749305"/>
                  </a:lnTo>
                  <a:lnTo>
                    <a:pt x="594709" y="1753123"/>
                  </a:lnTo>
                  <a:lnTo>
                    <a:pt x="594709" y="1499901"/>
                  </a:lnTo>
                  <a:lnTo>
                    <a:pt x="591537" y="1499264"/>
                  </a:lnTo>
                  <a:lnTo>
                    <a:pt x="588047" y="1498310"/>
                  </a:lnTo>
                  <a:lnTo>
                    <a:pt x="584874" y="1497038"/>
                  </a:lnTo>
                  <a:lnTo>
                    <a:pt x="582018" y="1495765"/>
                  </a:lnTo>
                  <a:lnTo>
                    <a:pt x="579163" y="1494175"/>
                  </a:lnTo>
                  <a:lnTo>
                    <a:pt x="576307" y="1491948"/>
                  </a:lnTo>
                  <a:lnTo>
                    <a:pt x="573769" y="1489721"/>
                  </a:lnTo>
                  <a:lnTo>
                    <a:pt x="571548" y="1487494"/>
                  </a:lnTo>
                  <a:lnTo>
                    <a:pt x="569327" y="1484949"/>
                  </a:lnTo>
                  <a:lnTo>
                    <a:pt x="567106" y="1482404"/>
                  </a:lnTo>
                  <a:lnTo>
                    <a:pt x="565519" y="1479223"/>
                  </a:lnTo>
                  <a:lnTo>
                    <a:pt x="564250" y="1476360"/>
                  </a:lnTo>
                  <a:lnTo>
                    <a:pt x="563298" y="1473179"/>
                  </a:lnTo>
                  <a:lnTo>
                    <a:pt x="562347" y="1469998"/>
                  </a:lnTo>
                  <a:lnTo>
                    <a:pt x="562029" y="1466180"/>
                  </a:lnTo>
                  <a:lnTo>
                    <a:pt x="561712" y="1462999"/>
                  </a:lnTo>
                  <a:lnTo>
                    <a:pt x="561712" y="1425143"/>
                  </a:lnTo>
                  <a:lnTo>
                    <a:pt x="562029" y="1421007"/>
                  </a:lnTo>
                  <a:lnTo>
                    <a:pt x="562664" y="1417508"/>
                  </a:lnTo>
                  <a:lnTo>
                    <a:pt x="563616" y="1414009"/>
                  </a:lnTo>
                  <a:lnTo>
                    <a:pt x="564885" y="1410191"/>
                  </a:lnTo>
                  <a:lnTo>
                    <a:pt x="566154" y="1407010"/>
                  </a:lnTo>
                  <a:lnTo>
                    <a:pt x="568375" y="1403829"/>
                  </a:lnTo>
                  <a:lnTo>
                    <a:pt x="570596" y="1400966"/>
                  </a:lnTo>
                  <a:lnTo>
                    <a:pt x="572817" y="1398103"/>
                  </a:lnTo>
                  <a:lnTo>
                    <a:pt x="575673" y="1395558"/>
                  </a:lnTo>
                  <a:lnTo>
                    <a:pt x="578528" y="1393649"/>
                  </a:lnTo>
                  <a:lnTo>
                    <a:pt x="581701" y="1391741"/>
                  </a:lnTo>
                  <a:lnTo>
                    <a:pt x="584874" y="1390150"/>
                  </a:lnTo>
                  <a:lnTo>
                    <a:pt x="588364" y="1388878"/>
                  </a:lnTo>
                  <a:lnTo>
                    <a:pt x="592171" y="1387605"/>
                  </a:lnTo>
                  <a:lnTo>
                    <a:pt x="595979" y="1386969"/>
                  </a:lnTo>
                  <a:lnTo>
                    <a:pt x="599786" y="1386969"/>
                  </a:lnTo>
                  <a:lnTo>
                    <a:pt x="682597" y="1386969"/>
                  </a:lnTo>
                  <a:lnTo>
                    <a:pt x="686721" y="1386969"/>
                  </a:lnTo>
                  <a:lnTo>
                    <a:pt x="690529" y="1387605"/>
                  </a:lnTo>
                  <a:lnTo>
                    <a:pt x="694019" y="1388878"/>
                  </a:lnTo>
                  <a:lnTo>
                    <a:pt x="697826" y="1390150"/>
                  </a:lnTo>
                  <a:lnTo>
                    <a:pt x="700999" y="1391741"/>
                  </a:lnTo>
                  <a:lnTo>
                    <a:pt x="704172" y="1393649"/>
                  </a:lnTo>
                  <a:lnTo>
                    <a:pt x="707345" y="1395558"/>
                  </a:lnTo>
                  <a:lnTo>
                    <a:pt x="709883" y="1398103"/>
                  </a:lnTo>
                  <a:lnTo>
                    <a:pt x="712104" y="1400966"/>
                  </a:lnTo>
                  <a:lnTo>
                    <a:pt x="714325" y="1403829"/>
                  </a:lnTo>
                  <a:lnTo>
                    <a:pt x="716229" y="1407010"/>
                  </a:lnTo>
                  <a:lnTo>
                    <a:pt x="718132" y="1410191"/>
                  </a:lnTo>
                  <a:lnTo>
                    <a:pt x="719402" y="1414009"/>
                  </a:lnTo>
                  <a:lnTo>
                    <a:pt x="720353" y="1417508"/>
                  </a:lnTo>
                  <a:lnTo>
                    <a:pt x="720671" y="1421007"/>
                  </a:lnTo>
                  <a:lnTo>
                    <a:pt x="720988" y="1425143"/>
                  </a:lnTo>
                  <a:lnTo>
                    <a:pt x="720988" y="1462999"/>
                  </a:lnTo>
                  <a:lnTo>
                    <a:pt x="720988" y="1466180"/>
                  </a:lnTo>
                  <a:lnTo>
                    <a:pt x="720353" y="1469998"/>
                  </a:lnTo>
                  <a:lnTo>
                    <a:pt x="719719" y="1473179"/>
                  </a:lnTo>
                  <a:lnTo>
                    <a:pt x="718450" y="1476360"/>
                  </a:lnTo>
                  <a:lnTo>
                    <a:pt x="716863" y="1479223"/>
                  </a:lnTo>
                  <a:lnTo>
                    <a:pt x="715277" y="1482404"/>
                  </a:lnTo>
                  <a:lnTo>
                    <a:pt x="713373" y="1484949"/>
                  </a:lnTo>
                  <a:lnTo>
                    <a:pt x="711469" y="1487494"/>
                  </a:lnTo>
                  <a:lnTo>
                    <a:pt x="708931" y="1489721"/>
                  </a:lnTo>
                  <a:lnTo>
                    <a:pt x="706710" y="1491948"/>
                  </a:lnTo>
                  <a:lnTo>
                    <a:pt x="703537" y="1494175"/>
                  </a:lnTo>
                  <a:lnTo>
                    <a:pt x="700682" y="1495765"/>
                  </a:lnTo>
                  <a:lnTo>
                    <a:pt x="697826" y="1497038"/>
                  </a:lnTo>
                  <a:lnTo>
                    <a:pt x="694653" y="1498310"/>
                  </a:lnTo>
                  <a:lnTo>
                    <a:pt x="691163" y="1499264"/>
                  </a:lnTo>
                  <a:lnTo>
                    <a:pt x="687991" y="1499901"/>
                  </a:lnTo>
                  <a:lnTo>
                    <a:pt x="687991" y="1753123"/>
                  </a:lnTo>
                  <a:lnTo>
                    <a:pt x="695605" y="1749305"/>
                  </a:lnTo>
                  <a:lnTo>
                    <a:pt x="702586" y="1744215"/>
                  </a:lnTo>
                  <a:lnTo>
                    <a:pt x="709566" y="1739125"/>
                  </a:lnTo>
                  <a:lnTo>
                    <a:pt x="716229" y="1732763"/>
                  </a:lnTo>
                  <a:lnTo>
                    <a:pt x="722892" y="1726083"/>
                  </a:lnTo>
                  <a:lnTo>
                    <a:pt x="729237" y="1718766"/>
                  </a:lnTo>
                  <a:lnTo>
                    <a:pt x="734948" y="1710813"/>
                  </a:lnTo>
                  <a:lnTo>
                    <a:pt x="740977" y="1702224"/>
                  </a:lnTo>
                  <a:lnTo>
                    <a:pt x="746371" y="1692998"/>
                  </a:lnTo>
                  <a:lnTo>
                    <a:pt x="751447" y="1683137"/>
                  </a:lnTo>
                  <a:lnTo>
                    <a:pt x="756841" y="1672639"/>
                  </a:lnTo>
                  <a:lnTo>
                    <a:pt x="761600" y="1661505"/>
                  </a:lnTo>
                  <a:lnTo>
                    <a:pt x="766359" y="1650052"/>
                  </a:lnTo>
                  <a:lnTo>
                    <a:pt x="770801" y="1637646"/>
                  </a:lnTo>
                  <a:lnTo>
                    <a:pt x="774926" y="1624921"/>
                  </a:lnTo>
                  <a:lnTo>
                    <a:pt x="779051" y="1611560"/>
                  </a:lnTo>
                  <a:lnTo>
                    <a:pt x="782541" y="1597563"/>
                  </a:lnTo>
                  <a:lnTo>
                    <a:pt x="786031" y="1582611"/>
                  </a:lnTo>
                  <a:lnTo>
                    <a:pt x="789521" y="1567660"/>
                  </a:lnTo>
                  <a:lnTo>
                    <a:pt x="792377" y="1552072"/>
                  </a:lnTo>
                  <a:lnTo>
                    <a:pt x="795232" y="1535530"/>
                  </a:lnTo>
                  <a:lnTo>
                    <a:pt x="797770" y="1518988"/>
                  </a:lnTo>
                  <a:lnTo>
                    <a:pt x="800626" y="1501491"/>
                  </a:lnTo>
                  <a:lnTo>
                    <a:pt x="802530" y="1483677"/>
                  </a:lnTo>
                  <a:lnTo>
                    <a:pt x="804751" y="1464908"/>
                  </a:lnTo>
                  <a:lnTo>
                    <a:pt x="806337" y="1446139"/>
                  </a:lnTo>
                  <a:lnTo>
                    <a:pt x="807923" y="1426415"/>
                  </a:lnTo>
                  <a:lnTo>
                    <a:pt x="809193" y="1406374"/>
                  </a:lnTo>
                  <a:lnTo>
                    <a:pt x="810779" y="1385696"/>
                  </a:lnTo>
                  <a:lnTo>
                    <a:pt x="811731" y="1364382"/>
                  </a:lnTo>
                  <a:lnTo>
                    <a:pt x="812365" y="1343069"/>
                  </a:lnTo>
                  <a:lnTo>
                    <a:pt x="813000" y="1320800"/>
                  </a:lnTo>
                  <a:lnTo>
                    <a:pt x="840921" y="1322709"/>
                  </a:lnTo>
                  <a:lnTo>
                    <a:pt x="866621" y="1324300"/>
                  </a:lnTo>
                  <a:lnTo>
                    <a:pt x="909771" y="1327481"/>
                  </a:lnTo>
                  <a:lnTo>
                    <a:pt x="938644" y="1330026"/>
                  </a:lnTo>
                  <a:lnTo>
                    <a:pt x="948797" y="1330980"/>
                  </a:lnTo>
                  <a:lnTo>
                    <a:pt x="956729" y="1331298"/>
                  </a:lnTo>
                  <a:lnTo>
                    <a:pt x="964661" y="1331934"/>
                  </a:lnTo>
                  <a:lnTo>
                    <a:pt x="972593" y="1332889"/>
                  </a:lnTo>
                  <a:lnTo>
                    <a:pt x="980208" y="1334161"/>
                  </a:lnTo>
                  <a:lnTo>
                    <a:pt x="987823" y="1335752"/>
                  </a:lnTo>
                  <a:lnTo>
                    <a:pt x="995437" y="1337979"/>
                  </a:lnTo>
                  <a:lnTo>
                    <a:pt x="1002418" y="1340205"/>
                  </a:lnTo>
                  <a:lnTo>
                    <a:pt x="1009715" y="1343387"/>
                  </a:lnTo>
                  <a:lnTo>
                    <a:pt x="1016378" y="1346250"/>
                  </a:lnTo>
                  <a:lnTo>
                    <a:pt x="1023358" y="1349749"/>
                  </a:lnTo>
                  <a:lnTo>
                    <a:pt x="1030021" y="1353885"/>
                  </a:lnTo>
                  <a:lnTo>
                    <a:pt x="1036050" y="1357702"/>
                  </a:lnTo>
                  <a:lnTo>
                    <a:pt x="1042395" y="1361837"/>
                  </a:lnTo>
                  <a:lnTo>
                    <a:pt x="1048106" y="1366927"/>
                  </a:lnTo>
                  <a:lnTo>
                    <a:pt x="1053817" y="1371699"/>
                  </a:lnTo>
                  <a:lnTo>
                    <a:pt x="1059211" y="1377107"/>
                  </a:lnTo>
                  <a:lnTo>
                    <a:pt x="1064605" y="1382197"/>
                  </a:lnTo>
                  <a:lnTo>
                    <a:pt x="1069364" y="1388241"/>
                  </a:lnTo>
                  <a:lnTo>
                    <a:pt x="1073806" y="1393967"/>
                  </a:lnTo>
                  <a:lnTo>
                    <a:pt x="1078248" y="1400012"/>
                  </a:lnTo>
                  <a:lnTo>
                    <a:pt x="1082373" y="1406374"/>
                  </a:lnTo>
                  <a:lnTo>
                    <a:pt x="1085863" y="1413054"/>
                  </a:lnTo>
                  <a:lnTo>
                    <a:pt x="1089670" y="1419735"/>
                  </a:lnTo>
                  <a:lnTo>
                    <a:pt x="1092843" y="1426734"/>
                  </a:lnTo>
                  <a:lnTo>
                    <a:pt x="1095381" y="1433732"/>
                  </a:lnTo>
                  <a:lnTo>
                    <a:pt x="1097920" y="1441049"/>
                  </a:lnTo>
                  <a:lnTo>
                    <a:pt x="1100141" y="1448684"/>
                  </a:lnTo>
                  <a:lnTo>
                    <a:pt x="1101727" y="1456000"/>
                  </a:lnTo>
                  <a:lnTo>
                    <a:pt x="1103314" y="1463635"/>
                  </a:lnTo>
                  <a:lnTo>
                    <a:pt x="1104265" y="1471588"/>
                  </a:lnTo>
                  <a:lnTo>
                    <a:pt x="1104900" y="1479541"/>
                  </a:lnTo>
                  <a:lnTo>
                    <a:pt x="1104900" y="1487494"/>
                  </a:lnTo>
                  <a:lnTo>
                    <a:pt x="1104900" y="1686000"/>
                  </a:lnTo>
                  <a:lnTo>
                    <a:pt x="1104900" y="1690135"/>
                  </a:lnTo>
                  <a:lnTo>
                    <a:pt x="1104265" y="1693953"/>
                  </a:lnTo>
                  <a:lnTo>
                    <a:pt x="1103631" y="1697770"/>
                  </a:lnTo>
                  <a:lnTo>
                    <a:pt x="1102362" y="1701906"/>
                  </a:lnTo>
                  <a:lnTo>
                    <a:pt x="1101093" y="1705405"/>
                  </a:lnTo>
                  <a:lnTo>
                    <a:pt x="1099189" y="1709222"/>
                  </a:lnTo>
                  <a:lnTo>
                    <a:pt x="1096968" y="1713040"/>
                  </a:lnTo>
                  <a:lnTo>
                    <a:pt x="1094430" y="1716221"/>
                  </a:lnTo>
                  <a:lnTo>
                    <a:pt x="1091891" y="1719720"/>
                  </a:lnTo>
                  <a:lnTo>
                    <a:pt x="1089036" y="1722901"/>
                  </a:lnTo>
                  <a:lnTo>
                    <a:pt x="1085546" y="1726719"/>
                  </a:lnTo>
                  <a:lnTo>
                    <a:pt x="1082056" y="1729900"/>
                  </a:lnTo>
                  <a:lnTo>
                    <a:pt x="1078248" y="1732763"/>
                  </a:lnTo>
                  <a:lnTo>
                    <a:pt x="1074124" y="1736262"/>
                  </a:lnTo>
                  <a:lnTo>
                    <a:pt x="1069682" y="1739125"/>
                  </a:lnTo>
                  <a:lnTo>
                    <a:pt x="1065240" y="1741989"/>
                  </a:lnTo>
                  <a:lnTo>
                    <a:pt x="1055404" y="1748033"/>
                  </a:lnTo>
                  <a:lnTo>
                    <a:pt x="1044299" y="1753441"/>
                  </a:lnTo>
                  <a:lnTo>
                    <a:pt x="1032560" y="1758531"/>
                  </a:lnTo>
                  <a:lnTo>
                    <a:pt x="1019868" y="1763939"/>
                  </a:lnTo>
                  <a:lnTo>
                    <a:pt x="1005908" y="1768392"/>
                  </a:lnTo>
                  <a:lnTo>
                    <a:pt x="991630" y="1773164"/>
                  </a:lnTo>
                  <a:lnTo>
                    <a:pt x="976718" y="1777300"/>
                  </a:lnTo>
                  <a:lnTo>
                    <a:pt x="960854" y="1781117"/>
                  </a:lnTo>
                  <a:lnTo>
                    <a:pt x="944038" y="1784934"/>
                  </a:lnTo>
                  <a:lnTo>
                    <a:pt x="927222" y="1788434"/>
                  </a:lnTo>
                  <a:lnTo>
                    <a:pt x="909454" y="1791615"/>
                  </a:lnTo>
                  <a:lnTo>
                    <a:pt x="891369" y="1794796"/>
                  </a:lnTo>
                  <a:lnTo>
                    <a:pt x="872332" y="1797341"/>
                  </a:lnTo>
                  <a:lnTo>
                    <a:pt x="853295" y="1799886"/>
                  </a:lnTo>
                  <a:lnTo>
                    <a:pt x="833941" y="1801795"/>
                  </a:lnTo>
                  <a:lnTo>
                    <a:pt x="813952" y="1804022"/>
                  </a:lnTo>
                  <a:lnTo>
                    <a:pt x="793328" y="1805930"/>
                  </a:lnTo>
                  <a:lnTo>
                    <a:pt x="773022" y="1807203"/>
                  </a:lnTo>
                  <a:lnTo>
                    <a:pt x="752399" y="1808475"/>
                  </a:lnTo>
                  <a:lnTo>
                    <a:pt x="731458" y="1809748"/>
                  </a:lnTo>
                  <a:lnTo>
                    <a:pt x="710200" y="1810384"/>
                  </a:lnTo>
                  <a:lnTo>
                    <a:pt x="688942" y="1811020"/>
                  </a:lnTo>
                  <a:lnTo>
                    <a:pt x="667684" y="1811338"/>
                  </a:lnTo>
                  <a:lnTo>
                    <a:pt x="646427" y="1811338"/>
                  </a:lnTo>
                  <a:lnTo>
                    <a:pt x="625486" y="1811338"/>
                  </a:lnTo>
                  <a:lnTo>
                    <a:pt x="603911" y="1811020"/>
                  </a:lnTo>
                  <a:lnTo>
                    <a:pt x="582653" y="1810384"/>
                  </a:lnTo>
                  <a:lnTo>
                    <a:pt x="561395" y="1809748"/>
                  </a:lnTo>
                  <a:lnTo>
                    <a:pt x="540137" y="1808475"/>
                  </a:lnTo>
                  <a:lnTo>
                    <a:pt x="518879" y="1807203"/>
                  </a:lnTo>
                  <a:lnTo>
                    <a:pt x="498573" y="1805930"/>
                  </a:lnTo>
                  <a:lnTo>
                    <a:pt x="477632" y="1804022"/>
                  </a:lnTo>
                  <a:lnTo>
                    <a:pt x="457326" y="1801795"/>
                  </a:lnTo>
                  <a:lnTo>
                    <a:pt x="437337" y="1799886"/>
                  </a:lnTo>
                  <a:lnTo>
                    <a:pt x="417983" y="1797341"/>
                  </a:lnTo>
                  <a:lnTo>
                    <a:pt x="398629" y="1794796"/>
                  </a:lnTo>
                  <a:lnTo>
                    <a:pt x="379909" y="1791615"/>
                  </a:lnTo>
                  <a:lnTo>
                    <a:pt x="361824" y="1788434"/>
                  </a:lnTo>
                  <a:lnTo>
                    <a:pt x="344056" y="1784934"/>
                  </a:lnTo>
                  <a:lnTo>
                    <a:pt x="327240" y="1781117"/>
                  </a:lnTo>
                  <a:lnTo>
                    <a:pt x="310741" y="1777300"/>
                  </a:lnTo>
                  <a:lnTo>
                    <a:pt x="295195" y="1773164"/>
                  </a:lnTo>
                  <a:lnTo>
                    <a:pt x="280600" y="1768392"/>
                  </a:lnTo>
                  <a:lnTo>
                    <a:pt x="266322" y="1763939"/>
                  </a:lnTo>
                  <a:lnTo>
                    <a:pt x="252996" y="1758531"/>
                  </a:lnTo>
                  <a:lnTo>
                    <a:pt x="240622" y="1753441"/>
                  </a:lnTo>
                  <a:lnTo>
                    <a:pt x="229517" y="1748033"/>
                  </a:lnTo>
                  <a:lnTo>
                    <a:pt x="219047" y="1741989"/>
                  </a:lnTo>
                  <a:lnTo>
                    <a:pt x="214288" y="1739125"/>
                  </a:lnTo>
                  <a:lnTo>
                    <a:pt x="209846" y="1736262"/>
                  </a:lnTo>
                  <a:lnTo>
                    <a:pt x="205404" y="1732763"/>
                  </a:lnTo>
                  <a:lnTo>
                    <a:pt x="201596" y="1729900"/>
                  </a:lnTo>
                  <a:lnTo>
                    <a:pt x="198106" y="1726719"/>
                  </a:lnTo>
                  <a:lnTo>
                    <a:pt x="194299" y="1722901"/>
                  </a:lnTo>
                  <a:lnTo>
                    <a:pt x="191443" y="1719720"/>
                  </a:lnTo>
                  <a:lnTo>
                    <a:pt x="188588" y="1716221"/>
                  </a:lnTo>
                  <a:lnTo>
                    <a:pt x="186367" y="1713040"/>
                  </a:lnTo>
                  <a:lnTo>
                    <a:pt x="183828" y="1709222"/>
                  </a:lnTo>
                  <a:lnTo>
                    <a:pt x="181925" y="1705405"/>
                  </a:lnTo>
                  <a:lnTo>
                    <a:pt x="180338" y="1701906"/>
                  </a:lnTo>
                  <a:lnTo>
                    <a:pt x="179386" y="1697770"/>
                  </a:lnTo>
                  <a:lnTo>
                    <a:pt x="178435" y="1693953"/>
                  </a:lnTo>
                  <a:lnTo>
                    <a:pt x="177800" y="1690135"/>
                  </a:lnTo>
                  <a:lnTo>
                    <a:pt x="177800" y="1686000"/>
                  </a:lnTo>
                  <a:lnTo>
                    <a:pt x="177800" y="1487494"/>
                  </a:lnTo>
                  <a:lnTo>
                    <a:pt x="178117" y="1479541"/>
                  </a:lnTo>
                  <a:lnTo>
                    <a:pt x="178435" y="1471588"/>
                  </a:lnTo>
                  <a:lnTo>
                    <a:pt x="179386" y="1463635"/>
                  </a:lnTo>
                  <a:lnTo>
                    <a:pt x="180973" y="1456000"/>
                  </a:lnTo>
                  <a:lnTo>
                    <a:pt x="182559" y="1448684"/>
                  </a:lnTo>
                  <a:lnTo>
                    <a:pt x="184463" y="1441049"/>
                  </a:lnTo>
                  <a:lnTo>
                    <a:pt x="187318" y="1433732"/>
                  </a:lnTo>
                  <a:lnTo>
                    <a:pt x="190174" y="1426734"/>
                  </a:lnTo>
                  <a:lnTo>
                    <a:pt x="193030" y="1419735"/>
                  </a:lnTo>
                  <a:lnTo>
                    <a:pt x="196520" y="1413054"/>
                  </a:lnTo>
                  <a:lnTo>
                    <a:pt x="200327" y="1406374"/>
                  </a:lnTo>
                  <a:lnTo>
                    <a:pt x="204452" y="1400012"/>
                  </a:lnTo>
                  <a:lnTo>
                    <a:pt x="208576" y="1393967"/>
                  </a:lnTo>
                  <a:lnTo>
                    <a:pt x="213336" y="1388241"/>
                  </a:lnTo>
                  <a:lnTo>
                    <a:pt x="218095" y="1382197"/>
                  </a:lnTo>
                  <a:lnTo>
                    <a:pt x="223489" y="1377107"/>
                  </a:lnTo>
                  <a:lnTo>
                    <a:pt x="228883" y="1371699"/>
                  </a:lnTo>
                  <a:lnTo>
                    <a:pt x="234594" y="1366927"/>
                  </a:lnTo>
                  <a:lnTo>
                    <a:pt x="240305" y="1361837"/>
                  </a:lnTo>
                  <a:lnTo>
                    <a:pt x="246650" y="1357702"/>
                  </a:lnTo>
                  <a:lnTo>
                    <a:pt x="252679" y="1353885"/>
                  </a:lnTo>
                  <a:lnTo>
                    <a:pt x="259659" y="1349749"/>
                  </a:lnTo>
                  <a:lnTo>
                    <a:pt x="266005" y="1346250"/>
                  </a:lnTo>
                  <a:lnTo>
                    <a:pt x="272985" y="1343387"/>
                  </a:lnTo>
                  <a:lnTo>
                    <a:pt x="280282" y="1340205"/>
                  </a:lnTo>
                  <a:lnTo>
                    <a:pt x="287263" y="1337979"/>
                  </a:lnTo>
                  <a:lnTo>
                    <a:pt x="294877" y="1335752"/>
                  </a:lnTo>
                  <a:lnTo>
                    <a:pt x="302492" y="1334161"/>
                  </a:lnTo>
                  <a:lnTo>
                    <a:pt x="310107" y="1332889"/>
                  </a:lnTo>
                  <a:lnTo>
                    <a:pt x="318039" y="1331934"/>
                  </a:lnTo>
                  <a:lnTo>
                    <a:pt x="325971" y="1331298"/>
                  </a:lnTo>
                  <a:lnTo>
                    <a:pt x="333903" y="1330980"/>
                  </a:lnTo>
                  <a:lnTo>
                    <a:pt x="344056" y="1330026"/>
                  </a:lnTo>
                  <a:lnTo>
                    <a:pt x="372929" y="1327481"/>
                  </a:lnTo>
                  <a:lnTo>
                    <a:pt x="415762" y="1324300"/>
                  </a:lnTo>
                  <a:lnTo>
                    <a:pt x="441779" y="1322709"/>
                  </a:lnTo>
                  <a:lnTo>
                    <a:pt x="470017" y="1320800"/>
                  </a:lnTo>
                  <a:close/>
                  <a:moveTo>
                    <a:pt x="1004887" y="995363"/>
                  </a:moveTo>
                  <a:lnTo>
                    <a:pt x="1176337" y="995363"/>
                  </a:lnTo>
                  <a:lnTo>
                    <a:pt x="1176337" y="1265238"/>
                  </a:lnTo>
                  <a:lnTo>
                    <a:pt x="1004887" y="1265238"/>
                  </a:lnTo>
                  <a:lnTo>
                    <a:pt x="1004887" y="995363"/>
                  </a:lnTo>
                  <a:close/>
                  <a:moveTo>
                    <a:pt x="493561" y="847408"/>
                  </a:moveTo>
                  <a:lnTo>
                    <a:pt x="491024" y="847726"/>
                  </a:lnTo>
                  <a:lnTo>
                    <a:pt x="488804" y="848043"/>
                  </a:lnTo>
                  <a:lnTo>
                    <a:pt x="485950" y="848996"/>
                  </a:lnTo>
                  <a:lnTo>
                    <a:pt x="483730" y="849948"/>
                  </a:lnTo>
                  <a:lnTo>
                    <a:pt x="481510" y="851218"/>
                  </a:lnTo>
                  <a:lnTo>
                    <a:pt x="479290" y="852806"/>
                  </a:lnTo>
                  <a:lnTo>
                    <a:pt x="475167" y="856933"/>
                  </a:lnTo>
                  <a:lnTo>
                    <a:pt x="470727" y="861061"/>
                  </a:lnTo>
                  <a:lnTo>
                    <a:pt x="466604" y="865823"/>
                  </a:lnTo>
                  <a:lnTo>
                    <a:pt x="462482" y="871221"/>
                  </a:lnTo>
                  <a:lnTo>
                    <a:pt x="454553" y="882651"/>
                  </a:lnTo>
                  <a:lnTo>
                    <a:pt x="448527" y="890906"/>
                  </a:lnTo>
                  <a:lnTo>
                    <a:pt x="442819" y="899478"/>
                  </a:lnTo>
                  <a:lnTo>
                    <a:pt x="436793" y="908368"/>
                  </a:lnTo>
                  <a:lnTo>
                    <a:pt x="431402" y="917893"/>
                  </a:lnTo>
                  <a:lnTo>
                    <a:pt x="429499" y="926783"/>
                  </a:lnTo>
                  <a:lnTo>
                    <a:pt x="427596" y="935673"/>
                  </a:lnTo>
                  <a:lnTo>
                    <a:pt x="426010" y="945198"/>
                  </a:lnTo>
                  <a:lnTo>
                    <a:pt x="424742" y="954406"/>
                  </a:lnTo>
                  <a:lnTo>
                    <a:pt x="423790" y="963931"/>
                  </a:lnTo>
                  <a:lnTo>
                    <a:pt x="423156" y="973773"/>
                  </a:lnTo>
                  <a:lnTo>
                    <a:pt x="422839" y="982981"/>
                  </a:lnTo>
                  <a:lnTo>
                    <a:pt x="422839" y="992823"/>
                  </a:lnTo>
                  <a:lnTo>
                    <a:pt x="423156" y="1007111"/>
                  </a:lnTo>
                  <a:lnTo>
                    <a:pt x="424107" y="1020764"/>
                  </a:lnTo>
                  <a:lnTo>
                    <a:pt x="426010" y="1034099"/>
                  </a:lnTo>
                  <a:lnTo>
                    <a:pt x="428547" y="1047434"/>
                  </a:lnTo>
                  <a:lnTo>
                    <a:pt x="432036" y="1060769"/>
                  </a:lnTo>
                  <a:lnTo>
                    <a:pt x="435525" y="1073469"/>
                  </a:lnTo>
                  <a:lnTo>
                    <a:pt x="439965" y="1086169"/>
                  </a:lnTo>
                  <a:lnTo>
                    <a:pt x="445039" y="1098551"/>
                  </a:lnTo>
                  <a:lnTo>
                    <a:pt x="450430" y="1110934"/>
                  </a:lnTo>
                  <a:lnTo>
                    <a:pt x="456456" y="1122999"/>
                  </a:lnTo>
                  <a:lnTo>
                    <a:pt x="462799" y="1134429"/>
                  </a:lnTo>
                  <a:lnTo>
                    <a:pt x="469459" y="1145541"/>
                  </a:lnTo>
                  <a:lnTo>
                    <a:pt x="477070" y="1156019"/>
                  </a:lnTo>
                  <a:lnTo>
                    <a:pt x="484364" y="1166496"/>
                  </a:lnTo>
                  <a:lnTo>
                    <a:pt x="492293" y="1176656"/>
                  </a:lnTo>
                  <a:lnTo>
                    <a:pt x="500539" y="1186181"/>
                  </a:lnTo>
                  <a:lnTo>
                    <a:pt x="508784" y="1195389"/>
                  </a:lnTo>
                  <a:lnTo>
                    <a:pt x="517347" y="1204279"/>
                  </a:lnTo>
                  <a:lnTo>
                    <a:pt x="526227" y="1212216"/>
                  </a:lnTo>
                  <a:lnTo>
                    <a:pt x="535107" y="1220154"/>
                  </a:lnTo>
                  <a:lnTo>
                    <a:pt x="543987" y="1227456"/>
                  </a:lnTo>
                  <a:lnTo>
                    <a:pt x="553184" y="1234124"/>
                  </a:lnTo>
                  <a:lnTo>
                    <a:pt x="562381" y="1240474"/>
                  </a:lnTo>
                  <a:lnTo>
                    <a:pt x="571578" y="1245871"/>
                  </a:lnTo>
                  <a:lnTo>
                    <a:pt x="580775" y="1250951"/>
                  </a:lnTo>
                  <a:lnTo>
                    <a:pt x="589655" y="1255079"/>
                  </a:lnTo>
                  <a:lnTo>
                    <a:pt x="598853" y="1258889"/>
                  </a:lnTo>
                  <a:lnTo>
                    <a:pt x="607732" y="1262381"/>
                  </a:lnTo>
                  <a:lnTo>
                    <a:pt x="616612" y="1264604"/>
                  </a:lnTo>
                  <a:lnTo>
                    <a:pt x="624858" y="1266509"/>
                  </a:lnTo>
                  <a:lnTo>
                    <a:pt x="633421" y="1267461"/>
                  </a:lnTo>
                  <a:lnTo>
                    <a:pt x="641349" y="1267779"/>
                  </a:lnTo>
                  <a:lnTo>
                    <a:pt x="649595" y="1267461"/>
                  </a:lnTo>
                  <a:lnTo>
                    <a:pt x="657524" y="1266509"/>
                  </a:lnTo>
                  <a:lnTo>
                    <a:pt x="666404" y="1264604"/>
                  </a:lnTo>
                  <a:lnTo>
                    <a:pt x="674967" y="1262381"/>
                  </a:lnTo>
                  <a:lnTo>
                    <a:pt x="684164" y="1258889"/>
                  </a:lnTo>
                  <a:lnTo>
                    <a:pt x="692726" y="1255079"/>
                  </a:lnTo>
                  <a:lnTo>
                    <a:pt x="701924" y="1250951"/>
                  </a:lnTo>
                  <a:lnTo>
                    <a:pt x="711121" y="1245871"/>
                  </a:lnTo>
                  <a:lnTo>
                    <a:pt x="720318" y="1240474"/>
                  </a:lnTo>
                  <a:lnTo>
                    <a:pt x="729515" y="1234124"/>
                  </a:lnTo>
                  <a:lnTo>
                    <a:pt x="738395" y="1227456"/>
                  </a:lnTo>
                  <a:lnTo>
                    <a:pt x="747592" y="1220154"/>
                  </a:lnTo>
                  <a:lnTo>
                    <a:pt x="756472" y="1212216"/>
                  </a:lnTo>
                  <a:lnTo>
                    <a:pt x="765352" y="1204279"/>
                  </a:lnTo>
                  <a:lnTo>
                    <a:pt x="773915" y="1195389"/>
                  </a:lnTo>
                  <a:lnTo>
                    <a:pt x="782160" y="1186181"/>
                  </a:lnTo>
                  <a:lnTo>
                    <a:pt x="790406" y="1176656"/>
                  </a:lnTo>
                  <a:lnTo>
                    <a:pt x="798652" y="1166496"/>
                  </a:lnTo>
                  <a:lnTo>
                    <a:pt x="805946" y="1156019"/>
                  </a:lnTo>
                  <a:lnTo>
                    <a:pt x="813240" y="1145541"/>
                  </a:lnTo>
                  <a:lnTo>
                    <a:pt x="819900" y="1134429"/>
                  </a:lnTo>
                  <a:lnTo>
                    <a:pt x="826243" y="1122999"/>
                  </a:lnTo>
                  <a:lnTo>
                    <a:pt x="831952" y="1110934"/>
                  </a:lnTo>
                  <a:lnTo>
                    <a:pt x="837660" y="1098551"/>
                  </a:lnTo>
                  <a:lnTo>
                    <a:pt x="842417" y="1086169"/>
                  </a:lnTo>
                  <a:lnTo>
                    <a:pt x="847174" y="1073469"/>
                  </a:lnTo>
                  <a:lnTo>
                    <a:pt x="850980" y="1060769"/>
                  </a:lnTo>
                  <a:lnTo>
                    <a:pt x="853834" y="1047434"/>
                  </a:lnTo>
                  <a:lnTo>
                    <a:pt x="856689" y="1034099"/>
                  </a:lnTo>
                  <a:lnTo>
                    <a:pt x="858592" y="1020764"/>
                  </a:lnTo>
                  <a:lnTo>
                    <a:pt x="859543" y="1007111"/>
                  </a:lnTo>
                  <a:lnTo>
                    <a:pt x="860177" y="992823"/>
                  </a:lnTo>
                  <a:lnTo>
                    <a:pt x="859860" y="984886"/>
                  </a:lnTo>
                  <a:lnTo>
                    <a:pt x="859543" y="976313"/>
                  </a:lnTo>
                  <a:lnTo>
                    <a:pt x="837343" y="975361"/>
                  </a:lnTo>
                  <a:lnTo>
                    <a:pt x="814509" y="973773"/>
                  </a:lnTo>
                  <a:lnTo>
                    <a:pt x="791040" y="970916"/>
                  </a:lnTo>
                  <a:lnTo>
                    <a:pt x="767255" y="968058"/>
                  </a:lnTo>
                  <a:lnTo>
                    <a:pt x="743469" y="964566"/>
                  </a:lnTo>
                  <a:lnTo>
                    <a:pt x="719366" y="960438"/>
                  </a:lnTo>
                  <a:lnTo>
                    <a:pt x="695898" y="955041"/>
                  </a:lnTo>
                  <a:lnTo>
                    <a:pt x="684481" y="952501"/>
                  </a:lnTo>
                  <a:lnTo>
                    <a:pt x="673064" y="949643"/>
                  </a:lnTo>
                  <a:lnTo>
                    <a:pt x="661964" y="946468"/>
                  </a:lnTo>
                  <a:lnTo>
                    <a:pt x="651181" y="943293"/>
                  </a:lnTo>
                  <a:lnTo>
                    <a:pt x="640398" y="940118"/>
                  </a:lnTo>
                  <a:lnTo>
                    <a:pt x="629932" y="936308"/>
                  </a:lnTo>
                  <a:lnTo>
                    <a:pt x="620101" y="932816"/>
                  </a:lnTo>
                  <a:lnTo>
                    <a:pt x="610270" y="929006"/>
                  </a:lnTo>
                  <a:lnTo>
                    <a:pt x="601073" y="924878"/>
                  </a:lnTo>
                  <a:lnTo>
                    <a:pt x="592510" y="921068"/>
                  </a:lnTo>
                  <a:lnTo>
                    <a:pt x="583947" y="916941"/>
                  </a:lnTo>
                  <a:lnTo>
                    <a:pt x="576018" y="912178"/>
                  </a:lnTo>
                  <a:lnTo>
                    <a:pt x="568724" y="907733"/>
                  </a:lnTo>
                  <a:lnTo>
                    <a:pt x="561747" y="903288"/>
                  </a:lnTo>
                  <a:lnTo>
                    <a:pt x="555404" y="898208"/>
                  </a:lnTo>
                  <a:lnTo>
                    <a:pt x="550013" y="893128"/>
                  </a:lnTo>
                  <a:lnTo>
                    <a:pt x="544938" y="887731"/>
                  </a:lnTo>
                  <a:lnTo>
                    <a:pt x="540498" y="882651"/>
                  </a:lnTo>
                  <a:lnTo>
                    <a:pt x="536376" y="876936"/>
                  </a:lnTo>
                  <a:lnTo>
                    <a:pt x="532253" y="872173"/>
                  </a:lnTo>
                  <a:lnTo>
                    <a:pt x="528447" y="867728"/>
                  </a:lnTo>
                  <a:lnTo>
                    <a:pt x="524641" y="863601"/>
                  </a:lnTo>
                  <a:lnTo>
                    <a:pt x="520836" y="860426"/>
                  </a:lnTo>
                  <a:lnTo>
                    <a:pt x="517347" y="857251"/>
                  </a:lnTo>
                  <a:lnTo>
                    <a:pt x="514176" y="854393"/>
                  </a:lnTo>
                  <a:lnTo>
                    <a:pt x="511004" y="852488"/>
                  </a:lnTo>
                  <a:lnTo>
                    <a:pt x="507833" y="850583"/>
                  </a:lnTo>
                  <a:lnTo>
                    <a:pt x="504661" y="849313"/>
                  </a:lnTo>
                  <a:lnTo>
                    <a:pt x="501807" y="848361"/>
                  </a:lnTo>
                  <a:lnTo>
                    <a:pt x="499270" y="847726"/>
                  </a:lnTo>
                  <a:lnTo>
                    <a:pt x="496099" y="847408"/>
                  </a:lnTo>
                  <a:lnTo>
                    <a:pt x="493561" y="847408"/>
                  </a:lnTo>
                  <a:close/>
                  <a:moveTo>
                    <a:pt x="1304925" y="828675"/>
                  </a:moveTo>
                  <a:lnTo>
                    <a:pt x="1476375" y="828675"/>
                  </a:lnTo>
                  <a:lnTo>
                    <a:pt x="1476375" y="1252538"/>
                  </a:lnTo>
                  <a:lnTo>
                    <a:pt x="1304925" y="1252538"/>
                  </a:lnTo>
                  <a:lnTo>
                    <a:pt x="1304925" y="828675"/>
                  </a:lnTo>
                  <a:close/>
                  <a:moveTo>
                    <a:pt x="634055" y="655638"/>
                  </a:moveTo>
                  <a:lnTo>
                    <a:pt x="641349" y="655638"/>
                  </a:lnTo>
                  <a:lnTo>
                    <a:pt x="648644" y="655638"/>
                  </a:lnTo>
                  <a:lnTo>
                    <a:pt x="655938" y="655956"/>
                  </a:lnTo>
                  <a:lnTo>
                    <a:pt x="662915" y="656591"/>
                  </a:lnTo>
                  <a:lnTo>
                    <a:pt x="669892" y="657226"/>
                  </a:lnTo>
                  <a:lnTo>
                    <a:pt x="677187" y="658178"/>
                  </a:lnTo>
                  <a:lnTo>
                    <a:pt x="684164" y="659766"/>
                  </a:lnTo>
                  <a:lnTo>
                    <a:pt x="691141" y="661036"/>
                  </a:lnTo>
                  <a:lnTo>
                    <a:pt x="698118" y="662623"/>
                  </a:lnTo>
                  <a:lnTo>
                    <a:pt x="704778" y="664211"/>
                  </a:lnTo>
                  <a:lnTo>
                    <a:pt x="711438" y="666433"/>
                  </a:lnTo>
                  <a:lnTo>
                    <a:pt x="718415" y="668338"/>
                  </a:lnTo>
                  <a:lnTo>
                    <a:pt x="724758" y="670878"/>
                  </a:lnTo>
                  <a:lnTo>
                    <a:pt x="731418" y="673418"/>
                  </a:lnTo>
                  <a:lnTo>
                    <a:pt x="737761" y="676276"/>
                  </a:lnTo>
                  <a:lnTo>
                    <a:pt x="744421" y="679133"/>
                  </a:lnTo>
                  <a:lnTo>
                    <a:pt x="750446" y="682308"/>
                  </a:lnTo>
                  <a:lnTo>
                    <a:pt x="763132" y="688976"/>
                  </a:lnTo>
                  <a:lnTo>
                    <a:pt x="775500" y="696596"/>
                  </a:lnTo>
                  <a:lnTo>
                    <a:pt x="787235" y="704533"/>
                  </a:lnTo>
                  <a:lnTo>
                    <a:pt x="798652" y="713423"/>
                  </a:lnTo>
                  <a:lnTo>
                    <a:pt x="809435" y="722631"/>
                  </a:lnTo>
                  <a:lnTo>
                    <a:pt x="819900" y="732791"/>
                  </a:lnTo>
                  <a:lnTo>
                    <a:pt x="830049" y="743586"/>
                  </a:lnTo>
                  <a:lnTo>
                    <a:pt x="839880" y="754698"/>
                  </a:lnTo>
                  <a:lnTo>
                    <a:pt x="849394" y="766446"/>
                  </a:lnTo>
                  <a:lnTo>
                    <a:pt x="858274" y="778511"/>
                  </a:lnTo>
                  <a:lnTo>
                    <a:pt x="866520" y="791211"/>
                  </a:lnTo>
                  <a:lnTo>
                    <a:pt x="874449" y="804546"/>
                  </a:lnTo>
                  <a:lnTo>
                    <a:pt x="881743" y="818198"/>
                  </a:lnTo>
                  <a:lnTo>
                    <a:pt x="888403" y="832168"/>
                  </a:lnTo>
                  <a:lnTo>
                    <a:pt x="894746" y="847091"/>
                  </a:lnTo>
                  <a:lnTo>
                    <a:pt x="900137" y="861696"/>
                  </a:lnTo>
                  <a:lnTo>
                    <a:pt x="905529" y="876936"/>
                  </a:lnTo>
                  <a:lnTo>
                    <a:pt x="909651" y="892811"/>
                  </a:lnTo>
                  <a:lnTo>
                    <a:pt x="913457" y="908686"/>
                  </a:lnTo>
                  <a:lnTo>
                    <a:pt x="916946" y="924878"/>
                  </a:lnTo>
                  <a:lnTo>
                    <a:pt x="919166" y="941706"/>
                  </a:lnTo>
                  <a:lnTo>
                    <a:pt x="921068" y="958533"/>
                  </a:lnTo>
                  <a:lnTo>
                    <a:pt x="922020" y="975678"/>
                  </a:lnTo>
                  <a:lnTo>
                    <a:pt x="922337" y="992823"/>
                  </a:lnTo>
                  <a:lnTo>
                    <a:pt x="922337" y="1002031"/>
                  </a:lnTo>
                  <a:lnTo>
                    <a:pt x="922020" y="1010921"/>
                  </a:lnTo>
                  <a:lnTo>
                    <a:pt x="921386" y="1019811"/>
                  </a:lnTo>
                  <a:lnTo>
                    <a:pt x="920434" y="1028384"/>
                  </a:lnTo>
                  <a:lnTo>
                    <a:pt x="919483" y="1037274"/>
                  </a:lnTo>
                  <a:lnTo>
                    <a:pt x="918214" y="1045846"/>
                  </a:lnTo>
                  <a:lnTo>
                    <a:pt x="916628" y="1054419"/>
                  </a:lnTo>
                  <a:lnTo>
                    <a:pt x="915043" y="1062674"/>
                  </a:lnTo>
                  <a:lnTo>
                    <a:pt x="912823" y="1070929"/>
                  </a:lnTo>
                  <a:lnTo>
                    <a:pt x="910603" y="1079501"/>
                  </a:lnTo>
                  <a:lnTo>
                    <a:pt x="908383" y="1087756"/>
                  </a:lnTo>
                  <a:lnTo>
                    <a:pt x="906163" y="1095694"/>
                  </a:lnTo>
                  <a:lnTo>
                    <a:pt x="903309" y="1103631"/>
                  </a:lnTo>
                  <a:lnTo>
                    <a:pt x="900137" y="1111569"/>
                  </a:lnTo>
                  <a:lnTo>
                    <a:pt x="897283" y="1119189"/>
                  </a:lnTo>
                  <a:lnTo>
                    <a:pt x="894111" y="1126809"/>
                  </a:lnTo>
                  <a:lnTo>
                    <a:pt x="887134" y="1141731"/>
                  </a:lnTo>
                  <a:lnTo>
                    <a:pt x="879523" y="1156336"/>
                  </a:lnTo>
                  <a:lnTo>
                    <a:pt x="871277" y="1170624"/>
                  </a:lnTo>
                  <a:lnTo>
                    <a:pt x="862714" y="1184276"/>
                  </a:lnTo>
                  <a:lnTo>
                    <a:pt x="853517" y="1197611"/>
                  </a:lnTo>
                  <a:lnTo>
                    <a:pt x="843686" y="1209994"/>
                  </a:lnTo>
                  <a:lnTo>
                    <a:pt x="833854" y="1222376"/>
                  </a:lnTo>
                  <a:lnTo>
                    <a:pt x="823389" y="1233806"/>
                  </a:lnTo>
                  <a:lnTo>
                    <a:pt x="812606" y="1244919"/>
                  </a:lnTo>
                  <a:lnTo>
                    <a:pt x="801823" y="1255396"/>
                  </a:lnTo>
                  <a:lnTo>
                    <a:pt x="790406" y="1265239"/>
                  </a:lnTo>
                  <a:lnTo>
                    <a:pt x="778989" y="1274446"/>
                  </a:lnTo>
                  <a:lnTo>
                    <a:pt x="767255" y="1282701"/>
                  </a:lnTo>
                  <a:lnTo>
                    <a:pt x="755521" y="1290956"/>
                  </a:lnTo>
                  <a:lnTo>
                    <a:pt x="743786" y="1298259"/>
                  </a:lnTo>
                  <a:lnTo>
                    <a:pt x="732052" y="1304609"/>
                  </a:lnTo>
                  <a:lnTo>
                    <a:pt x="720318" y="1310641"/>
                  </a:lnTo>
                  <a:lnTo>
                    <a:pt x="708584" y="1315721"/>
                  </a:lnTo>
                  <a:lnTo>
                    <a:pt x="696849" y="1320166"/>
                  </a:lnTo>
                  <a:lnTo>
                    <a:pt x="685432" y="1323659"/>
                  </a:lnTo>
                  <a:lnTo>
                    <a:pt x="674015" y="1326516"/>
                  </a:lnTo>
                  <a:lnTo>
                    <a:pt x="662915" y="1328421"/>
                  </a:lnTo>
                  <a:lnTo>
                    <a:pt x="657207" y="1329374"/>
                  </a:lnTo>
                  <a:lnTo>
                    <a:pt x="652132" y="1329691"/>
                  </a:lnTo>
                  <a:lnTo>
                    <a:pt x="646424" y="1330009"/>
                  </a:lnTo>
                  <a:lnTo>
                    <a:pt x="641349" y="1330326"/>
                  </a:lnTo>
                  <a:lnTo>
                    <a:pt x="635958" y="1330009"/>
                  </a:lnTo>
                  <a:lnTo>
                    <a:pt x="630884" y="1329691"/>
                  </a:lnTo>
                  <a:lnTo>
                    <a:pt x="625492" y="1329374"/>
                  </a:lnTo>
                  <a:lnTo>
                    <a:pt x="620101" y="1328421"/>
                  </a:lnTo>
                  <a:lnTo>
                    <a:pt x="609001" y="1326516"/>
                  </a:lnTo>
                  <a:lnTo>
                    <a:pt x="597584" y="1323659"/>
                  </a:lnTo>
                  <a:lnTo>
                    <a:pt x="585850" y="1320166"/>
                  </a:lnTo>
                  <a:lnTo>
                    <a:pt x="574433" y="1315721"/>
                  </a:lnTo>
                  <a:lnTo>
                    <a:pt x="562698" y="1310641"/>
                  </a:lnTo>
                  <a:lnTo>
                    <a:pt x="550647" y="1304609"/>
                  </a:lnTo>
                  <a:lnTo>
                    <a:pt x="538913" y="1298259"/>
                  </a:lnTo>
                  <a:lnTo>
                    <a:pt x="527179" y="1290956"/>
                  </a:lnTo>
                  <a:lnTo>
                    <a:pt x="515444" y="1282701"/>
                  </a:lnTo>
                  <a:lnTo>
                    <a:pt x="503710" y="1274446"/>
                  </a:lnTo>
                  <a:lnTo>
                    <a:pt x="492293" y="1265239"/>
                  </a:lnTo>
                  <a:lnTo>
                    <a:pt x="481193" y="1255396"/>
                  </a:lnTo>
                  <a:lnTo>
                    <a:pt x="470093" y="1244919"/>
                  </a:lnTo>
                  <a:lnTo>
                    <a:pt x="459310" y="1233806"/>
                  </a:lnTo>
                  <a:lnTo>
                    <a:pt x="448845" y="1222376"/>
                  </a:lnTo>
                  <a:lnTo>
                    <a:pt x="438696" y="1209994"/>
                  </a:lnTo>
                  <a:lnTo>
                    <a:pt x="429499" y="1197611"/>
                  </a:lnTo>
                  <a:lnTo>
                    <a:pt x="419985" y="1184276"/>
                  </a:lnTo>
                  <a:lnTo>
                    <a:pt x="411422" y="1170624"/>
                  </a:lnTo>
                  <a:lnTo>
                    <a:pt x="403176" y="1156336"/>
                  </a:lnTo>
                  <a:lnTo>
                    <a:pt x="395565" y="1141731"/>
                  </a:lnTo>
                  <a:lnTo>
                    <a:pt x="388588" y="1126809"/>
                  </a:lnTo>
                  <a:lnTo>
                    <a:pt x="385416" y="1119189"/>
                  </a:lnTo>
                  <a:lnTo>
                    <a:pt x="382245" y="1111569"/>
                  </a:lnTo>
                  <a:lnTo>
                    <a:pt x="379390" y="1103631"/>
                  </a:lnTo>
                  <a:lnTo>
                    <a:pt x="376853" y="1095694"/>
                  </a:lnTo>
                  <a:lnTo>
                    <a:pt x="374316" y="1087756"/>
                  </a:lnTo>
                  <a:lnTo>
                    <a:pt x="372096" y="1079501"/>
                  </a:lnTo>
                  <a:lnTo>
                    <a:pt x="369559" y="1070929"/>
                  </a:lnTo>
                  <a:lnTo>
                    <a:pt x="367656" y="1062674"/>
                  </a:lnTo>
                  <a:lnTo>
                    <a:pt x="366071" y="1054419"/>
                  </a:lnTo>
                  <a:lnTo>
                    <a:pt x="364485" y="1045846"/>
                  </a:lnTo>
                  <a:lnTo>
                    <a:pt x="363216" y="1037274"/>
                  </a:lnTo>
                  <a:lnTo>
                    <a:pt x="362265" y="1028384"/>
                  </a:lnTo>
                  <a:lnTo>
                    <a:pt x="361313" y="1019811"/>
                  </a:lnTo>
                  <a:lnTo>
                    <a:pt x="360996" y="1010921"/>
                  </a:lnTo>
                  <a:lnTo>
                    <a:pt x="360362" y="1002031"/>
                  </a:lnTo>
                  <a:lnTo>
                    <a:pt x="360362" y="992823"/>
                  </a:lnTo>
                  <a:lnTo>
                    <a:pt x="360679" y="975678"/>
                  </a:lnTo>
                  <a:lnTo>
                    <a:pt x="361948" y="958533"/>
                  </a:lnTo>
                  <a:lnTo>
                    <a:pt x="363533" y="941706"/>
                  </a:lnTo>
                  <a:lnTo>
                    <a:pt x="366071" y="924878"/>
                  </a:lnTo>
                  <a:lnTo>
                    <a:pt x="368925" y="908686"/>
                  </a:lnTo>
                  <a:lnTo>
                    <a:pt x="373048" y="892811"/>
                  </a:lnTo>
                  <a:lnTo>
                    <a:pt x="377171" y="876936"/>
                  </a:lnTo>
                  <a:lnTo>
                    <a:pt x="382245" y="861696"/>
                  </a:lnTo>
                  <a:lnTo>
                    <a:pt x="387953" y="847091"/>
                  </a:lnTo>
                  <a:lnTo>
                    <a:pt x="393979" y="832168"/>
                  </a:lnTo>
                  <a:lnTo>
                    <a:pt x="400956" y="818198"/>
                  </a:lnTo>
                  <a:lnTo>
                    <a:pt x="408568" y="804546"/>
                  </a:lnTo>
                  <a:lnTo>
                    <a:pt x="416179" y="791211"/>
                  </a:lnTo>
                  <a:lnTo>
                    <a:pt x="424425" y="778511"/>
                  </a:lnTo>
                  <a:lnTo>
                    <a:pt x="433305" y="766446"/>
                  </a:lnTo>
                  <a:lnTo>
                    <a:pt x="442819" y="754698"/>
                  </a:lnTo>
                  <a:lnTo>
                    <a:pt x="452650" y="743586"/>
                  </a:lnTo>
                  <a:lnTo>
                    <a:pt x="462482" y="732791"/>
                  </a:lnTo>
                  <a:lnTo>
                    <a:pt x="473264" y="722631"/>
                  </a:lnTo>
                  <a:lnTo>
                    <a:pt x="484047" y="713423"/>
                  </a:lnTo>
                  <a:lnTo>
                    <a:pt x="495464" y="704533"/>
                  </a:lnTo>
                  <a:lnTo>
                    <a:pt x="507516" y="696596"/>
                  </a:lnTo>
                  <a:lnTo>
                    <a:pt x="519567" y="688976"/>
                  </a:lnTo>
                  <a:lnTo>
                    <a:pt x="531936" y="682308"/>
                  </a:lnTo>
                  <a:lnTo>
                    <a:pt x="538278" y="679133"/>
                  </a:lnTo>
                  <a:lnTo>
                    <a:pt x="544938" y="676276"/>
                  </a:lnTo>
                  <a:lnTo>
                    <a:pt x="551281" y="673418"/>
                  </a:lnTo>
                  <a:lnTo>
                    <a:pt x="557941" y="670878"/>
                  </a:lnTo>
                  <a:lnTo>
                    <a:pt x="564284" y="668338"/>
                  </a:lnTo>
                  <a:lnTo>
                    <a:pt x="571261" y="666433"/>
                  </a:lnTo>
                  <a:lnTo>
                    <a:pt x="577921" y="664211"/>
                  </a:lnTo>
                  <a:lnTo>
                    <a:pt x="584898" y="662623"/>
                  </a:lnTo>
                  <a:lnTo>
                    <a:pt x="591875" y="661036"/>
                  </a:lnTo>
                  <a:lnTo>
                    <a:pt x="598535" y="659766"/>
                  </a:lnTo>
                  <a:lnTo>
                    <a:pt x="605830" y="658178"/>
                  </a:lnTo>
                  <a:lnTo>
                    <a:pt x="612490" y="657226"/>
                  </a:lnTo>
                  <a:lnTo>
                    <a:pt x="619784" y="656591"/>
                  </a:lnTo>
                  <a:lnTo>
                    <a:pt x="627078" y="655956"/>
                  </a:lnTo>
                  <a:lnTo>
                    <a:pt x="634055" y="655638"/>
                  </a:lnTo>
                  <a:close/>
                  <a:moveTo>
                    <a:pt x="1604962" y="463550"/>
                  </a:moveTo>
                  <a:lnTo>
                    <a:pt x="1776412" y="463550"/>
                  </a:lnTo>
                  <a:lnTo>
                    <a:pt x="1776412" y="1252538"/>
                  </a:lnTo>
                  <a:lnTo>
                    <a:pt x="1604962" y="1252538"/>
                  </a:lnTo>
                  <a:lnTo>
                    <a:pt x="1604962" y="463550"/>
                  </a:lnTo>
                  <a:close/>
                  <a:moveTo>
                    <a:pt x="0" y="0"/>
                  </a:moveTo>
                  <a:lnTo>
                    <a:pt x="2125663" y="0"/>
                  </a:lnTo>
                  <a:lnTo>
                    <a:pt x="2125663" y="171553"/>
                  </a:lnTo>
                  <a:lnTo>
                    <a:pt x="2039621" y="171553"/>
                  </a:lnTo>
                  <a:lnTo>
                    <a:pt x="2039621" y="1577975"/>
                  </a:lnTo>
                  <a:lnTo>
                    <a:pt x="1252220" y="1577975"/>
                  </a:lnTo>
                  <a:lnTo>
                    <a:pt x="1252220" y="1449310"/>
                  </a:lnTo>
                  <a:lnTo>
                    <a:pt x="1911033" y="1449310"/>
                  </a:lnTo>
                  <a:lnTo>
                    <a:pt x="1911033" y="171553"/>
                  </a:lnTo>
                  <a:lnTo>
                    <a:pt x="195263" y="171553"/>
                  </a:lnTo>
                  <a:lnTo>
                    <a:pt x="195263" y="1249164"/>
                  </a:lnTo>
                  <a:lnTo>
                    <a:pt x="66675" y="1249164"/>
                  </a:lnTo>
                  <a:lnTo>
                    <a:pt x="66675" y="171553"/>
                  </a:lnTo>
                  <a:lnTo>
                    <a:pt x="0" y="1715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29" name="Freeform 5"/>
          <p:cNvSpPr/>
          <p:nvPr/>
        </p:nvSpPr>
        <p:spPr bwMode="auto">
          <a:xfrm>
            <a:off x="199390" y="192405"/>
            <a:ext cx="573405" cy="4972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5"/>
          <p:cNvSpPr/>
          <p:nvPr/>
        </p:nvSpPr>
        <p:spPr bwMode="auto">
          <a:xfrm>
            <a:off x="1494790" y="198120"/>
            <a:ext cx="573405" cy="497205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4572010" y="4660530"/>
            <a:ext cx="4392488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</a:t>
            </a:r>
            <a:r>
              <a:rPr lang="zh-CN" altLang="en-US" sz="16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：清风素材</a:t>
            </a:r>
            <a:endParaRPr lang="zh-CN" altLang="en-US" sz="16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40" name="KSO_Shape"/>
          <p:cNvSpPr/>
          <p:nvPr/>
        </p:nvSpPr>
        <p:spPr bwMode="auto">
          <a:xfrm>
            <a:off x="323850" y="267970"/>
            <a:ext cx="372745" cy="26924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pic>
        <p:nvPicPr>
          <p:cNvPr id="17417" name="MH_Other_7"/>
          <p:cNvPicPr/>
          <p:nvPr/>
        </p:nvPicPr>
        <p:blipFill>
          <a:blip r:embed="rId6"/>
          <a:stretch>
            <a:fillRect/>
          </a:stretch>
        </p:blipFill>
        <p:spPr>
          <a:xfrm>
            <a:off x="1619885" y="339725"/>
            <a:ext cx="352425" cy="28829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客户</a:t>
            </a:r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20484" name="AutoShape 3"/>
          <p:cNvSpPr/>
          <p:nvPr/>
        </p:nvSpPr>
        <p:spPr>
          <a:xfrm>
            <a:off x="1909445" y="1221740"/>
            <a:ext cx="2536190" cy="3262630"/>
          </a:xfrm>
          <a:custGeom>
            <a:avLst/>
            <a:gdLst/>
            <a:ahLst/>
            <a:cxnLst>
              <a:cxn ang="0">
                <a:pos x="195915" y="0"/>
              </a:cxn>
              <a:cxn ang="0">
                <a:pos x="0" y="195904"/>
              </a:cxn>
              <a:cxn ang="0">
                <a:pos x="0" y="2477200"/>
              </a:cxn>
              <a:cxn ang="0">
                <a:pos x="195915" y="2673104"/>
              </a:cxn>
              <a:cxn ang="0">
                <a:pos x="1910167" y="2673104"/>
              </a:cxn>
              <a:cxn ang="0">
                <a:pos x="2106082" y="2477200"/>
              </a:cxn>
              <a:cxn ang="0">
                <a:pos x="2106082" y="860962"/>
              </a:cxn>
              <a:cxn ang="0">
                <a:pos x="2280041" y="754657"/>
              </a:cxn>
              <a:cxn ang="0">
                <a:pos x="2106082" y="648475"/>
              </a:cxn>
              <a:cxn ang="0">
                <a:pos x="2106082" y="195904"/>
              </a:cxn>
              <a:cxn ang="0">
                <a:pos x="1910167" y="0"/>
              </a:cxn>
              <a:cxn ang="0">
                <a:pos x="195915" y="0"/>
              </a:cxn>
              <a:cxn ang="0">
                <a:pos x="195915" y="0"/>
              </a:cxn>
            </a:cxnLst>
            <a:rect l="0" t="0" r="0" b="0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solidFill>
            <a:schemeClr val="accent5">
              <a:lumMod val="50000"/>
              <a:alpha val="89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5" name="AutoShape 6"/>
          <p:cNvSpPr/>
          <p:nvPr/>
        </p:nvSpPr>
        <p:spPr>
          <a:xfrm>
            <a:off x="2989580" y="1708150"/>
            <a:ext cx="245745" cy="258445"/>
          </a:xfrm>
          <a:custGeom>
            <a:avLst/>
            <a:gdLst/>
            <a:ahLst/>
            <a:cxnLst>
              <a:cxn ang="0">
                <a:pos x="264452" y="133417"/>
              </a:cxn>
              <a:cxn ang="0">
                <a:pos x="132226" y="266834"/>
              </a:cxn>
              <a:cxn ang="0">
                <a:pos x="0" y="133417"/>
              </a:cxn>
              <a:cxn ang="0">
                <a:pos x="132226" y="0"/>
              </a:cxn>
              <a:cxn ang="0">
                <a:pos x="264452" y="133417"/>
              </a:cxn>
              <a:cxn ang="0">
                <a:pos x="264452" y="133417"/>
              </a:cxn>
            </a:cxnLst>
            <a:rect l="0" t="0" r="0" b="0"/>
            <a:pathLst>
              <a:path w="21600" h="21600">
                <a:moveTo>
                  <a:pt x="21600" y="10800"/>
                </a:moveTo>
                <a:cubicBezTo>
                  <a:pt x="21600" y="16765"/>
                  <a:pt x="16764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lose/>
                <a:moveTo>
                  <a:pt x="21600" y="10800"/>
                </a:move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6" name="AutoShape 7"/>
          <p:cNvSpPr/>
          <p:nvPr/>
        </p:nvSpPr>
        <p:spPr>
          <a:xfrm>
            <a:off x="2898775" y="1964055"/>
            <a:ext cx="417195" cy="278765"/>
          </a:xfrm>
          <a:custGeom>
            <a:avLst/>
            <a:gdLst/>
            <a:ahLst/>
            <a:cxnLst>
              <a:cxn ang="0">
                <a:pos x="342312" y="0"/>
              </a:cxn>
              <a:cxn ang="0">
                <a:pos x="249186" y="46851"/>
              </a:cxn>
              <a:cxn ang="0">
                <a:pos x="231125" y="84690"/>
              </a:cxn>
              <a:cxn ang="0">
                <a:pos x="216775" y="84690"/>
              </a:cxn>
              <a:cxn ang="0">
                <a:pos x="198714" y="46851"/>
              </a:cxn>
              <a:cxn ang="0">
                <a:pos x="105588" y="0"/>
              </a:cxn>
              <a:cxn ang="0">
                <a:pos x="0" y="284254"/>
              </a:cxn>
              <a:cxn ang="0">
                <a:pos x="21" y="287085"/>
              </a:cxn>
              <a:cxn ang="0">
                <a:pos x="447859" y="287085"/>
              </a:cxn>
              <a:cxn ang="0">
                <a:pos x="447900" y="284254"/>
              </a:cxn>
              <a:cxn ang="0">
                <a:pos x="342312" y="0"/>
              </a:cxn>
              <a:cxn ang="0">
                <a:pos x="342312" y="0"/>
              </a:cxn>
            </a:cxnLst>
            <a:rect l="0" t="0" r="0" b="0"/>
            <a:pathLst>
              <a:path w="21600" h="21600">
                <a:moveTo>
                  <a:pt x="16508" y="0"/>
                </a:moveTo>
                <a:cubicBezTo>
                  <a:pt x="15311" y="1845"/>
                  <a:pt x="13754" y="3116"/>
                  <a:pt x="12017" y="3525"/>
                </a:cubicBezTo>
                <a:lnTo>
                  <a:pt x="11146" y="6372"/>
                </a:lnTo>
                <a:cubicBezTo>
                  <a:pt x="10956" y="6994"/>
                  <a:pt x="10644" y="6994"/>
                  <a:pt x="10454" y="6372"/>
                </a:cubicBezTo>
                <a:lnTo>
                  <a:pt x="9583" y="3525"/>
                </a:lnTo>
                <a:cubicBezTo>
                  <a:pt x="7846" y="3117"/>
                  <a:pt x="6289" y="1845"/>
                  <a:pt x="5092" y="0"/>
                </a:cubicBezTo>
                <a:cubicBezTo>
                  <a:pt x="2035" y="4448"/>
                  <a:pt x="0" y="12362"/>
                  <a:pt x="0" y="21387"/>
                </a:cubicBezTo>
                <a:cubicBezTo>
                  <a:pt x="0" y="21458"/>
                  <a:pt x="1" y="21528"/>
                  <a:pt x="1" y="21600"/>
                </a:cubicBezTo>
                <a:lnTo>
                  <a:pt x="21598" y="21600"/>
                </a:lnTo>
                <a:cubicBezTo>
                  <a:pt x="21598" y="21528"/>
                  <a:pt x="21600" y="21458"/>
                  <a:pt x="21600" y="21387"/>
                </a:cubicBezTo>
                <a:cubicBezTo>
                  <a:pt x="21600" y="12362"/>
                  <a:pt x="19565" y="4448"/>
                  <a:pt x="16508" y="0"/>
                </a:cubicBezTo>
                <a:close/>
                <a:moveTo>
                  <a:pt x="16508" y="0"/>
                </a:moveTo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36"/>
          <p:cNvSpPr/>
          <p:nvPr/>
        </p:nvSpPr>
        <p:spPr>
          <a:xfrm>
            <a:off x="2001520" y="2726690"/>
            <a:ext cx="2305050" cy="635"/>
          </a:xfrm>
          <a:prstGeom prst="line">
            <a:avLst/>
          </a:prstGeom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496" name="AutoShape 5"/>
          <p:cNvSpPr/>
          <p:nvPr/>
        </p:nvSpPr>
        <p:spPr>
          <a:xfrm>
            <a:off x="4718050" y="1213485"/>
            <a:ext cx="2534920" cy="3258820"/>
          </a:xfrm>
          <a:custGeom>
            <a:avLst/>
            <a:gdLst/>
            <a:ahLst/>
            <a:cxnLst>
              <a:cxn ang="0">
                <a:pos x="0" y="2469651"/>
              </a:cxn>
              <a:cxn ang="0">
                <a:pos x="0" y="203453"/>
              </a:cxn>
              <a:cxn ang="0">
                <a:pos x="203490" y="0"/>
              </a:cxn>
              <a:cxn ang="0">
                <a:pos x="1902592" y="0"/>
              </a:cxn>
              <a:cxn ang="0">
                <a:pos x="2106082" y="203453"/>
              </a:cxn>
              <a:cxn ang="0">
                <a:pos x="2106082" y="2469651"/>
              </a:cxn>
              <a:cxn ang="0">
                <a:pos x="1902592" y="2673104"/>
              </a:cxn>
              <a:cxn ang="0">
                <a:pos x="203490" y="2673104"/>
              </a:cxn>
              <a:cxn ang="0">
                <a:pos x="0" y="2469651"/>
              </a:cxn>
              <a:cxn ang="0">
                <a:pos x="0" y="2469651"/>
              </a:cxn>
            </a:cxnLst>
            <a:rect l="0" t="0" r="0" b="0"/>
            <a:pathLst>
              <a:path w="21600" h="21600">
                <a:moveTo>
                  <a:pt x="0" y="19956"/>
                </a:moveTo>
                <a:lnTo>
                  <a:pt x="0" y="1644"/>
                </a:lnTo>
                <a:cubicBezTo>
                  <a:pt x="0" y="736"/>
                  <a:pt x="934" y="0"/>
                  <a:pt x="2087" y="0"/>
                </a:cubicBezTo>
                <a:lnTo>
                  <a:pt x="19513" y="0"/>
                </a:lnTo>
                <a:cubicBezTo>
                  <a:pt x="20666" y="0"/>
                  <a:pt x="21600" y="736"/>
                  <a:pt x="21600" y="1644"/>
                </a:cubicBezTo>
                <a:lnTo>
                  <a:pt x="21600" y="19956"/>
                </a:lnTo>
                <a:cubicBezTo>
                  <a:pt x="21600" y="20864"/>
                  <a:pt x="20666" y="21600"/>
                  <a:pt x="19513" y="21600"/>
                </a:cubicBezTo>
                <a:lnTo>
                  <a:pt x="2087" y="21600"/>
                </a:lnTo>
                <a:cubicBezTo>
                  <a:pt x="934" y="21600"/>
                  <a:pt x="0" y="20864"/>
                  <a:pt x="0" y="19956"/>
                </a:cubicBezTo>
                <a:close/>
                <a:moveTo>
                  <a:pt x="0" y="19956"/>
                </a:moveTo>
              </a:path>
            </a:pathLst>
          </a:custGeom>
          <a:solidFill>
            <a:schemeClr val="accent5">
              <a:lumMod val="50000"/>
              <a:alpha val="89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0497" name="Group 32"/>
          <p:cNvGrpSpPr/>
          <p:nvPr/>
        </p:nvGrpSpPr>
        <p:grpSpPr>
          <a:xfrm>
            <a:off x="5166995" y="1578610"/>
            <a:ext cx="1666240" cy="823595"/>
            <a:chOff x="0" y="0"/>
            <a:chExt cx="2512" cy="1400"/>
          </a:xfrm>
        </p:grpSpPr>
        <p:sp>
          <p:nvSpPr>
            <p:cNvPr id="20498" name="AutoShape 14"/>
            <p:cNvSpPr/>
            <p:nvPr/>
          </p:nvSpPr>
          <p:spPr>
            <a:xfrm>
              <a:off x="98" y="759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AutoShape 15"/>
            <p:cNvSpPr/>
            <p:nvPr/>
          </p:nvSpPr>
          <p:spPr>
            <a:xfrm>
              <a:off x="0" y="103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AutoShape 16"/>
            <p:cNvSpPr/>
            <p:nvPr/>
          </p:nvSpPr>
          <p:spPr>
            <a:xfrm>
              <a:off x="848" y="76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AutoShape 17"/>
            <p:cNvSpPr/>
            <p:nvPr/>
          </p:nvSpPr>
          <p:spPr>
            <a:xfrm>
              <a:off x="750" y="104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2" name="AutoShape 18"/>
            <p:cNvSpPr/>
            <p:nvPr/>
          </p:nvSpPr>
          <p:spPr>
            <a:xfrm>
              <a:off x="468" y="80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3" name="AutoShape 19"/>
            <p:cNvSpPr/>
            <p:nvPr/>
          </p:nvSpPr>
          <p:spPr>
            <a:xfrm>
              <a:off x="369" y="1086"/>
              <a:ext cx="490" cy="313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2"/>
                </a:cxn>
                <a:cxn ang="0">
                  <a:pos x="237" y="92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490" y="313"/>
                </a:cxn>
                <a:cxn ang="0">
                  <a:pos x="490" y="310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4" name="AutoShape 20"/>
            <p:cNvSpPr/>
            <p:nvPr/>
          </p:nvSpPr>
          <p:spPr>
            <a:xfrm>
              <a:off x="1370" y="760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5" name="AutoShape 21"/>
            <p:cNvSpPr/>
            <p:nvPr/>
          </p:nvSpPr>
          <p:spPr>
            <a:xfrm>
              <a:off x="1272" y="103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AutoShape 22"/>
            <p:cNvSpPr/>
            <p:nvPr/>
          </p:nvSpPr>
          <p:spPr>
            <a:xfrm>
              <a:off x="2120" y="76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AutoShape 23"/>
            <p:cNvSpPr/>
            <p:nvPr/>
          </p:nvSpPr>
          <p:spPr>
            <a:xfrm>
              <a:off x="2022" y="104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AutoShape 24"/>
            <p:cNvSpPr/>
            <p:nvPr/>
          </p:nvSpPr>
          <p:spPr>
            <a:xfrm>
              <a:off x="1740" y="80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AutoShape 25"/>
            <p:cNvSpPr/>
            <p:nvPr/>
          </p:nvSpPr>
          <p:spPr>
            <a:xfrm>
              <a:off x="1641" y="1086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AutoShape 26"/>
            <p:cNvSpPr/>
            <p:nvPr/>
          </p:nvSpPr>
          <p:spPr>
            <a:xfrm>
              <a:off x="738" y="0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AutoShape 27"/>
            <p:cNvSpPr/>
            <p:nvPr/>
          </p:nvSpPr>
          <p:spPr>
            <a:xfrm>
              <a:off x="640" y="279"/>
              <a:ext cx="489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2" y="51"/>
                </a:cxn>
                <a:cxn ang="0">
                  <a:pos x="252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5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89" y="314"/>
                </a:cxn>
                <a:cxn ang="0">
                  <a:pos x="489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AutoShape 28"/>
            <p:cNvSpPr/>
            <p:nvPr/>
          </p:nvSpPr>
          <p:spPr>
            <a:xfrm>
              <a:off x="1488" y="5"/>
              <a:ext cx="290" cy="291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1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3" name="AutoShape 29"/>
            <p:cNvSpPr/>
            <p:nvPr/>
          </p:nvSpPr>
          <p:spPr>
            <a:xfrm>
              <a:off x="1390" y="284"/>
              <a:ext cx="490" cy="314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3"/>
                </a:cxn>
                <a:cxn ang="0">
                  <a:pos x="237" y="93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1"/>
                </a:cxn>
                <a:cxn ang="0">
                  <a:pos x="0" y="314"/>
                </a:cxn>
                <a:cxn ang="0">
                  <a:pos x="490" y="314"/>
                </a:cxn>
                <a:cxn ang="0">
                  <a:pos x="490" y="311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4" name="AutoShape 30"/>
            <p:cNvSpPr/>
            <p:nvPr/>
          </p:nvSpPr>
          <p:spPr>
            <a:xfrm>
              <a:off x="1108" y="46"/>
              <a:ext cx="290" cy="292"/>
            </a:xfrm>
            <a:custGeom>
              <a:avLst/>
              <a:gdLst/>
              <a:ahLst/>
              <a:cxnLst>
                <a:cxn ang="0">
                  <a:pos x="290" y="146"/>
                </a:cxn>
                <a:cxn ang="0">
                  <a:pos x="145" y="292"/>
                </a:cxn>
                <a:cxn ang="0">
                  <a:pos x="0" y="146"/>
                </a:cxn>
                <a:cxn ang="0">
                  <a:pos x="145" y="0"/>
                </a:cxn>
                <a:cxn ang="0">
                  <a:pos x="290" y="146"/>
                </a:cxn>
                <a:cxn ang="0">
                  <a:pos x="290" y="146"/>
                </a:cxn>
              </a:cxnLst>
              <a:rect l="0" t="0" r="0" b="0"/>
              <a:pathLst>
                <a:path w="21600" h="21600">
                  <a:moveTo>
                    <a:pt x="21600" y="10800"/>
                  </a:moveTo>
                  <a:cubicBezTo>
                    <a:pt x="21600" y="16765"/>
                    <a:pt x="16764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4" y="0"/>
                    <a:pt x="21600" y="4835"/>
                    <a:pt x="21600" y="10800"/>
                  </a:cubicBezTo>
                  <a:close/>
                  <a:moveTo>
                    <a:pt x="21600" y="1080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AutoShape 31"/>
            <p:cNvSpPr/>
            <p:nvPr/>
          </p:nvSpPr>
          <p:spPr>
            <a:xfrm>
              <a:off x="1009" y="326"/>
              <a:ext cx="490" cy="313"/>
            </a:xfrm>
            <a:custGeom>
              <a:avLst/>
              <a:gdLst/>
              <a:ahLst/>
              <a:cxnLst>
                <a:cxn ang="0">
                  <a:pos x="374" y="0"/>
                </a:cxn>
                <a:cxn ang="0">
                  <a:pos x="273" y="51"/>
                </a:cxn>
                <a:cxn ang="0">
                  <a:pos x="253" y="92"/>
                </a:cxn>
                <a:cxn ang="0">
                  <a:pos x="237" y="92"/>
                </a:cxn>
                <a:cxn ang="0">
                  <a:pos x="217" y="51"/>
                </a:cxn>
                <a:cxn ang="0">
                  <a:pos x="116" y="0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490" y="313"/>
                </a:cxn>
                <a:cxn ang="0">
                  <a:pos x="490" y="310"/>
                </a:cxn>
                <a:cxn ang="0">
                  <a:pos x="374" y="0"/>
                </a:cxn>
                <a:cxn ang="0">
                  <a:pos x="374" y="0"/>
                </a:cxn>
              </a:cxnLst>
              <a:rect l="0" t="0" r="0" b="0"/>
              <a:pathLst>
                <a:path w="21600" h="21600">
                  <a:moveTo>
                    <a:pt x="16508" y="0"/>
                  </a:moveTo>
                  <a:cubicBezTo>
                    <a:pt x="15311" y="1845"/>
                    <a:pt x="13754" y="3116"/>
                    <a:pt x="12017" y="3525"/>
                  </a:cubicBezTo>
                  <a:lnTo>
                    <a:pt x="11146" y="6372"/>
                  </a:lnTo>
                  <a:cubicBezTo>
                    <a:pt x="10956" y="6994"/>
                    <a:pt x="10644" y="6994"/>
                    <a:pt x="10454" y="6372"/>
                  </a:cubicBezTo>
                  <a:lnTo>
                    <a:pt x="9583" y="3525"/>
                  </a:lnTo>
                  <a:cubicBezTo>
                    <a:pt x="7846" y="3117"/>
                    <a:pt x="6289" y="1845"/>
                    <a:pt x="5092" y="0"/>
                  </a:cubicBezTo>
                  <a:cubicBezTo>
                    <a:pt x="2035" y="4448"/>
                    <a:pt x="0" y="12362"/>
                    <a:pt x="0" y="21387"/>
                  </a:cubicBezTo>
                  <a:cubicBezTo>
                    <a:pt x="0" y="21458"/>
                    <a:pt x="1" y="21528"/>
                    <a:pt x="1" y="21600"/>
                  </a:cubicBezTo>
                  <a:lnTo>
                    <a:pt x="21598" y="21600"/>
                  </a:lnTo>
                  <a:cubicBezTo>
                    <a:pt x="21598" y="21528"/>
                    <a:pt x="21600" y="21458"/>
                    <a:pt x="21600" y="21387"/>
                  </a:cubicBezTo>
                  <a:cubicBezTo>
                    <a:pt x="21600" y="12362"/>
                    <a:pt x="19565" y="4448"/>
                    <a:pt x="16508" y="0"/>
                  </a:cubicBezTo>
                  <a:close/>
                  <a:moveTo>
                    <a:pt x="16508" y="0"/>
                  </a:moveTo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6" name="Line 38"/>
          <p:cNvSpPr/>
          <p:nvPr/>
        </p:nvSpPr>
        <p:spPr>
          <a:xfrm>
            <a:off x="4808220" y="2764790"/>
            <a:ext cx="2305050" cy="635"/>
          </a:xfrm>
          <a:prstGeom prst="line">
            <a:avLst/>
          </a:prstGeom>
          <a:ln w="12700" cap="flat" cmpd="sng">
            <a:solidFill>
              <a:srgbClr val="FFFFF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517" name="TextBox 13"/>
          <p:cNvSpPr txBox="1"/>
          <p:nvPr/>
        </p:nvSpPr>
        <p:spPr>
          <a:xfrm>
            <a:off x="2195830" y="2931795"/>
            <a:ext cx="2110105" cy="2609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algn="ctr" defTabSz="911225" eaLnBrk="1" hangingPunct="1">
              <a:spcBef>
                <a:spcPct val="20000"/>
              </a:spcBef>
            </a:pPr>
            <a:r>
              <a:rPr lang="zh-CN" sz="16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业主</a:t>
            </a:r>
          </a:p>
        </p:txBody>
      </p:sp>
      <p:sp>
        <p:nvSpPr>
          <p:cNvPr id="20518" name="TextBox 13"/>
          <p:cNvSpPr txBox="1"/>
          <p:nvPr/>
        </p:nvSpPr>
        <p:spPr>
          <a:xfrm>
            <a:off x="2103120" y="3248660"/>
            <a:ext cx="2108200" cy="62103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EPC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光伏设备厂家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altLang="en-US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二次保护厂家</a:t>
            </a:r>
          </a:p>
        </p:txBody>
      </p:sp>
      <p:sp>
        <p:nvSpPr>
          <p:cNvPr id="20521" name="TextBox 13"/>
          <p:cNvSpPr txBox="1"/>
          <p:nvPr/>
        </p:nvSpPr>
        <p:spPr>
          <a:xfrm>
            <a:off x="4932045" y="3003550"/>
            <a:ext cx="2110105" cy="2609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lvl="0" algn="ctr" defTabSz="911225" eaLnBrk="1" hangingPunct="1">
              <a:spcBef>
                <a:spcPct val="20000"/>
              </a:spcBef>
            </a:pPr>
            <a:r>
              <a:rPr lang="zh-CN" sz="1600" b="1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对接单位</a:t>
            </a:r>
          </a:p>
        </p:txBody>
      </p:sp>
      <p:sp>
        <p:nvSpPr>
          <p:cNvPr id="20522" name="TextBox 13"/>
          <p:cNvSpPr txBox="1"/>
          <p:nvPr/>
        </p:nvSpPr>
        <p:spPr>
          <a:xfrm>
            <a:off x="4886960" y="3286760"/>
            <a:ext cx="2106295" cy="10718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lIns="0" tIns="0" rIns="0" bIns="0">
            <a:spAutoFit/>
          </a:bodyPr>
          <a:lstStyle/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发改委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经研院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供电局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设计院</a:t>
            </a:r>
          </a:p>
          <a:p>
            <a:pPr marL="171450" lvl="0" indent="-171450" algn="ctr" defTabSz="911225" eaLnBrk="1" hangingPunct="1">
              <a:spcBef>
                <a:spcPct val="20000"/>
              </a:spcBef>
              <a:buFont typeface="Arial" charset="0"/>
              <a:buChar char="•"/>
            </a:pPr>
            <a:r>
              <a:rPr lang="zh-CN" sz="1200" dirty="0">
                <a:solidFill>
                  <a:schemeClr val="bg1"/>
                </a:solidFill>
                <a:latin typeface="Arial" charset="0"/>
                <a:ea typeface="微软雅黑" pitchFamily="34" charset="-122"/>
                <a:sym typeface="Arial" charset="0"/>
              </a:rPr>
              <a:t>电科院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总结与展望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行动</a:t>
            </a: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  <p:pic>
        <p:nvPicPr>
          <p:cNvPr id="17417" name="MH_Other_7"/>
          <p:cNvPicPr/>
          <p:nvPr/>
        </p:nvPicPr>
        <p:blipFill>
          <a:blip r:embed="rId4"/>
          <a:stretch>
            <a:fillRect/>
          </a:stretch>
        </p:blipFill>
        <p:spPr>
          <a:xfrm>
            <a:off x="4140200" y="1923415"/>
            <a:ext cx="719455" cy="650240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ldLvl="0" animBg="1"/>
      <p:bldP spid="15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总结</a:t>
            </a:r>
            <a:endParaRPr lang="zh-CN" altLang="en-US" dirty="0"/>
          </a:p>
        </p:txBody>
      </p:sp>
      <p:pic>
        <p:nvPicPr>
          <p:cNvPr id="17417" name="MH_Other_7"/>
          <p:cNvPicPr/>
          <p:nvPr/>
        </p:nvPicPr>
        <p:blipFill>
          <a:blip r:embed="rId3"/>
          <a:stretch>
            <a:fillRect/>
          </a:stretch>
        </p:blipFill>
        <p:spPr>
          <a:xfrm>
            <a:off x="251460" y="195580"/>
            <a:ext cx="294640" cy="2762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64518" name="椭圆 64517"/>
          <p:cNvSpPr/>
          <p:nvPr/>
        </p:nvSpPr>
        <p:spPr>
          <a:xfrm>
            <a:off x="1259840" y="1851660"/>
            <a:ext cx="1949450" cy="1941830"/>
          </a:xfrm>
          <a:prstGeom prst="ellipse">
            <a:avLst/>
          </a:prstGeom>
          <a:noFill/>
          <a:ln w="41275" cap="flat" cmpd="tri">
            <a:solidFill>
              <a:srgbClr val="263E4B"/>
            </a:solidFill>
            <a:prstDash val="sysDash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263E4B"/>
              </a:solidFill>
            </a:endParaRPr>
          </a:p>
        </p:txBody>
      </p:sp>
      <p:sp>
        <p:nvSpPr>
          <p:cNvPr id="64519" name="椭圆 8"/>
          <p:cNvSpPr/>
          <p:nvPr/>
        </p:nvSpPr>
        <p:spPr>
          <a:xfrm>
            <a:off x="2814320" y="1867535"/>
            <a:ext cx="363855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520" name="椭圆 8"/>
          <p:cNvSpPr/>
          <p:nvPr/>
        </p:nvSpPr>
        <p:spPr>
          <a:xfrm>
            <a:off x="3084195" y="2640330"/>
            <a:ext cx="363855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64521" name="椭圆 8"/>
          <p:cNvSpPr/>
          <p:nvPr/>
        </p:nvSpPr>
        <p:spPr>
          <a:xfrm>
            <a:off x="2841625" y="3396615"/>
            <a:ext cx="364490" cy="373380"/>
          </a:xfrm>
          <a:prstGeom prst="ellipse">
            <a:avLst/>
          </a:prstGeom>
          <a:gradFill rotWithShape="1">
            <a:gsLst>
              <a:gs pos="0">
                <a:srgbClr val="B7B6B7"/>
              </a:gs>
              <a:gs pos="100000">
                <a:schemeClr val="bg1"/>
              </a:gs>
            </a:gsLst>
            <a:lin ang="18900000" scaled="1"/>
            <a:tileRect/>
          </a:gradFill>
          <a:ln w="12700">
            <a:noFill/>
          </a:ln>
          <a:effectLst>
            <a:outerShdw dist="50800" dir="2699999" sx="102000" sy="102000" algn="tl" rotWithShape="0">
              <a:srgbClr val="000000">
                <a:alpha val="31999"/>
              </a:srgbClr>
            </a:outerShdw>
          </a:effectLst>
        </p:spPr>
        <p:txBody>
          <a:bodyPr lIns="0" tIns="0" rIns="0" bIns="0" anchor="ctr"/>
          <a:lstStyle/>
          <a:p>
            <a:pPr lvl="0" algn="ctr"/>
            <a:endParaRPr sz="2800" dirty="0">
              <a:solidFill>
                <a:srgbClr val="595959"/>
              </a:solidFill>
              <a:latin typeface="Impact" pitchFamily="34" charset="0"/>
              <a:ea typeface="微软雅黑" pitchFamily="34" charset="-122"/>
            </a:endParaRPr>
          </a:p>
        </p:txBody>
      </p:sp>
      <p:grpSp>
        <p:nvGrpSpPr>
          <p:cNvPr id="64535" name="组合 33"/>
          <p:cNvGrpSpPr/>
          <p:nvPr/>
        </p:nvGrpSpPr>
        <p:grpSpPr>
          <a:xfrm>
            <a:off x="1498600" y="2068830"/>
            <a:ext cx="1585595" cy="1565275"/>
            <a:chOff x="1749531" y="3647927"/>
            <a:chExt cx="1987536" cy="1987534"/>
          </a:xfrm>
        </p:grpSpPr>
        <p:sp>
          <p:nvSpPr>
            <p:cNvPr id="5" name="椭圆 4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r>
                <a:rPr lang="en-US" altLang="zh-CN" sz="4000">
                  <a:solidFill>
                    <a:srgbClr val="FFFFFF"/>
                  </a:solidFill>
                  <a:latin typeface="Impact" pitchFamily="34" charset="0"/>
                  <a:ea typeface="方正超粗黑简体" pitchFamily="65" charset="-122"/>
                </a:rPr>
                <a:t>100</a:t>
              </a:r>
              <a:r>
                <a:rPr lang="en-US" altLang="zh-CN" sz="2400">
                  <a:solidFill>
                    <a:srgbClr val="FFFFFF"/>
                  </a:solidFill>
                  <a:latin typeface="Impact" pitchFamily="34" charset="0"/>
                  <a:ea typeface="方正超粗黑简体" pitchFamily="65" charset="-122"/>
                </a:rPr>
                <a:t>%</a:t>
              </a:r>
              <a:endParaRPr lang="en-US" altLang="zh-CN" sz="4000">
                <a:solidFill>
                  <a:srgbClr val="FFFFFF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911556" y="3810650"/>
              <a:ext cx="1542822" cy="1542820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>
              <a:noFill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lvl="0" algn="ctr"/>
              <a:endParaRPr sz="4000" dirty="0">
                <a:solidFill>
                  <a:srgbClr val="0087CF"/>
                </a:solidFill>
                <a:latin typeface="Impact" pitchFamily="34" charset="0"/>
                <a:ea typeface="方正超粗黑简体" pitchFamily="65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625955" y="4093392"/>
              <a:ext cx="112962" cy="393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/>
              <a:endParaRPr sz="3600" b="1" dirty="0">
                <a:solidFill>
                  <a:srgbClr val="CA0098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546" name="矩形 64545"/>
          <p:cNvSpPr/>
          <p:nvPr/>
        </p:nvSpPr>
        <p:spPr>
          <a:xfrm>
            <a:off x="4429125" y="1635760"/>
            <a:ext cx="3528695" cy="9220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just" eaLnBrk="1" latinLnBrk="0" hangingPunct="1">
              <a:lnSpc>
                <a:spcPct val="130000"/>
              </a:lnSpc>
            </a:pP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通过今年</a:t>
            </a:r>
            <a:r>
              <a:rPr lang="en-US" altLang="zh-CN" sz="1400" dirty="0">
                <a:latin typeface="微软雅黑" charset="0"/>
                <a:ea typeface="微软雅黑" charset="0"/>
                <a:sym typeface="+mn-ea"/>
              </a:rPr>
              <a:t>10</a:t>
            </a: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个项目的执行，整理出一套项目运行过程中需要用到的材料文件，并且熟悉项目执行过程中的节点流程</a:t>
            </a:r>
            <a:endParaRPr lang="zh-CN" altLang="en-US" sz="1400" dirty="0">
              <a:latin typeface="微软雅黑" charset="0"/>
              <a:ea typeface="微软雅黑" charset="0"/>
            </a:endParaRPr>
          </a:p>
        </p:txBody>
      </p:sp>
      <p:sp>
        <p:nvSpPr>
          <p:cNvPr id="64547" name="矩形 64546"/>
          <p:cNvSpPr/>
          <p:nvPr/>
        </p:nvSpPr>
        <p:spPr>
          <a:xfrm>
            <a:off x="1836420" y="2426970"/>
            <a:ext cx="803910" cy="64008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132632"/>
                </a:solidFill>
                <a:latin typeface="微软雅黑" pitchFamily="34" charset="-122"/>
                <a:ea typeface="微软雅黑" pitchFamily="34" charset="-122"/>
              </a:rPr>
              <a:t>总结</a:t>
            </a:r>
          </a:p>
        </p:txBody>
      </p:sp>
      <p:sp>
        <p:nvSpPr>
          <p:cNvPr id="64548" name="矩形 64547"/>
          <p:cNvSpPr/>
          <p:nvPr/>
        </p:nvSpPr>
        <p:spPr>
          <a:xfrm>
            <a:off x="2844800" y="1779905"/>
            <a:ext cx="203835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1</a:t>
            </a:r>
          </a:p>
        </p:txBody>
      </p:sp>
      <p:sp>
        <p:nvSpPr>
          <p:cNvPr id="64549" name="Line 548"/>
          <p:cNvSpPr/>
          <p:nvPr/>
        </p:nvSpPr>
        <p:spPr>
          <a:xfrm flipH="1">
            <a:off x="3275965" y="2068195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1" name="矩形 64550"/>
          <p:cNvSpPr/>
          <p:nvPr/>
        </p:nvSpPr>
        <p:spPr>
          <a:xfrm>
            <a:off x="3129915" y="2574290"/>
            <a:ext cx="22860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2</a:t>
            </a:r>
          </a:p>
        </p:txBody>
      </p:sp>
      <p:sp>
        <p:nvSpPr>
          <p:cNvPr id="64552" name="矩形 64551"/>
          <p:cNvSpPr/>
          <p:nvPr/>
        </p:nvSpPr>
        <p:spPr>
          <a:xfrm>
            <a:off x="2873375" y="3377565"/>
            <a:ext cx="231140" cy="51816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/>
            <a:r>
              <a:rPr lang="en-US" altLang="zh-CN" sz="2800">
                <a:solidFill>
                  <a:srgbClr val="263E4B"/>
                </a:solidFill>
                <a:latin typeface="方正兰亭大黑_GBK" pitchFamily="2" charset="-122"/>
                <a:ea typeface="方正兰亭大黑_GBK" pitchFamily="2" charset="-122"/>
              </a:rPr>
              <a:t>3</a:t>
            </a:r>
          </a:p>
        </p:txBody>
      </p:sp>
      <p:sp>
        <p:nvSpPr>
          <p:cNvPr id="64553" name="Line 548"/>
          <p:cNvSpPr/>
          <p:nvPr/>
        </p:nvSpPr>
        <p:spPr>
          <a:xfrm flipH="1">
            <a:off x="3564255" y="2860040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554" name="Line 548"/>
          <p:cNvSpPr/>
          <p:nvPr/>
        </p:nvSpPr>
        <p:spPr>
          <a:xfrm flipH="1">
            <a:off x="3275965" y="3651885"/>
            <a:ext cx="1113790" cy="635"/>
          </a:xfrm>
          <a:prstGeom prst="line">
            <a:avLst/>
          </a:prstGeom>
          <a:ln w="28575" cap="flat" cmpd="sng">
            <a:solidFill>
              <a:srgbClr val="0E1F2A"/>
            </a:solidFill>
            <a:prstDash val="dash"/>
            <a:headEnd type="stealth" w="med" len="med"/>
            <a:tailEnd type="oval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716145" y="2644775"/>
            <a:ext cx="3469640" cy="55372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初步熟悉全国各个地区的市场环境，并开拓了各地区的供应商渠道</a:t>
            </a:r>
            <a:endParaRPr lang="zh-CN" altLang="en-US" sz="1400" dirty="0">
              <a:latin typeface="微软雅黑" charset="0"/>
              <a:ea typeface="微软雅黑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00245" y="3507740"/>
            <a:ext cx="2489200" cy="22796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1400" dirty="0">
                <a:latin typeface="微软雅黑" charset="0"/>
                <a:ea typeface="微软雅黑" charset="0"/>
                <a:sym typeface="+mn-ea"/>
              </a:rPr>
              <a:t>借项目与各对接单位建立起联系</a:t>
            </a:r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5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64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45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4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45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5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6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500"/>
                                        <p:tgtEl>
                                          <p:spTgt spid="6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64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5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5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9" grpId="0" bldLvl="0" animBg="1"/>
      <p:bldP spid="64520" grpId="0" bldLvl="0" animBg="1"/>
      <p:bldP spid="64521" grpId="0" bldLvl="0" animBg="1"/>
      <p:bldP spid="64546" grpId="0"/>
      <p:bldP spid="64547" grpId="0"/>
      <p:bldP spid="64551" grpId="0"/>
      <p:bldP spid="64552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行动</a:t>
            </a:r>
          </a:p>
        </p:txBody>
      </p:sp>
      <p:pic>
        <p:nvPicPr>
          <p:cNvPr id="17417" name="MH_Other_7"/>
          <p:cNvPicPr/>
          <p:nvPr/>
        </p:nvPicPr>
        <p:blipFill>
          <a:blip r:embed="rId3"/>
          <a:stretch>
            <a:fillRect/>
          </a:stretch>
        </p:blipFill>
        <p:spPr>
          <a:xfrm>
            <a:off x="251460" y="195580"/>
            <a:ext cx="294640" cy="27622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1271" name="文本框 196"/>
          <p:cNvSpPr txBox="1"/>
          <p:nvPr/>
        </p:nvSpPr>
        <p:spPr>
          <a:xfrm>
            <a:off x="1016635" y="1960880"/>
            <a:ext cx="3134995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加深与现有客户之间的合作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3" name="文本框 198"/>
          <p:cNvSpPr txBox="1"/>
          <p:nvPr/>
        </p:nvSpPr>
        <p:spPr>
          <a:xfrm>
            <a:off x="1094105" y="2498408"/>
            <a:ext cx="226060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挖掘新的客户资源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5" name="文本框 200"/>
          <p:cNvSpPr txBox="1"/>
          <p:nvPr/>
        </p:nvSpPr>
        <p:spPr>
          <a:xfrm>
            <a:off x="1159510" y="3060065"/>
            <a:ext cx="401066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借项目验收阶段加深与对接单位之间的关系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6" name="文本框 201"/>
          <p:cNvSpPr txBox="1"/>
          <p:nvPr/>
        </p:nvSpPr>
        <p:spPr>
          <a:xfrm>
            <a:off x="1237615" y="1391603"/>
            <a:ext cx="2133600" cy="38481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lvl="0" algn="l" eaLnBrk="1" hangingPunct="1"/>
            <a:r>
              <a:rPr lang="en-US" altLang="zh-CN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 Action</a:t>
            </a:r>
          </a:p>
        </p:txBody>
      </p:sp>
      <p:cxnSp>
        <p:nvCxnSpPr>
          <p:cNvPr id="11277" name="直接连接符 202"/>
          <p:cNvCxnSpPr/>
          <p:nvPr/>
        </p:nvCxnSpPr>
        <p:spPr>
          <a:xfrm>
            <a:off x="1405890" y="1813878"/>
            <a:ext cx="2413000" cy="14287"/>
          </a:xfrm>
          <a:prstGeom prst="line">
            <a:avLst/>
          </a:prstGeom>
          <a:ln>
            <a:headEnd type="diamond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文本框 200"/>
          <p:cNvSpPr txBox="1"/>
          <p:nvPr/>
        </p:nvSpPr>
        <p:spPr>
          <a:xfrm>
            <a:off x="1016000" y="3562350"/>
            <a:ext cx="3155950" cy="3194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en-US" altLang="x-none" sz="14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1400" b="1" noProof="0" dirty="0">
                <a:ln>
                  <a:noFill/>
                </a:ln>
                <a:uLnTx/>
                <a:uFillTx/>
                <a:latin typeface="宋体" pitchFamily="2" charset="-122"/>
                <a:ea typeface="宋体" pitchFamily="2" charset="-122"/>
                <a:sym typeface="+mn-ea"/>
              </a:rPr>
              <a:t>不断学习项目相关设备知识</a:t>
            </a:r>
            <a:endParaRPr lang="zh-CN" altLang="en-US" sz="14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416" name="组合 56"/>
          <p:cNvGrpSpPr/>
          <p:nvPr/>
        </p:nvGrpSpPr>
        <p:grpSpPr>
          <a:xfrm>
            <a:off x="5386705" y="1257300"/>
            <a:ext cx="2339340" cy="3101340"/>
            <a:chOff x="3357554" y="571486"/>
            <a:chExt cx="2165349" cy="3557586"/>
          </a:xfrm>
          <a:solidFill>
            <a:srgbClr val="486271"/>
          </a:solidFill>
        </p:grpSpPr>
        <p:grpSp>
          <p:nvGrpSpPr>
            <p:cNvPr id="58" name="组合 208"/>
            <p:cNvGrpSpPr/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grpFill/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59" name="组合 215"/>
            <p:cNvGrpSpPr/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grpFill/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60" name="组合 209"/>
            <p:cNvGrpSpPr/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grpFill/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2" name="组合 207"/>
            <p:cNvGrpSpPr/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grpFill/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06" name="Freeform 116"/>
            <p:cNvSpPr>
              <a:spLocks noEditPoints="1"/>
            </p:cNvSpPr>
            <p:nvPr/>
          </p:nvSpPr>
          <p:spPr>
            <a:xfrm>
              <a:off x="5232594" y="1281515"/>
              <a:ext cx="258052" cy="329505"/>
            </a:xfrm>
            <a:custGeom>
              <a:avLst/>
              <a:gdLst>
                <a:gd name="txL" fmla="*/ 0 w 247"/>
                <a:gd name="txT" fmla="*/ 0 h 310"/>
                <a:gd name="txR" fmla="*/ 247 w 247"/>
                <a:gd name="txB" fmla="*/ 310 h 310"/>
              </a:gdLst>
              <a:ahLst/>
              <a:cxnLst>
                <a:cxn ang="0">
                  <a:pos x="85669" y="159438"/>
                </a:cxn>
                <a:cxn ang="0">
                  <a:pos x="90893" y="140305"/>
                </a:cxn>
                <a:cxn ang="0">
                  <a:pos x="90893" y="62712"/>
                </a:cxn>
                <a:cxn ang="0">
                  <a:pos x="82535" y="53146"/>
                </a:cxn>
                <a:cxn ang="0">
                  <a:pos x="83580" y="18070"/>
                </a:cxn>
                <a:cxn ang="0">
                  <a:pos x="83580" y="13818"/>
                </a:cxn>
                <a:cxn ang="0">
                  <a:pos x="96117" y="5315"/>
                </a:cxn>
                <a:cxn ang="0">
                  <a:pos x="130593" y="0"/>
                </a:cxn>
                <a:cxn ang="0">
                  <a:pos x="169249" y="6378"/>
                </a:cxn>
                <a:cxn ang="0">
                  <a:pos x="175517" y="17007"/>
                </a:cxn>
                <a:cxn ang="0">
                  <a:pos x="177607" y="18070"/>
                </a:cxn>
                <a:cxn ang="0">
                  <a:pos x="175517" y="53146"/>
                </a:cxn>
                <a:cxn ang="0">
                  <a:pos x="169249" y="61649"/>
                </a:cxn>
                <a:cxn ang="0">
                  <a:pos x="162980" y="140305"/>
                </a:cxn>
                <a:cxn ang="0">
                  <a:pos x="164025" y="148809"/>
                </a:cxn>
                <a:cxn ang="0">
                  <a:pos x="173428" y="159438"/>
                </a:cxn>
                <a:cxn ang="0">
                  <a:pos x="198502" y="181759"/>
                </a:cxn>
                <a:cxn ang="0">
                  <a:pos x="241336" y="235968"/>
                </a:cxn>
                <a:cxn ang="0">
                  <a:pos x="257007" y="268919"/>
                </a:cxn>
                <a:cxn ang="0">
                  <a:pos x="253873" y="295492"/>
                </a:cxn>
                <a:cxn ang="0">
                  <a:pos x="246560" y="302932"/>
                </a:cxn>
                <a:cxn ang="0">
                  <a:pos x="195367" y="323127"/>
                </a:cxn>
                <a:cxn ang="0">
                  <a:pos x="147309" y="329505"/>
                </a:cxn>
                <a:cxn ang="0">
                  <a:pos x="118056" y="329505"/>
                </a:cxn>
                <a:cxn ang="0">
                  <a:pos x="53282" y="322065"/>
                </a:cxn>
                <a:cxn ang="0">
                  <a:pos x="65819" y="302932"/>
                </a:cxn>
                <a:cxn ang="0">
                  <a:pos x="86714" y="305058"/>
                </a:cxn>
                <a:cxn ang="0">
                  <a:pos x="63729" y="297617"/>
                </a:cxn>
                <a:cxn ang="0">
                  <a:pos x="53282" y="224276"/>
                </a:cxn>
                <a:cxn ang="0">
                  <a:pos x="79401" y="191325"/>
                </a:cxn>
                <a:cxn ang="0">
                  <a:pos x="53282" y="215773"/>
                </a:cxn>
                <a:cxn ang="0">
                  <a:pos x="71043" y="169004"/>
                </a:cxn>
                <a:cxn ang="0">
                  <a:pos x="53282" y="322065"/>
                </a:cxn>
                <a:cxn ang="0">
                  <a:pos x="31342" y="314624"/>
                </a:cxn>
                <a:cxn ang="0">
                  <a:pos x="11492" y="302932"/>
                </a:cxn>
                <a:cxn ang="0">
                  <a:pos x="2089" y="286988"/>
                </a:cxn>
                <a:cxn ang="0">
                  <a:pos x="3134" y="266793"/>
                </a:cxn>
                <a:cxn ang="0">
                  <a:pos x="28208" y="217898"/>
                </a:cxn>
                <a:cxn ang="0">
                  <a:pos x="53282" y="215773"/>
                </a:cxn>
                <a:cxn ang="0">
                  <a:pos x="28208" y="242346"/>
                </a:cxn>
                <a:cxn ang="0">
                  <a:pos x="18805" y="264667"/>
                </a:cxn>
                <a:cxn ang="0">
                  <a:pos x="18805" y="277422"/>
                </a:cxn>
                <a:cxn ang="0">
                  <a:pos x="28208" y="290177"/>
                </a:cxn>
                <a:cxn ang="0">
                  <a:pos x="53282" y="322065"/>
                </a:cxn>
                <a:cxn ang="0">
                  <a:pos x="53282" y="224276"/>
                </a:cxn>
                <a:cxn ang="0">
                  <a:pos x="35521" y="258289"/>
                </a:cxn>
                <a:cxn ang="0">
                  <a:pos x="37611" y="275296"/>
                </a:cxn>
                <a:cxn ang="0">
                  <a:pos x="53282" y="291240"/>
                </a:cxn>
              </a:cxnLst>
              <a:rect l="txL" t="txT" r="txR" b="txB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" name="组合 204"/>
            <p:cNvGrpSpPr/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grpFill/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5" name="组合 201"/>
            <p:cNvGrpSpPr/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grpFill/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6" name="组合 203"/>
            <p:cNvGrpSpPr/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grpFill/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10" name="Freeform 128"/>
            <p:cNvSpPr>
              <a:spLocks noEditPoints="1"/>
            </p:cNvSpPr>
            <p:nvPr/>
          </p:nvSpPr>
          <p:spPr>
            <a:xfrm>
              <a:off x="4826786" y="2412460"/>
              <a:ext cx="332970" cy="265729"/>
            </a:xfrm>
            <a:custGeom>
              <a:avLst/>
              <a:gdLst>
                <a:gd name="txL" fmla="*/ 0 w 320"/>
                <a:gd name="txT" fmla="*/ 0 h 250"/>
                <a:gd name="txR" fmla="*/ 320 w 320"/>
                <a:gd name="txB" fmla="*/ 250 h 250"/>
              </a:gdLst>
              <a:ahLst/>
              <a:cxnLst>
                <a:cxn ang="0">
                  <a:pos x="310078" y="60586"/>
                </a:cxn>
                <a:cxn ang="0">
                  <a:pos x="332970" y="146682"/>
                </a:cxn>
                <a:cxn ang="0">
                  <a:pos x="315281" y="225338"/>
                </a:cxn>
                <a:cxn ang="0">
                  <a:pos x="281984" y="260414"/>
                </a:cxn>
                <a:cxn ang="0">
                  <a:pos x="273660" y="247659"/>
                </a:cxn>
                <a:cxn ang="0">
                  <a:pos x="290308" y="227464"/>
                </a:cxn>
                <a:cxn ang="0">
                  <a:pos x="287187" y="203017"/>
                </a:cxn>
                <a:cxn ang="0">
                  <a:pos x="271579" y="175381"/>
                </a:cxn>
                <a:cxn ang="0">
                  <a:pos x="298632" y="175381"/>
                </a:cxn>
                <a:cxn ang="0">
                  <a:pos x="311119" y="162626"/>
                </a:cxn>
                <a:cxn ang="0">
                  <a:pos x="311119" y="133927"/>
                </a:cxn>
                <a:cxn ang="0">
                  <a:pos x="294470" y="119047"/>
                </a:cxn>
                <a:cxn ang="0">
                  <a:pos x="271579" y="106292"/>
                </a:cxn>
                <a:cxn ang="0">
                  <a:pos x="289268" y="102040"/>
                </a:cxn>
                <a:cxn ang="0">
                  <a:pos x="298632" y="78656"/>
                </a:cxn>
                <a:cxn ang="0">
                  <a:pos x="291349" y="61649"/>
                </a:cxn>
                <a:cxn ang="0">
                  <a:pos x="247646" y="8503"/>
                </a:cxn>
                <a:cxn ang="0">
                  <a:pos x="271579" y="53146"/>
                </a:cxn>
                <a:cxn ang="0">
                  <a:pos x="251809" y="62712"/>
                </a:cxn>
                <a:cxn ang="0">
                  <a:pos x="247646" y="36139"/>
                </a:cxn>
                <a:cxn ang="0">
                  <a:pos x="271579" y="262540"/>
                </a:cxn>
                <a:cxn ang="0">
                  <a:pos x="253890" y="249785"/>
                </a:cxn>
                <a:cxn ang="0">
                  <a:pos x="271579" y="262540"/>
                </a:cxn>
                <a:cxn ang="0">
                  <a:pos x="271579" y="120110"/>
                </a:cxn>
                <a:cxn ang="0">
                  <a:pos x="254930" y="143494"/>
                </a:cxn>
                <a:cxn ang="0">
                  <a:pos x="262214" y="164752"/>
                </a:cxn>
                <a:cxn ang="0">
                  <a:pos x="266376" y="184947"/>
                </a:cxn>
                <a:cxn ang="0">
                  <a:pos x="247646" y="87159"/>
                </a:cxn>
                <a:cxn ang="0">
                  <a:pos x="265335" y="106292"/>
                </a:cxn>
                <a:cxn ang="0">
                  <a:pos x="247646" y="8503"/>
                </a:cxn>
                <a:cxn ang="0">
                  <a:pos x="243484" y="21258"/>
                </a:cxn>
                <a:cxn ang="0">
                  <a:pos x="227876" y="2126"/>
                </a:cxn>
                <a:cxn ang="0">
                  <a:pos x="227876" y="228527"/>
                </a:cxn>
                <a:cxn ang="0">
                  <a:pos x="238282" y="241282"/>
                </a:cxn>
                <a:cxn ang="0">
                  <a:pos x="247646" y="41454"/>
                </a:cxn>
                <a:cxn ang="0">
                  <a:pos x="247646" y="184947"/>
                </a:cxn>
                <a:cxn ang="0">
                  <a:pos x="235160" y="195577"/>
                </a:cxn>
                <a:cxn ang="0">
                  <a:pos x="234120" y="54209"/>
                </a:cxn>
                <a:cxn ang="0">
                  <a:pos x="247646" y="41454"/>
                </a:cxn>
                <a:cxn ang="0">
                  <a:pos x="139431" y="8503"/>
                </a:cxn>
                <a:cxn ang="0">
                  <a:pos x="227876" y="2126"/>
                </a:cxn>
                <a:cxn ang="0">
                  <a:pos x="219552" y="17007"/>
                </a:cxn>
                <a:cxn ang="0">
                  <a:pos x="211228" y="44642"/>
                </a:cxn>
                <a:cxn ang="0">
                  <a:pos x="227876" y="56335"/>
                </a:cxn>
                <a:cxn ang="0">
                  <a:pos x="226836" y="223212"/>
                </a:cxn>
                <a:cxn ang="0">
                  <a:pos x="201863" y="244471"/>
                </a:cxn>
                <a:cxn ang="0">
                  <a:pos x="130066" y="204080"/>
                </a:cxn>
                <a:cxn ang="0">
                  <a:pos x="70756" y="174318"/>
                </a:cxn>
                <a:cxn ang="0">
                  <a:pos x="87405" y="169004"/>
                </a:cxn>
                <a:cxn ang="0">
                  <a:pos x="108215" y="139242"/>
                </a:cxn>
                <a:cxn ang="0">
                  <a:pos x="98850" y="106292"/>
                </a:cxn>
                <a:cxn ang="0">
                  <a:pos x="0" y="144557"/>
                </a:cxn>
                <a:cxn ang="0">
                  <a:pos x="5203" y="102040"/>
                </a:cxn>
                <a:cxn ang="0">
                  <a:pos x="46824" y="46768"/>
                </a:cxn>
                <a:cxn ang="0">
                  <a:pos x="70756" y="93537"/>
                </a:cxn>
                <a:cxn ang="0">
                  <a:pos x="39540" y="107355"/>
                </a:cxn>
                <a:cxn ang="0">
                  <a:pos x="32256" y="143494"/>
                </a:cxn>
                <a:cxn ang="0">
                  <a:pos x="59310" y="172192"/>
                </a:cxn>
                <a:cxn ang="0">
                  <a:pos x="43702" y="200891"/>
                </a:cxn>
                <a:cxn ang="0">
                  <a:pos x="3122" y="159437"/>
                </a:cxn>
              </a:cxnLst>
              <a:rect l="txL" t="txT" r="txR" b="txB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2"/>
                  </a:lnTo>
                  <a:lnTo>
                    <a:pt x="261" y="113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lnTo>
                    <a:pt x="0" y="13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206"/>
            <p:cNvGrpSpPr/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grpFill/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79" name="组合 198"/>
            <p:cNvGrpSpPr/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grpFill/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13" name="Freeform 140"/>
            <p:cNvSpPr/>
            <p:nvPr/>
          </p:nvSpPr>
          <p:spPr>
            <a:xfrm>
              <a:off x="4273223" y="571486"/>
              <a:ext cx="338173" cy="281673"/>
            </a:xfrm>
            <a:custGeom>
              <a:avLst/>
              <a:gdLst>
                <a:gd name="txL" fmla="*/ 0 w 325"/>
                <a:gd name="txT" fmla="*/ 0 h 265"/>
                <a:gd name="txR" fmla="*/ 325 w 325"/>
                <a:gd name="txB" fmla="*/ 265 h 265"/>
              </a:gdLst>
              <a:ahLst/>
              <a:cxnLst>
                <a:cxn ang="0">
                  <a:pos x="172728" y="281673"/>
                </a:cxn>
                <a:cxn ang="0">
                  <a:pos x="172728" y="281673"/>
                </a:cxn>
                <a:cxn ang="0">
                  <a:pos x="175850" y="279547"/>
                </a:cxn>
                <a:cxn ang="0">
                  <a:pos x="184174" y="273170"/>
                </a:cxn>
                <a:cxn ang="0">
                  <a:pos x="196661" y="265729"/>
                </a:cxn>
                <a:cxn ang="0">
                  <a:pos x="206025" y="261478"/>
                </a:cxn>
                <a:cxn ang="0">
                  <a:pos x="215390" y="259352"/>
                </a:cxn>
                <a:cxn ang="0">
                  <a:pos x="226836" y="256163"/>
                </a:cxn>
                <a:cxn ang="0">
                  <a:pos x="239322" y="255100"/>
                </a:cxn>
                <a:cxn ang="0">
                  <a:pos x="251809" y="255100"/>
                </a:cxn>
                <a:cxn ang="0">
                  <a:pos x="267417" y="256163"/>
                </a:cxn>
                <a:cxn ang="0">
                  <a:pos x="283025" y="257226"/>
                </a:cxn>
                <a:cxn ang="0">
                  <a:pos x="299673" y="263603"/>
                </a:cxn>
                <a:cxn ang="0">
                  <a:pos x="318403" y="271044"/>
                </a:cxn>
                <a:cxn ang="0">
                  <a:pos x="338173" y="279547"/>
                </a:cxn>
                <a:cxn ang="0">
                  <a:pos x="338173" y="27636"/>
                </a:cxn>
                <a:cxn ang="0">
                  <a:pos x="338173" y="27636"/>
                </a:cxn>
                <a:cxn ang="0">
                  <a:pos x="319443" y="19133"/>
                </a:cxn>
                <a:cxn ang="0">
                  <a:pos x="299673" y="9566"/>
                </a:cxn>
                <a:cxn ang="0">
                  <a:pos x="275741" y="4252"/>
                </a:cxn>
                <a:cxn ang="0">
                  <a:pos x="263255" y="1063"/>
                </a:cxn>
                <a:cxn ang="0">
                  <a:pos x="249728" y="0"/>
                </a:cxn>
                <a:cxn ang="0">
                  <a:pos x="235160" y="0"/>
                </a:cxn>
                <a:cxn ang="0">
                  <a:pos x="220593" y="1063"/>
                </a:cxn>
                <a:cxn ang="0">
                  <a:pos x="207066" y="4252"/>
                </a:cxn>
                <a:cxn ang="0">
                  <a:pos x="194580" y="8503"/>
                </a:cxn>
                <a:cxn ang="0">
                  <a:pos x="182093" y="17007"/>
                </a:cxn>
                <a:cxn ang="0">
                  <a:pos x="168566" y="27636"/>
                </a:cxn>
                <a:cxn ang="0">
                  <a:pos x="0" y="27636"/>
                </a:cxn>
                <a:cxn ang="0">
                  <a:pos x="0" y="280610"/>
                </a:cxn>
                <a:cxn ang="0">
                  <a:pos x="172728" y="281673"/>
                </a:cxn>
              </a:cxnLst>
              <a:rect l="txL" t="txT" r="txR" b="txB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4" name="Freeform 141"/>
            <p:cNvSpPr>
              <a:spLocks noEditPoints="1"/>
            </p:cNvSpPr>
            <p:nvPr/>
          </p:nvSpPr>
          <p:spPr>
            <a:xfrm>
              <a:off x="4300277" y="2294476"/>
              <a:ext cx="412051" cy="347575"/>
            </a:xfrm>
            <a:custGeom>
              <a:avLst/>
              <a:gdLst>
                <a:gd name="txL" fmla="*/ 0 w 396"/>
                <a:gd name="txT" fmla="*/ 0 h 327"/>
                <a:gd name="txR" fmla="*/ 396 w 396"/>
                <a:gd name="txB" fmla="*/ 327 h 327"/>
              </a:gdLst>
              <a:ahLst/>
              <a:cxnLst>
                <a:cxn ang="0">
                  <a:pos x="379794" y="0"/>
                </a:cxn>
                <a:cxn ang="0">
                  <a:pos x="398524" y="5315"/>
                </a:cxn>
                <a:cxn ang="0">
                  <a:pos x="409970" y="20195"/>
                </a:cxn>
                <a:cxn ang="0">
                  <a:pos x="412051" y="209395"/>
                </a:cxn>
                <a:cxn ang="0">
                  <a:pos x="409970" y="223213"/>
                </a:cxn>
                <a:cxn ang="0">
                  <a:pos x="398524" y="238094"/>
                </a:cxn>
                <a:cxn ang="0">
                  <a:pos x="379794" y="244472"/>
                </a:cxn>
                <a:cxn ang="0">
                  <a:pos x="306957" y="276359"/>
                </a:cxn>
                <a:cxn ang="0">
                  <a:pos x="319444" y="278485"/>
                </a:cxn>
                <a:cxn ang="0">
                  <a:pos x="334011" y="290177"/>
                </a:cxn>
                <a:cxn ang="0">
                  <a:pos x="339214" y="309310"/>
                </a:cxn>
                <a:cxn ang="0">
                  <a:pos x="339214" y="321002"/>
                </a:cxn>
                <a:cxn ang="0">
                  <a:pos x="330889" y="338009"/>
                </a:cxn>
                <a:cxn ang="0">
                  <a:pos x="314241" y="346512"/>
                </a:cxn>
                <a:cxn ang="0">
                  <a:pos x="207066" y="221087"/>
                </a:cxn>
                <a:cxn ang="0">
                  <a:pos x="362105" y="221087"/>
                </a:cxn>
                <a:cxn ang="0">
                  <a:pos x="375632" y="216836"/>
                </a:cxn>
                <a:cxn ang="0">
                  <a:pos x="386038" y="204081"/>
                </a:cxn>
                <a:cxn ang="0">
                  <a:pos x="388119" y="49957"/>
                </a:cxn>
                <a:cxn ang="0">
                  <a:pos x="386038" y="38265"/>
                </a:cxn>
                <a:cxn ang="0">
                  <a:pos x="375632" y="26573"/>
                </a:cxn>
                <a:cxn ang="0">
                  <a:pos x="362105" y="21258"/>
                </a:cxn>
                <a:cxn ang="0">
                  <a:pos x="132148" y="276359"/>
                </a:cxn>
                <a:cxn ang="0">
                  <a:pos x="132148" y="244472"/>
                </a:cxn>
                <a:cxn ang="0">
                  <a:pos x="207066" y="347575"/>
                </a:cxn>
                <a:cxn ang="0">
                  <a:pos x="160242" y="306121"/>
                </a:cxn>
                <a:cxn ang="0">
                  <a:pos x="164404" y="305058"/>
                </a:cxn>
                <a:cxn ang="0">
                  <a:pos x="165445" y="300806"/>
                </a:cxn>
                <a:cxn ang="0">
                  <a:pos x="161283" y="294429"/>
                </a:cxn>
                <a:cxn ang="0">
                  <a:pos x="132148" y="276359"/>
                </a:cxn>
                <a:cxn ang="0">
                  <a:pos x="207066" y="0"/>
                </a:cxn>
                <a:cxn ang="0">
                  <a:pos x="132148" y="0"/>
                </a:cxn>
                <a:cxn ang="0">
                  <a:pos x="132148" y="293366"/>
                </a:cxn>
                <a:cxn ang="0">
                  <a:pos x="100932" y="294429"/>
                </a:cxn>
                <a:cxn ang="0">
                  <a:pos x="97810" y="300806"/>
                </a:cxn>
                <a:cxn ang="0">
                  <a:pos x="99891" y="305058"/>
                </a:cxn>
                <a:cxn ang="0">
                  <a:pos x="104053" y="306121"/>
                </a:cxn>
                <a:cxn ang="0">
                  <a:pos x="105094" y="347575"/>
                </a:cxn>
                <a:cxn ang="0">
                  <a:pos x="91567" y="345449"/>
                </a:cxn>
                <a:cxn ang="0">
                  <a:pos x="76999" y="333757"/>
                </a:cxn>
                <a:cxn ang="0">
                  <a:pos x="71797" y="313562"/>
                </a:cxn>
                <a:cxn ang="0">
                  <a:pos x="72837" y="302932"/>
                </a:cxn>
                <a:cxn ang="0">
                  <a:pos x="81162" y="285926"/>
                </a:cxn>
                <a:cxn ang="0">
                  <a:pos x="97810" y="276359"/>
                </a:cxn>
                <a:cxn ang="0">
                  <a:pos x="132148" y="244472"/>
                </a:cxn>
                <a:cxn ang="0">
                  <a:pos x="26013" y="243409"/>
                </a:cxn>
                <a:cxn ang="0">
                  <a:pos x="9365" y="233843"/>
                </a:cxn>
                <a:cxn ang="0">
                  <a:pos x="1041" y="216836"/>
                </a:cxn>
                <a:cxn ang="0">
                  <a:pos x="0" y="32951"/>
                </a:cxn>
                <a:cxn ang="0">
                  <a:pos x="5203" y="13818"/>
                </a:cxn>
                <a:cxn ang="0">
                  <a:pos x="20811" y="2126"/>
                </a:cxn>
                <a:cxn ang="0">
                  <a:pos x="132148" y="0"/>
                </a:cxn>
                <a:cxn ang="0">
                  <a:pos x="52027" y="21258"/>
                </a:cxn>
                <a:cxn ang="0">
                  <a:pos x="36419" y="26573"/>
                </a:cxn>
                <a:cxn ang="0">
                  <a:pos x="26013" y="38265"/>
                </a:cxn>
                <a:cxn ang="0">
                  <a:pos x="24973" y="193452"/>
                </a:cxn>
                <a:cxn ang="0">
                  <a:pos x="26013" y="204081"/>
                </a:cxn>
                <a:cxn ang="0">
                  <a:pos x="36419" y="216836"/>
                </a:cxn>
                <a:cxn ang="0">
                  <a:pos x="52027" y="221087"/>
                </a:cxn>
              </a:cxnLst>
              <a:rect l="txL" t="txT" r="txR" b="txB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5" name="Freeform 142"/>
            <p:cNvSpPr>
              <a:spLocks noEditPoints="1"/>
            </p:cNvSpPr>
            <p:nvPr/>
          </p:nvSpPr>
          <p:spPr>
            <a:xfrm>
              <a:off x="3453283" y="1597201"/>
              <a:ext cx="529632" cy="630311"/>
            </a:xfrm>
            <a:custGeom>
              <a:avLst/>
              <a:gdLst>
                <a:gd name="txL" fmla="*/ 0 w 509"/>
                <a:gd name="txT" fmla="*/ 0 h 593"/>
                <a:gd name="txR" fmla="*/ 509 w 509"/>
                <a:gd name="txB" fmla="*/ 593 h 593"/>
              </a:gdLst>
              <a:ahLst/>
              <a:cxnLst>
                <a:cxn ang="0">
                  <a:pos x="95729" y="133928"/>
                </a:cxn>
                <a:cxn ang="0">
                  <a:pos x="152959" y="99914"/>
                </a:cxn>
                <a:cxn ang="0">
                  <a:pos x="142553" y="141368"/>
                </a:cxn>
                <a:cxn ang="0">
                  <a:pos x="174810" y="127550"/>
                </a:cxn>
                <a:cxn ang="0">
                  <a:pos x="163364" y="166878"/>
                </a:cxn>
                <a:cxn ang="0">
                  <a:pos x="196661" y="153060"/>
                </a:cxn>
                <a:cxn ang="0">
                  <a:pos x="184175" y="194514"/>
                </a:cxn>
                <a:cxn ang="0">
                  <a:pos x="218512" y="180696"/>
                </a:cxn>
                <a:cxn ang="0">
                  <a:pos x="181053" y="242346"/>
                </a:cxn>
                <a:cxn ang="0">
                  <a:pos x="239323" y="207269"/>
                </a:cxn>
                <a:cxn ang="0">
                  <a:pos x="227877" y="249786"/>
                </a:cxn>
                <a:cxn ang="0">
                  <a:pos x="262215" y="234905"/>
                </a:cxn>
                <a:cxn ang="0">
                  <a:pos x="248688" y="275296"/>
                </a:cxn>
                <a:cxn ang="0">
                  <a:pos x="283025" y="260415"/>
                </a:cxn>
                <a:cxn ang="0">
                  <a:pos x="271579" y="302932"/>
                </a:cxn>
                <a:cxn ang="0">
                  <a:pos x="305917" y="288051"/>
                </a:cxn>
                <a:cxn ang="0">
                  <a:pos x="268458" y="349700"/>
                </a:cxn>
                <a:cxn ang="0">
                  <a:pos x="326728" y="315687"/>
                </a:cxn>
                <a:cxn ang="0">
                  <a:pos x="314241" y="357141"/>
                </a:cxn>
                <a:cxn ang="0">
                  <a:pos x="347538" y="343323"/>
                </a:cxn>
                <a:cxn ang="0">
                  <a:pos x="336093" y="384777"/>
                </a:cxn>
                <a:cxn ang="0">
                  <a:pos x="370430" y="368833"/>
                </a:cxn>
                <a:cxn ang="0">
                  <a:pos x="357944" y="410287"/>
                </a:cxn>
                <a:cxn ang="0">
                  <a:pos x="391241" y="396469"/>
                </a:cxn>
                <a:cxn ang="0">
                  <a:pos x="354822" y="458118"/>
                </a:cxn>
                <a:cxn ang="0">
                  <a:pos x="413092" y="423042"/>
                </a:cxn>
                <a:cxn ang="0">
                  <a:pos x="401646" y="465559"/>
                </a:cxn>
                <a:cxn ang="0">
                  <a:pos x="434943" y="450678"/>
                </a:cxn>
                <a:cxn ang="0">
                  <a:pos x="422457" y="492132"/>
                </a:cxn>
                <a:cxn ang="0">
                  <a:pos x="455754" y="478314"/>
                </a:cxn>
                <a:cxn ang="0">
                  <a:pos x="443268" y="518704"/>
                </a:cxn>
                <a:cxn ang="0">
                  <a:pos x="477605" y="503824"/>
                </a:cxn>
                <a:cxn ang="0">
                  <a:pos x="441187" y="565473"/>
                </a:cxn>
                <a:cxn ang="0">
                  <a:pos x="499457" y="531460"/>
                </a:cxn>
                <a:cxn ang="0">
                  <a:pos x="454714" y="630311"/>
                </a:cxn>
                <a:cxn ang="0">
                  <a:pos x="72837" y="87159"/>
                </a:cxn>
                <a:cxn ang="0">
                  <a:pos x="80121" y="85034"/>
                </a:cxn>
                <a:cxn ang="0">
                  <a:pos x="85324" y="82908"/>
                </a:cxn>
                <a:cxn ang="0">
                  <a:pos x="91567" y="69090"/>
                </a:cxn>
                <a:cxn ang="0">
                  <a:pos x="87405" y="55272"/>
                </a:cxn>
                <a:cxn ang="0">
                  <a:pos x="84283" y="52083"/>
                </a:cxn>
                <a:cxn ang="0">
                  <a:pos x="77000" y="47831"/>
                </a:cxn>
                <a:cxn ang="0">
                  <a:pos x="72837" y="2126"/>
                </a:cxn>
                <a:cxn ang="0">
                  <a:pos x="146715" y="91411"/>
                </a:cxn>
                <a:cxn ang="0">
                  <a:pos x="0" y="62712"/>
                </a:cxn>
                <a:cxn ang="0">
                  <a:pos x="72837" y="47831"/>
                </a:cxn>
                <a:cxn ang="0">
                  <a:pos x="67635" y="48894"/>
                </a:cxn>
                <a:cxn ang="0">
                  <a:pos x="61392" y="52083"/>
                </a:cxn>
                <a:cxn ang="0">
                  <a:pos x="55148" y="64838"/>
                </a:cxn>
                <a:cxn ang="0">
                  <a:pos x="59310" y="79719"/>
                </a:cxn>
                <a:cxn ang="0">
                  <a:pos x="59310" y="79719"/>
                </a:cxn>
                <a:cxn ang="0">
                  <a:pos x="65554" y="83971"/>
                </a:cxn>
                <a:cxn ang="0">
                  <a:pos x="72837" y="87159"/>
                </a:cxn>
              </a:cxnLst>
              <a:rect l="txL" t="txT" r="txR" b="txB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16" name="Freeform 143"/>
            <p:cNvSpPr>
              <a:spLocks noEditPoints="1"/>
            </p:cNvSpPr>
            <p:nvPr/>
          </p:nvSpPr>
          <p:spPr>
            <a:xfrm>
              <a:off x="3357554" y="1783212"/>
              <a:ext cx="222674" cy="458117"/>
            </a:xfrm>
            <a:custGeom>
              <a:avLst/>
              <a:gdLst>
                <a:gd name="txL" fmla="*/ 0 w 214"/>
                <a:gd name="txT" fmla="*/ 0 h 431"/>
                <a:gd name="txR" fmla="*/ 214 w 214"/>
                <a:gd name="txB" fmla="*/ 431 h 431"/>
              </a:gdLst>
              <a:ahLst/>
              <a:cxnLst>
                <a:cxn ang="0">
                  <a:pos x="201863" y="458117"/>
                </a:cxn>
                <a:cxn ang="0">
                  <a:pos x="175850" y="433670"/>
                </a:cxn>
                <a:cxn ang="0">
                  <a:pos x="217471" y="370958"/>
                </a:cxn>
                <a:cxn ang="0">
                  <a:pos x="211228" y="362455"/>
                </a:cxn>
                <a:cxn ang="0">
                  <a:pos x="195620" y="358203"/>
                </a:cxn>
                <a:cxn ang="0">
                  <a:pos x="187296" y="365643"/>
                </a:cxn>
                <a:cxn ang="0">
                  <a:pos x="186255" y="375210"/>
                </a:cxn>
                <a:cxn ang="0">
                  <a:pos x="177931" y="368832"/>
                </a:cxn>
                <a:cxn ang="0">
                  <a:pos x="130067" y="409223"/>
                </a:cxn>
                <a:cxn ang="0">
                  <a:pos x="52027" y="206206"/>
                </a:cxn>
                <a:cxn ang="0">
                  <a:pos x="56189" y="197702"/>
                </a:cxn>
                <a:cxn ang="0">
                  <a:pos x="84283" y="187073"/>
                </a:cxn>
                <a:cxn ang="0">
                  <a:pos x="76999" y="183885"/>
                </a:cxn>
                <a:cxn ang="0">
                  <a:pos x="52027" y="122235"/>
                </a:cxn>
                <a:cxn ang="0">
                  <a:pos x="103013" y="64838"/>
                </a:cxn>
                <a:cxn ang="0">
                  <a:pos x="115499" y="69090"/>
                </a:cxn>
                <a:cxn ang="0">
                  <a:pos x="149837" y="155186"/>
                </a:cxn>
                <a:cxn ang="0">
                  <a:pos x="149837" y="165815"/>
                </a:cxn>
                <a:cxn ang="0">
                  <a:pos x="174809" y="368832"/>
                </a:cxn>
                <a:cxn ang="0">
                  <a:pos x="169607" y="369895"/>
                </a:cxn>
                <a:cxn ang="0">
                  <a:pos x="159202" y="379461"/>
                </a:cxn>
                <a:cxn ang="0">
                  <a:pos x="156080" y="381587"/>
                </a:cxn>
                <a:cxn ang="0">
                  <a:pos x="140472" y="379461"/>
                </a:cxn>
                <a:cxn ang="0">
                  <a:pos x="134229" y="389027"/>
                </a:cxn>
                <a:cxn ang="0">
                  <a:pos x="135269" y="404971"/>
                </a:cxn>
                <a:cxn ang="0">
                  <a:pos x="130067" y="409223"/>
                </a:cxn>
                <a:cxn ang="0">
                  <a:pos x="52027" y="81845"/>
                </a:cxn>
                <a:cxn ang="0">
                  <a:pos x="90526" y="29762"/>
                </a:cxn>
                <a:cxn ang="0">
                  <a:pos x="80121" y="14881"/>
                </a:cxn>
                <a:cxn ang="0">
                  <a:pos x="64513" y="3189"/>
                </a:cxn>
                <a:cxn ang="0">
                  <a:pos x="52027" y="0"/>
                </a:cxn>
                <a:cxn ang="0">
                  <a:pos x="46824" y="203017"/>
                </a:cxn>
                <a:cxn ang="0">
                  <a:pos x="11446" y="114795"/>
                </a:cxn>
                <a:cxn ang="0">
                  <a:pos x="12486" y="102040"/>
                </a:cxn>
                <a:cxn ang="0">
                  <a:pos x="4162" y="64838"/>
                </a:cxn>
                <a:cxn ang="0">
                  <a:pos x="1041" y="37202"/>
                </a:cxn>
                <a:cxn ang="0">
                  <a:pos x="15608" y="12755"/>
                </a:cxn>
                <a:cxn ang="0">
                  <a:pos x="31216" y="3189"/>
                </a:cxn>
                <a:cxn ang="0">
                  <a:pos x="52027" y="81845"/>
                </a:cxn>
                <a:cxn ang="0">
                  <a:pos x="52027" y="122235"/>
                </a:cxn>
                <a:cxn ang="0">
                  <a:pos x="44743" y="104166"/>
                </a:cxn>
                <a:cxn ang="0">
                  <a:pos x="48905" y="93537"/>
                </a:cxn>
                <a:cxn ang="0">
                  <a:pos x="22892" y="105229"/>
                </a:cxn>
                <a:cxn ang="0">
                  <a:pos x="19770" y="117984"/>
                </a:cxn>
                <a:cxn ang="0">
                  <a:pos x="48905" y="192388"/>
                </a:cxn>
              </a:cxnLst>
              <a:rect l="txL" t="txT" r="txR" b="txB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213"/>
            <p:cNvGrpSpPr/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grpFill/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85" name="组合 211"/>
            <p:cNvGrpSpPr/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grpFill/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grpSp>
          <p:nvGrpSpPr>
            <p:cNvPr id="86" name="组合 200"/>
            <p:cNvGrpSpPr/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grpFill/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20" name="Freeform 151"/>
            <p:cNvSpPr>
              <a:spLocks noEditPoints="1"/>
            </p:cNvSpPr>
            <p:nvPr/>
          </p:nvSpPr>
          <p:spPr>
            <a:xfrm>
              <a:off x="3609363" y="2227512"/>
              <a:ext cx="249728" cy="442174"/>
            </a:xfrm>
            <a:custGeom>
              <a:avLst/>
              <a:gdLst>
                <a:gd name="txL" fmla="*/ 0 w 240"/>
                <a:gd name="txT" fmla="*/ 0 h 416"/>
                <a:gd name="txR" fmla="*/ 240 w 240"/>
                <a:gd name="txB" fmla="*/ 416 h 416"/>
              </a:gdLst>
              <a:ahLst/>
              <a:cxnLst>
                <a:cxn ang="0">
                  <a:pos x="149837" y="374147"/>
                </a:cxn>
                <a:cxn ang="0">
                  <a:pos x="160242" y="376273"/>
                </a:cxn>
                <a:cxn ang="0">
                  <a:pos x="170647" y="381588"/>
                </a:cxn>
                <a:cxn ang="0">
                  <a:pos x="177931" y="389028"/>
                </a:cxn>
                <a:cxn ang="0">
                  <a:pos x="182093" y="398594"/>
                </a:cxn>
                <a:cxn ang="0">
                  <a:pos x="183134" y="406035"/>
                </a:cxn>
                <a:cxn ang="0">
                  <a:pos x="182093" y="418790"/>
                </a:cxn>
                <a:cxn ang="0">
                  <a:pos x="174810" y="430482"/>
                </a:cxn>
                <a:cxn ang="0">
                  <a:pos x="164404" y="438985"/>
                </a:cxn>
                <a:cxn ang="0">
                  <a:pos x="158161" y="441111"/>
                </a:cxn>
                <a:cxn ang="0">
                  <a:pos x="149837" y="374147"/>
                </a:cxn>
                <a:cxn ang="0">
                  <a:pos x="149837" y="345448"/>
                </a:cxn>
                <a:cxn ang="0">
                  <a:pos x="149837" y="149871"/>
                </a:cxn>
                <a:cxn ang="0">
                  <a:pos x="169607" y="170067"/>
                </a:cxn>
                <a:cxn ang="0">
                  <a:pos x="182093" y="200892"/>
                </a:cxn>
                <a:cxn ang="0">
                  <a:pos x="195620" y="258289"/>
                </a:cxn>
                <a:cxn ang="0">
                  <a:pos x="199782" y="266792"/>
                </a:cxn>
                <a:cxn ang="0">
                  <a:pos x="213309" y="276359"/>
                </a:cxn>
                <a:cxn ang="0">
                  <a:pos x="234120" y="280610"/>
                </a:cxn>
                <a:cxn ang="0">
                  <a:pos x="249728" y="318875"/>
                </a:cxn>
                <a:cxn ang="0">
                  <a:pos x="140472" y="374147"/>
                </a:cxn>
                <a:cxn ang="0">
                  <a:pos x="149837" y="374147"/>
                </a:cxn>
                <a:cxn ang="0">
                  <a:pos x="149837" y="442174"/>
                </a:cxn>
                <a:cxn ang="0">
                  <a:pos x="139431" y="441111"/>
                </a:cxn>
                <a:cxn ang="0">
                  <a:pos x="130067" y="434734"/>
                </a:cxn>
                <a:cxn ang="0">
                  <a:pos x="122783" y="428356"/>
                </a:cxn>
                <a:cxn ang="0">
                  <a:pos x="116540" y="416664"/>
                </a:cxn>
                <a:cxn ang="0">
                  <a:pos x="116540" y="410286"/>
                </a:cxn>
                <a:cxn ang="0">
                  <a:pos x="118621" y="397531"/>
                </a:cxn>
                <a:cxn ang="0">
                  <a:pos x="125905" y="385839"/>
                </a:cxn>
                <a:cxn ang="0">
                  <a:pos x="135269" y="377336"/>
                </a:cxn>
                <a:cxn ang="0">
                  <a:pos x="140472" y="374147"/>
                </a:cxn>
                <a:cxn ang="0">
                  <a:pos x="149837" y="149871"/>
                </a:cxn>
                <a:cxn ang="0">
                  <a:pos x="126945" y="138179"/>
                </a:cxn>
                <a:cxn ang="0">
                  <a:pos x="101972" y="133928"/>
                </a:cxn>
                <a:cxn ang="0">
                  <a:pos x="71797" y="20195"/>
                </a:cxn>
                <a:cxn ang="0">
                  <a:pos x="67635" y="10629"/>
                </a:cxn>
                <a:cxn ang="0">
                  <a:pos x="60351" y="4252"/>
                </a:cxn>
                <a:cxn ang="0">
                  <a:pos x="50986" y="0"/>
                </a:cxn>
                <a:cxn ang="0">
                  <a:pos x="40581" y="2126"/>
                </a:cxn>
                <a:cxn ang="0">
                  <a:pos x="35378" y="3189"/>
                </a:cxn>
                <a:cxn ang="0">
                  <a:pos x="27054" y="10629"/>
                </a:cxn>
                <a:cxn ang="0">
                  <a:pos x="22892" y="19133"/>
                </a:cxn>
                <a:cxn ang="0">
                  <a:pos x="20811" y="28699"/>
                </a:cxn>
                <a:cxn ang="0">
                  <a:pos x="50986" y="147746"/>
                </a:cxn>
                <a:cxn ang="0">
                  <a:pos x="39540" y="154123"/>
                </a:cxn>
                <a:cxn ang="0">
                  <a:pos x="20811" y="174319"/>
                </a:cxn>
                <a:cxn ang="0">
                  <a:pos x="11446" y="198766"/>
                </a:cxn>
                <a:cxn ang="0">
                  <a:pos x="8324" y="229590"/>
                </a:cxn>
                <a:cxn ang="0">
                  <a:pos x="11446" y="246597"/>
                </a:cxn>
                <a:cxn ang="0">
                  <a:pos x="27054" y="302932"/>
                </a:cxn>
                <a:cxn ang="0">
                  <a:pos x="27054" y="312498"/>
                </a:cxn>
                <a:cxn ang="0">
                  <a:pos x="20811" y="327379"/>
                </a:cxn>
                <a:cxn ang="0">
                  <a:pos x="5203" y="341197"/>
                </a:cxn>
                <a:cxn ang="0">
                  <a:pos x="10405" y="383713"/>
                </a:cxn>
                <a:cxn ang="0">
                  <a:pos x="149837" y="149871"/>
                </a:cxn>
              </a:cxnLst>
              <a:rect l="txL" t="txT" r="txR" b="txB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1" name="Freeform 152"/>
            <p:cNvSpPr>
              <a:spLocks noEditPoints="1"/>
            </p:cNvSpPr>
            <p:nvPr/>
          </p:nvSpPr>
          <p:spPr>
            <a:xfrm>
              <a:off x="5163919" y="1649285"/>
              <a:ext cx="358984" cy="398594"/>
            </a:xfrm>
            <a:custGeom>
              <a:avLst/>
              <a:gdLst>
                <a:gd name="txL" fmla="*/ 0 w 345"/>
                <a:gd name="txT" fmla="*/ 0 h 375"/>
                <a:gd name="txR" fmla="*/ 345 w 345"/>
                <a:gd name="txB" fmla="*/ 375 h 375"/>
              </a:gdLst>
              <a:ahLst/>
              <a:cxnLst>
                <a:cxn ang="0">
                  <a:pos x="278863" y="182822"/>
                </a:cxn>
                <a:cxn ang="0">
                  <a:pos x="268458" y="138179"/>
                </a:cxn>
                <a:cxn ang="0">
                  <a:pos x="274701" y="267855"/>
                </a:cxn>
                <a:cxn ang="0">
                  <a:pos x="307998" y="309309"/>
                </a:cxn>
                <a:cxn ang="0">
                  <a:pos x="292390" y="313561"/>
                </a:cxn>
                <a:cxn ang="0">
                  <a:pos x="292390" y="53146"/>
                </a:cxn>
                <a:cxn ang="0">
                  <a:pos x="307998" y="56335"/>
                </a:cxn>
                <a:cxn ang="0">
                  <a:pos x="274701" y="99914"/>
                </a:cxn>
                <a:cxn ang="0">
                  <a:pos x="295511" y="182822"/>
                </a:cxn>
                <a:cxn ang="0">
                  <a:pos x="349619" y="174318"/>
                </a:cxn>
                <a:cxn ang="0">
                  <a:pos x="357943" y="187073"/>
                </a:cxn>
                <a:cxn ang="0">
                  <a:pos x="300714" y="191325"/>
                </a:cxn>
                <a:cxn ang="0">
                  <a:pos x="180012" y="81845"/>
                </a:cxn>
                <a:cxn ang="0">
                  <a:pos x="252850" y="114795"/>
                </a:cxn>
                <a:cxn ang="0">
                  <a:pos x="254931" y="250848"/>
                </a:cxn>
                <a:cxn ang="0">
                  <a:pos x="230998" y="366706"/>
                </a:cxn>
                <a:cxn ang="0">
                  <a:pos x="185215" y="398594"/>
                </a:cxn>
                <a:cxn ang="0">
                  <a:pos x="215390" y="257226"/>
                </a:cxn>
                <a:cxn ang="0">
                  <a:pos x="247647" y="224276"/>
                </a:cxn>
                <a:cxn ang="0">
                  <a:pos x="258052" y="166878"/>
                </a:cxn>
                <a:cxn ang="0">
                  <a:pos x="211228" y="109480"/>
                </a:cxn>
                <a:cxn ang="0">
                  <a:pos x="180012" y="81845"/>
                </a:cxn>
                <a:cxn ang="0">
                  <a:pos x="260133" y="96725"/>
                </a:cxn>
                <a:cxn ang="0">
                  <a:pos x="268458" y="77593"/>
                </a:cxn>
                <a:cxn ang="0">
                  <a:pos x="260133" y="271044"/>
                </a:cxn>
                <a:cxn ang="0">
                  <a:pos x="268458" y="264666"/>
                </a:cxn>
                <a:cxn ang="0">
                  <a:pos x="187296" y="6378"/>
                </a:cxn>
                <a:cxn ang="0">
                  <a:pos x="183134" y="63775"/>
                </a:cxn>
                <a:cxn ang="0">
                  <a:pos x="163364" y="397531"/>
                </a:cxn>
                <a:cxn ang="0">
                  <a:pos x="124864" y="358203"/>
                </a:cxn>
                <a:cxn ang="0">
                  <a:pos x="96770" y="238093"/>
                </a:cxn>
                <a:cxn ang="0">
                  <a:pos x="115499" y="106292"/>
                </a:cxn>
                <a:cxn ang="0">
                  <a:pos x="180012" y="102040"/>
                </a:cxn>
                <a:cxn ang="0">
                  <a:pos x="123823" y="126487"/>
                </a:cxn>
                <a:cxn ang="0">
                  <a:pos x="100932" y="194514"/>
                </a:cxn>
                <a:cxn ang="0">
                  <a:pos x="131107" y="246597"/>
                </a:cxn>
                <a:cxn ang="0">
                  <a:pos x="144634" y="308246"/>
                </a:cxn>
                <a:cxn ang="0">
                  <a:pos x="180012" y="63775"/>
                </a:cxn>
                <a:cxn ang="0">
                  <a:pos x="170647" y="57398"/>
                </a:cxn>
                <a:cxn ang="0">
                  <a:pos x="175850" y="0"/>
                </a:cxn>
                <a:cxn ang="0">
                  <a:pos x="96770" y="280610"/>
                </a:cxn>
                <a:cxn ang="0">
                  <a:pos x="96770" y="267855"/>
                </a:cxn>
                <a:cxn ang="0">
                  <a:pos x="89486" y="102040"/>
                </a:cxn>
                <a:cxn ang="0">
                  <a:pos x="97810" y="89285"/>
                </a:cxn>
                <a:cxn ang="0">
                  <a:pos x="85324" y="215772"/>
                </a:cxn>
                <a:cxn ang="0">
                  <a:pos x="83243" y="161563"/>
                </a:cxn>
                <a:cxn ang="0">
                  <a:pos x="89486" y="102040"/>
                </a:cxn>
                <a:cxn ang="0">
                  <a:pos x="52027" y="68027"/>
                </a:cxn>
                <a:cxn ang="0">
                  <a:pos x="55148" y="52083"/>
                </a:cxn>
                <a:cxn ang="0">
                  <a:pos x="89486" y="264666"/>
                </a:cxn>
                <a:cxn ang="0">
                  <a:pos x="55148" y="315686"/>
                </a:cxn>
                <a:cxn ang="0">
                  <a:pos x="52027" y="299743"/>
                </a:cxn>
                <a:cxn ang="0">
                  <a:pos x="89486" y="264666"/>
                </a:cxn>
                <a:cxn ang="0">
                  <a:pos x="59310" y="177507"/>
                </a:cxn>
                <a:cxn ang="0">
                  <a:pos x="56189" y="191325"/>
                </a:cxn>
                <a:cxn ang="0">
                  <a:pos x="0" y="187073"/>
                </a:cxn>
                <a:cxn ang="0">
                  <a:pos x="8324" y="174318"/>
                </a:cxn>
              </a:cxnLst>
              <a:rect l="txL" t="txT" r="txR" b="txB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3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2" y="0"/>
                  </a:lnTo>
                  <a:lnTo>
                    <a:pt x="173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lnTo>
                    <a:pt x="8" y="16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2" name="Freeform 153"/>
            <p:cNvSpPr>
              <a:spLocks noEditPoints="1"/>
            </p:cNvSpPr>
            <p:nvPr/>
          </p:nvSpPr>
          <p:spPr>
            <a:xfrm>
              <a:off x="3854929" y="615065"/>
              <a:ext cx="339214" cy="338008"/>
            </a:xfrm>
            <a:custGeom>
              <a:avLst/>
              <a:gdLst>
                <a:gd name="txL" fmla="*/ 0 w 325"/>
                <a:gd name="txT" fmla="*/ 0 h 318"/>
                <a:gd name="txR" fmla="*/ 325 w 325"/>
                <a:gd name="txB" fmla="*/ 318 h 318"/>
              </a:gdLst>
              <a:ahLst/>
              <a:cxnLst>
                <a:cxn ang="0">
                  <a:pos x="208747" y="37202"/>
                </a:cxn>
                <a:cxn ang="0">
                  <a:pos x="223359" y="30825"/>
                </a:cxn>
                <a:cxn ang="0">
                  <a:pos x="224403" y="17007"/>
                </a:cxn>
                <a:cxn ang="0">
                  <a:pos x="335039" y="188137"/>
                </a:cxn>
                <a:cxn ang="0">
                  <a:pos x="339214" y="208332"/>
                </a:cxn>
                <a:cxn ang="0">
                  <a:pos x="327733" y="231716"/>
                </a:cxn>
                <a:cxn ang="0">
                  <a:pos x="303727" y="167941"/>
                </a:cxn>
                <a:cxn ang="0">
                  <a:pos x="305814" y="163689"/>
                </a:cxn>
                <a:cxn ang="0">
                  <a:pos x="202485" y="184948"/>
                </a:cxn>
                <a:cxn ang="0">
                  <a:pos x="288071" y="133928"/>
                </a:cxn>
                <a:cxn ang="0">
                  <a:pos x="202485" y="178570"/>
                </a:cxn>
                <a:cxn ang="0">
                  <a:pos x="272415" y="104166"/>
                </a:cxn>
                <a:cxn ang="0">
                  <a:pos x="268240" y="102040"/>
                </a:cxn>
                <a:cxn ang="0">
                  <a:pos x="254671" y="77593"/>
                </a:cxn>
                <a:cxn ang="0">
                  <a:pos x="254671" y="71216"/>
                </a:cxn>
                <a:cxn ang="0">
                  <a:pos x="15656" y="123299"/>
                </a:cxn>
                <a:cxn ang="0">
                  <a:pos x="16700" y="133928"/>
                </a:cxn>
                <a:cxn ang="0">
                  <a:pos x="35487" y="139242"/>
                </a:cxn>
                <a:cxn ang="0">
                  <a:pos x="42793" y="124361"/>
                </a:cxn>
                <a:cxn ang="0">
                  <a:pos x="32356" y="113732"/>
                </a:cxn>
                <a:cxn ang="0">
                  <a:pos x="53231" y="113732"/>
                </a:cxn>
                <a:cxn ang="0">
                  <a:pos x="66799" y="120110"/>
                </a:cxn>
                <a:cxn ang="0">
                  <a:pos x="79324" y="110543"/>
                </a:cxn>
                <a:cxn ang="0">
                  <a:pos x="73061" y="94600"/>
                </a:cxn>
                <a:cxn ang="0">
                  <a:pos x="88718" y="86096"/>
                </a:cxn>
                <a:cxn ang="0">
                  <a:pos x="99155" y="98851"/>
                </a:cxn>
                <a:cxn ang="0">
                  <a:pos x="112723" y="93537"/>
                </a:cxn>
                <a:cxn ang="0">
                  <a:pos x="114811" y="78656"/>
                </a:cxn>
                <a:cxn ang="0">
                  <a:pos x="126292" y="59523"/>
                </a:cxn>
                <a:cxn ang="0">
                  <a:pos x="130467" y="75467"/>
                </a:cxn>
                <a:cxn ang="0">
                  <a:pos x="146123" y="77593"/>
                </a:cxn>
                <a:cxn ang="0">
                  <a:pos x="151342" y="57398"/>
                </a:cxn>
                <a:cxn ang="0">
                  <a:pos x="162823" y="40391"/>
                </a:cxn>
                <a:cxn ang="0">
                  <a:pos x="163866" y="49957"/>
                </a:cxn>
                <a:cxn ang="0">
                  <a:pos x="182654" y="55272"/>
                </a:cxn>
                <a:cxn ang="0">
                  <a:pos x="188916" y="42517"/>
                </a:cxn>
                <a:cxn ang="0">
                  <a:pos x="179522" y="29762"/>
                </a:cxn>
                <a:cxn ang="0">
                  <a:pos x="200397" y="29762"/>
                </a:cxn>
                <a:cxn ang="0">
                  <a:pos x="49056" y="184948"/>
                </a:cxn>
                <a:cxn ang="0">
                  <a:pos x="48012" y="189199"/>
                </a:cxn>
                <a:cxn ang="0">
                  <a:pos x="202485" y="106292"/>
                </a:cxn>
                <a:cxn ang="0">
                  <a:pos x="64712" y="216835"/>
                </a:cxn>
                <a:cxn ang="0">
                  <a:pos x="68887" y="221087"/>
                </a:cxn>
                <a:cxn ang="0">
                  <a:pos x="83499" y="245534"/>
                </a:cxn>
                <a:cxn ang="0">
                  <a:pos x="82455" y="249786"/>
                </a:cxn>
                <a:cxn ang="0">
                  <a:pos x="202485" y="184948"/>
                </a:cxn>
                <a:cxn ang="0">
                  <a:pos x="97067" y="277422"/>
                </a:cxn>
                <a:cxn ang="0">
                  <a:pos x="102286" y="281673"/>
                </a:cxn>
                <a:cxn ang="0">
                  <a:pos x="148210" y="333756"/>
                </a:cxn>
                <a:cxn ang="0">
                  <a:pos x="128379" y="338008"/>
                </a:cxn>
                <a:cxn ang="0">
                  <a:pos x="106461" y="325253"/>
                </a:cxn>
              </a:cxnLst>
              <a:rect l="txL" t="txT" r="txR" b="txB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3" name="Freeform 154"/>
            <p:cNvSpPr>
              <a:spLocks noEditPoints="1"/>
            </p:cNvSpPr>
            <p:nvPr/>
          </p:nvSpPr>
          <p:spPr>
            <a:xfrm>
              <a:off x="5043217" y="2056382"/>
              <a:ext cx="320484" cy="343323"/>
            </a:xfrm>
            <a:custGeom>
              <a:avLst/>
              <a:gdLst>
                <a:gd name="txL" fmla="*/ 0 w 308"/>
                <a:gd name="txT" fmla="*/ 0 h 323"/>
                <a:gd name="txR" fmla="*/ 308 w 308"/>
                <a:gd name="txB" fmla="*/ 323 h 323"/>
              </a:gdLst>
              <a:ahLst/>
              <a:cxnLst>
                <a:cxn ang="0">
                  <a:pos x="318403" y="102040"/>
                </a:cxn>
                <a:cxn ang="0">
                  <a:pos x="226836" y="327379"/>
                </a:cxn>
                <a:cxn ang="0">
                  <a:pos x="236201" y="238094"/>
                </a:cxn>
                <a:cxn ang="0">
                  <a:pos x="242444" y="222150"/>
                </a:cxn>
                <a:cxn ang="0">
                  <a:pos x="255971" y="195577"/>
                </a:cxn>
                <a:cxn ang="0">
                  <a:pos x="260133" y="169004"/>
                </a:cxn>
                <a:cxn ang="0">
                  <a:pos x="291349" y="115858"/>
                </a:cxn>
                <a:cxn ang="0">
                  <a:pos x="226836" y="79719"/>
                </a:cxn>
                <a:cxn ang="0">
                  <a:pos x="209147" y="340134"/>
                </a:cxn>
                <a:cxn ang="0">
                  <a:pos x="204985" y="307184"/>
                </a:cxn>
                <a:cxn ang="0">
                  <a:pos x="216431" y="278485"/>
                </a:cxn>
                <a:cxn ang="0">
                  <a:pos x="226836" y="263604"/>
                </a:cxn>
                <a:cxn ang="0">
                  <a:pos x="211228" y="171130"/>
                </a:cxn>
                <a:cxn ang="0">
                  <a:pos x="196661" y="195577"/>
                </a:cxn>
                <a:cxn ang="0">
                  <a:pos x="193539" y="214710"/>
                </a:cxn>
                <a:cxn ang="0">
                  <a:pos x="192499" y="164753"/>
                </a:cxn>
                <a:cxn ang="0">
                  <a:pos x="187296" y="27636"/>
                </a:cxn>
                <a:cxn ang="0">
                  <a:pos x="181053" y="338008"/>
                </a:cxn>
                <a:cxn ang="0">
                  <a:pos x="152958" y="231716"/>
                </a:cxn>
                <a:cxn ang="0">
                  <a:pos x="172728" y="211521"/>
                </a:cxn>
                <a:cxn ang="0">
                  <a:pos x="152958" y="180696"/>
                </a:cxn>
                <a:cxn ang="0">
                  <a:pos x="187296" y="180696"/>
                </a:cxn>
                <a:cxn ang="0">
                  <a:pos x="176891" y="239157"/>
                </a:cxn>
                <a:cxn ang="0">
                  <a:pos x="174809" y="258289"/>
                </a:cxn>
                <a:cxn ang="0">
                  <a:pos x="157120" y="279548"/>
                </a:cxn>
                <a:cxn ang="0">
                  <a:pos x="187296" y="341197"/>
                </a:cxn>
                <a:cxn ang="0">
                  <a:pos x="152958" y="10629"/>
                </a:cxn>
                <a:cxn ang="0">
                  <a:pos x="123823" y="0"/>
                </a:cxn>
                <a:cxn ang="0">
                  <a:pos x="137350" y="276359"/>
                </a:cxn>
                <a:cxn ang="0">
                  <a:pos x="152958" y="325253"/>
                </a:cxn>
                <a:cxn ang="0">
                  <a:pos x="144634" y="142431"/>
                </a:cxn>
                <a:cxn ang="0">
                  <a:pos x="133188" y="169004"/>
                </a:cxn>
                <a:cxn ang="0">
                  <a:pos x="125904" y="184948"/>
                </a:cxn>
                <a:cxn ang="0">
                  <a:pos x="127985" y="132865"/>
                </a:cxn>
                <a:cxn ang="0">
                  <a:pos x="152958" y="249786"/>
                </a:cxn>
                <a:cxn ang="0">
                  <a:pos x="101972" y="300806"/>
                </a:cxn>
                <a:cxn ang="0">
                  <a:pos x="107175" y="4252"/>
                </a:cxn>
                <a:cxn ang="0">
                  <a:pos x="115499" y="36139"/>
                </a:cxn>
                <a:cxn ang="0">
                  <a:pos x="123823" y="129676"/>
                </a:cxn>
                <a:cxn ang="0">
                  <a:pos x="123823" y="149872"/>
                </a:cxn>
                <a:cxn ang="0">
                  <a:pos x="113418" y="209395"/>
                </a:cxn>
                <a:cxn ang="0">
                  <a:pos x="111337" y="227465"/>
                </a:cxn>
                <a:cxn ang="0">
                  <a:pos x="109256" y="181759"/>
                </a:cxn>
                <a:cxn ang="0">
                  <a:pos x="101972" y="156249"/>
                </a:cxn>
                <a:cxn ang="0">
                  <a:pos x="123823" y="149872"/>
                </a:cxn>
                <a:cxn ang="0">
                  <a:pos x="89486" y="218961"/>
                </a:cxn>
                <a:cxn ang="0">
                  <a:pos x="100932" y="199829"/>
                </a:cxn>
                <a:cxn ang="0">
                  <a:pos x="93648" y="254038"/>
                </a:cxn>
                <a:cxn ang="0">
                  <a:pos x="89486" y="23384"/>
                </a:cxn>
                <a:cxn ang="0">
                  <a:pos x="96770" y="72279"/>
                </a:cxn>
                <a:cxn ang="0">
                  <a:pos x="89486" y="23384"/>
                </a:cxn>
                <a:cxn ang="0">
                  <a:pos x="89486" y="295492"/>
                </a:cxn>
                <a:cxn ang="0">
                  <a:pos x="80121" y="244471"/>
                </a:cxn>
                <a:cxn ang="0">
                  <a:pos x="89486" y="113732"/>
                </a:cxn>
                <a:cxn ang="0">
                  <a:pos x="69716" y="133928"/>
                </a:cxn>
                <a:cxn ang="0">
                  <a:pos x="89486" y="149872"/>
                </a:cxn>
                <a:cxn ang="0">
                  <a:pos x="60351" y="88222"/>
                </a:cxn>
                <a:cxn ang="0">
                  <a:pos x="89486" y="201955"/>
                </a:cxn>
                <a:cxn ang="0">
                  <a:pos x="2081" y="240220"/>
                </a:cxn>
                <a:cxn ang="0">
                  <a:pos x="60351" y="156249"/>
                </a:cxn>
                <a:cxn ang="0">
                  <a:pos x="52027" y="182822"/>
                </a:cxn>
                <a:cxn ang="0">
                  <a:pos x="43702" y="197703"/>
                </a:cxn>
                <a:cxn ang="0">
                  <a:pos x="30175" y="223213"/>
                </a:cxn>
              </a:cxnLst>
              <a:rect l="txL" t="txT" r="txR" b="txB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1" name="组合 212"/>
            <p:cNvGrpSpPr/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grpFill/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25" name="Freeform 168"/>
            <p:cNvSpPr>
              <a:spLocks noEditPoints="1"/>
            </p:cNvSpPr>
            <p:nvPr/>
          </p:nvSpPr>
          <p:spPr>
            <a:xfrm>
              <a:off x="4604112" y="1414380"/>
              <a:ext cx="518185" cy="345449"/>
            </a:xfrm>
            <a:custGeom>
              <a:avLst/>
              <a:gdLst>
                <a:gd name="txL" fmla="*/ 0 w 497"/>
                <a:gd name="txT" fmla="*/ 0 h 325"/>
                <a:gd name="txR" fmla="*/ 497 w 497"/>
                <a:gd name="txB" fmla="*/ 325 h 325"/>
              </a:gdLst>
              <a:ahLst/>
              <a:cxnLst>
                <a:cxn ang="0">
                  <a:pos x="518185" y="0"/>
                </a:cxn>
                <a:cxn ang="0">
                  <a:pos x="402454" y="39328"/>
                </a:cxn>
                <a:cxn ang="0">
                  <a:pos x="402454" y="223213"/>
                </a:cxn>
                <a:cxn ang="0">
                  <a:pos x="402454" y="223213"/>
                </a:cxn>
                <a:cxn ang="0">
                  <a:pos x="413922" y="222150"/>
                </a:cxn>
                <a:cxn ang="0">
                  <a:pos x="422263" y="218962"/>
                </a:cxn>
                <a:cxn ang="0">
                  <a:pos x="426434" y="216836"/>
                </a:cxn>
                <a:cxn ang="0">
                  <a:pos x="428519" y="213647"/>
                </a:cxn>
                <a:cxn ang="0">
                  <a:pos x="430604" y="209395"/>
                </a:cxn>
                <a:cxn ang="0">
                  <a:pos x="430604" y="206206"/>
                </a:cxn>
                <a:cxn ang="0">
                  <a:pos x="430604" y="125425"/>
                </a:cxn>
                <a:cxn ang="0">
                  <a:pos x="416008" y="125425"/>
                </a:cxn>
                <a:cxn ang="0">
                  <a:pos x="416008" y="91411"/>
                </a:cxn>
                <a:cxn ang="0">
                  <a:pos x="430604" y="91411"/>
                </a:cxn>
                <a:cxn ang="0">
                  <a:pos x="466054" y="91411"/>
                </a:cxn>
                <a:cxn ang="0">
                  <a:pos x="481693" y="91411"/>
                </a:cxn>
                <a:cxn ang="0">
                  <a:pos x="481693" y="125425"/>
                </a:cxn>
                <a:cxn ang="0">
                  <a:pos x="466054" y="125425"/>
                </a:cxn>
                <a:cxn ang="0">
                  <a:pos x="466054" y="206206"/>
                </a:cxn>
                <a:cxn ang="0">
                  <a:pos x="466054" y="206206"/>
                </a:cxn>
                <a:cxn ang="0">
                  <a:pos x="465011" y="216836"/>
                </a:cxn>
                <a:cxn ang="0">
                  <a:pos x="460841" y="225339"/>
                </a:cxn>
                <a:cxn ang="0">
                  <a:pos x="454585" y="233842"/>
                </a:cxn>
                <a:cxn ang="0">
                  <a:pos x="448329" y="241283"/>
                </a:cxn>
                <a:cxn ang="0">
                  <a:pos x="437903" y="246597"/>
                </a:cxn>
                <a:cxn ang="0">
                  <a:pos x="428519" y="250849"/>
                </a:cxn>
                <a:cxn ang="0">
                  <a:pos x="416008" y="254038"/>
                </a:cxn>
                <a:cxn ang="0">
                  <a:pos x="402454" y="254038"/>
                </a:cxn>
                <a:cxn ang="0">
                  <a:pos x="402454" y="307184"/>
                </a:cxn>
                <a:cxn ang="0">
                  <a:pos x="518185" y="345449"/>
                </a:cxn>
                <a:cxn ang="0">
                  <a:pos x="518185" y="0"/>
                </a:cxn>
                <a:cxn ang="0">
                  <a:pos x="402454" y="39328"/>
                </a:cxn>
                <a:cxn ang="0">
                  <a:pos x="0" y="173256"/>
                </a:cxn>
                <a:cxn ang="0">
                  <a:pos x="402454" y="307184"/>
                </a:cxn>
                <a:cxn ang="0">
                  <a:pos x="402454" y="254038"/>
                </a:cxn>
                <a:cxn ang="0">
                  <a:pos x="402454" y="254038"/>
                </a:cxn>
                <a:cxn ang="0">
                  <a:pos x="389942" y="254038"/>
                </a:cxn>
                <a:cxn ang="0">
                  <a:pos x="378473" y="250849"/>
                </a:cxn>
                <a:cxn ang="0">
                  <a:pos x="368047" y="246597"/>
                </a:cxn>
                <a:cxn ang="0">
                  <a:pos x="357621" y="241283"/>
                </a:cxn>
                <a:cxn ang="0">
                  <a:pos x="350322" y="233842"/>
                </a:cxn>
                <a:cxn ang="0">
                  <a:pos x="345109" y="225339"/>
                </a:cxn>
                <a:cxn ang="0">
                  <a:pos x="340939" y="216836"/>
                </a:cxn>
                <a:cxn ang="0">
                  <a:pos x="338853" y="206206"/>
                </a:cxn>
                <a:cxn ang="0">
                  <a:pos x="338853" y="125425"/>
                </a:cxn>
                <a:cxn ang="0">
                  <a:pos x="324257" y="125425"/>
                </a:cxn>
                <a:cxn ang="0">
                  <a:pos x="324257" y="91411"/>
                </a:cxn>
                <a:cxn ang="0">
                  <a:pos x="338853" y="91411"/>
                </a:cxn>
                <a:cxn ang="0">
                  <a:pos x="374303" y="91411"/>
                </a:cxn>
                <a:cxn ang="0">
                  <a:pos x="392027" y="91411"/>
                </a:cxn>
                <a:cxn ang="0">
                  <a:pos x="392027" y="125425"/>
                </a:cxn>
                <a:cxn ang="0">
                  <a:pos x="374303" y="125425"/>
                </a:cxn>
                <a:cxn ang="0">
                  <a:pos x="374303" y="206206"/>
                </a:cxn>
                <a:cxn ang="0">
                  <a:pos x="374303" y="206206"/>
                </a:cxn>
                <a:cxn ang="0">
                  <a:pos x="376388" y="209395"/>
                </a:cxn>
                <a:cxn ang="0">
                  <a:pos x="377431" y="213647"/>
                </a:cxn>
                <a:cxn ang="0">
                  <a:pos x="380558" y="216836"/>
                </a:cxn>
                <a:cxn ang="0">
                  <a:pos x="382644" y="218962"/>
                </a:cxn>
                <a:cxn ang="0">
                  <a:pos x="392027" y="222150"/>
                </a:cxn>
                <a:cxn ang="0">
                  <a:pos x="402454" y="223213"/>
                </a:cxn>
                <a:cxn ang="0">
                  <a:pos x="402454" y="39328"/>
                </a:cxn>
              </a:cxnLst>
              <a:rect l="txL" t="txT" r="txR" b="txB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6" name="Freeform 169"/>
            <p:cNvSpPr>
              <a:spLocks noEditPoints="1"/>
            </p:cNvSpPr>
            <p:nvPr/>
          </p:nvSpPr>
          <p:spPr>
            <a:xfrm>
              <a:off x="3859091" y="1794904"/>
              <a:ext cx="122783" cy="214709"/>
            </a:xfrm>
            <a:custGeom>
              <a:avLst/>
              <a:gdLst>
                <a:gd name="txL" fmla="*/ 0 w 117"/>
                <a:gd name="txT" fmla="*/ 0 h 202"/>
                <a:gd name="txR" fmla="*/ 117 w 117"/>
                <a:gd name="txB" fmla="*/ 202 h 202"/>
              </a:gdLst>
              <a:ahLst/>
              <a:cxnLst>
                <a:cxn ang="0">
                  <a:pos x="74509" y="180696"/>
                </a:cxn>
                <a:cxn ang="0">
                  <a:pos x="83954" y="183884"/>
                </a:cxn>
                <a:cxn ang="0">
                  <a:pos x="89201" y="192388"/>
                </a:cxn>
                <a:cxn ang="0">
                  <a:pos x="89201" y="199828"/>
                </a:cxn>
                <a:cxn ang="0">
                  <a:pos x="83954" y="211520"/>
                </a:cxn>
                <a:cxn ang="0">
                  <a:pos x="78707" y="214709"/>
                </a:cxn>
                <a:cxn ang="0">
                  <a:pos x="74509" y="180696"/>
                </a:cxn>
                <a:cxn ang="0">
                  <a:pos x="74509" y="166878"/>
                </a:cxn>
                <a:cxn ang="0">
                  <a:pos x="74509" y="72278"/>
                </a:cxn>
                <a:cxn ang="0">
                  <a:pos x="83954" y="81845"/>
                </a:cxn>
                <a:cxn ang="0">
                  <a:pos x="89201" y="96725"/>
                </a:cxn>
                <a:cxn ang="0">
                  <a:pos x="96547" y="123298"/>
                </a:cxn>
                <a:cxn ang="0">
                  <a:pos x="98646" y="127550"/>
                </a:cxn>
                <a:cxn ang="0">
                  <a:pos x="104943" y="133927"/>
                </a:cxn>
                <a:cxn ang="0">
                  <a:pos x="115437" y="134990"/>
                </a:cxn>
                <a:cxn ang="0">
                  <a:pos x="122783" y="154123"/>
                </a:cxn>
                <a:cxn ang="0">
                  <a:pos x="69262" y="180696"/>
                </a:cxn>
                <a:cxn ang="0">
                  <a:pos x="74509" y="180696"/>
                </a:cxn>
                <a:cxn ang="0">
                  <a:pos x="74509" y="214709"/>
                </a:cxn>
                <a:cxn ang="0">
                  <a:pos x="64015" y="211520"/>
                </a:cxn>
                <a:cxn ang="0">
                  <a:pos x="58768" y="200891"/>
                </a:cxn>
                <a:cxn ang="0">
                  <a:pos x="58768" y="195577"/>
                </a:cxn>
                <a:cxn ang="0">
                  <a:pos x="64015" y="183884"/>
                </a:cxn>
                <a:cxn ang="0">
                  <a:pos x="69262" y="180696"/>
                </a:cxn>
                <a:cxn ang="0">
                  <a:pos x="74509" y="72278"/>
                </a:cxn>
                <a:cxn ang="0">
                  <a:pos x="62966" y="65901"/>
                </a:cxn>
                <a:cxn ang="0">
                  <a:pos x="49323" y="64838"/>
                </a:cxn>
                <a:cxn ang="0">
                  <a:pos x="35681" y="8503"/>
                </a:cxn>
                <a:cxn ang="0">
                  <a:pos x="30433" y="1063"/>
                </a:cxn>
                <a:cxn ang="0">
                  <a:pos x="19939" y="0"/>
                </a:cxn>
                <a:cxn ang="0">
                  <a:pos x="15741" y="1063"/>
                </a:cxn>
                <a:cxn ang="0">
                  <a:pos x="10494" y="9566"/>
                </a:cxn>
                <a:cxn ang="0">
                  <a:pos x="25186" y="70152"/>
                </a:cxn>
                <a:cxn ang="0">
                  <a:pos x="19939" y="74404"/>
                </a:cxn>
                <a:cxn ang="0">
                  <a:pos x="11544" y="82907"/>
                </a:cxn>
                <a:cxn ang="0">
                  <a:pos x="6297" y="96725"/>
                </a:cxn>
                <a:cxn ang="0">
                  <a:pos x="4198" y="110543"/>
                </a:cxn>
                <a:cxn ang="0">
                  <a:pos x="6297" y="117984"/>
                </a:cxn>
                <a:cxn ang="0">
                  <a:pos x="12593" y="146682"/>
                </a:cxn>
                <a:cxn ang="0">
                  <a:pos x="12593" y="150934"/>
                </a:cxn>
                <a:cxn ang="0">
                  <a:pos x="10494" y="158374"/>
                </a:cxn>
                <a:cxn ang="0">
                  <a:pos x="3148" y="165815"/>
                </a:cxn>
                <a:cxn ang="0">
                  <a:pos x="6297" y="186010"/>
                </a:cxn>
                <a:cxn ang="0">
                  <a:pos x="74509" y="72278"/>
                </a:cxn>
              </a:cxnLst>
              <a:rect l="txL" t="txT" r="txR" b="txB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7" name="Freeform 170"/>
            <p:cNvSpPr>
              <a:spLocks noEditPoints="1"/>
            </p:cNvSpPr>
            <p:nvPr/>
          </p:nvSpPr>
          <p:spPr>
            <a:xfrm>
              <a:off x="4799732" y="1051925"/>
              <a:ext cx="242444" cy="305057"/>
            </a:xfrm>
            <a:custGeom>
              <a:avLst/>
              <a:gdLst>
                <a:gd name="txL" fmla="*/ 0 w 233"/>
                <a:gd name="txT" fmla="*/ 0 h 287"/>
                <a:gd name="txR" fmla="*/ 233 w 233"/>
                <a:gd name="txB" fmla="*/ 287 h 287"/>
              </a:gdLst>
              <a:ahLst/>
              <a:cxnLst>
                <a:cxn ang="0">
                  <a:pos x="170647" y="0"/>
                </a:cxn>
                <a:cxn ang="0">
                  <a:pos x="242444" y="263603"/>
                </a:cxn>
                <a:cxn ang="0">
                  <a:pos x="224755" y="297617"/>
                </a:cxn>
                <a:cxn ang="0">
                  <a:pos x="170647" y="240219"/>
                </a:cxn>
                <a:cxn ang="0">
                  <a:pos x="186255" y="231716"/>
                </a:cxn>
                <a:cxn ang="0">
                  <a:pos x="201863" y="203017"/>
                </a:cxn>
                <a:cxn ang="0">
                  <a:pos x="201863" y="166878"/>
                </a:cxn>
                <a:cxn ang="0">
                  <a:pos x="185215" y="157312"/>
                </a:cxn>
                <a:cxn ang="0">
                  <a:pos x="170647" y="125424"/>
                </a:cxn>
                <a:cxn ang="0">
                  <a:pos x="173769" y="223212"/>
                </a:cxn>
                <a:cxn ang="0">
                  <a:pos x="187296" y="186010"/>
                </a:cxn>
                <a:cxn ang="0">
                  <a:pos x="182093" y="170067"/>
                </a:cxn>
                <a:cxn ang="0">
                  <a:pos x="170647" y="170067"/>
                </a:cxn>
                <a:cxn ang="0">
                  <a:pos x="138391" y="14881"/>
                </a:cxn>
                <a:cxn ang="0">
                  <a:pos x="170647" y="125424"/>
                </a:cxn>
                <a:cxn ang="0">
                  <a:pos x="141512" y="117984"/>
                </a:cxn>
                <a:cxn ang="0">
                  <a:pos x="138391" y="305057"/>
                </a:cxn>
                <a:cxn ang="0">
                  <a:pos x="145675" y="238093"/>
                </a:cxn>
                <a:cxn ang="0">
                  <a:pos x="170647" y="305057"/>
                </a:cxn>
                <a:cxn ang="0">
                  <a:pos x="159201" y="213646"/>
                </a:cxn>
                <a:cxn ang="0">
                  <a:pos x="162323" y="223212"/>
                </a:cxn>
                <a:cxn ang="0">
                  <a:pos x="170647" y="170067"/>
                </a:cxn>
                <a:cxn ang="0">
                  <a:pos x="99891" y="0"/>
                </a:cxn>
                <a:cxn ang="0">
                  <a:pos x="138391" y="116921"/>
                </a:cxn>
                <a:cxn ang="0">
                  <a:pos x="107175" y="122235"/>
                </a:cxn>
                <a:cxn ang="0">
                  <a:pos x="99891" y="305057"/>
                </a:cxn>
                <a:cxn ang="0">
                  <a:pos x="137350" y="210457"/>
                </a:cxn>
                <a:cxn ang="0">
                  <a:pos x="138391" y="231716"/>
                </a:cxn>
                <a:cxn ang="0">
                  <a:pos x="105094" y="179633"/>
                </a:cxn>
                <a:cxn ang="0">
                  <a:pos x="99891" y="170067"/>
                </a:cxn>
                <a:cxn ang="0">
                  <a:pos x="99891" y="141368"/>
                </a:cxn>
                <a:cxn ang="0">
                  <a:pos x="85324" y="14881"/>
                </a:cxn>
                <a:cxn ang="0">
                  <a:pos x="99891" y="128613"/>
                </a:cxn>
                <a:cxn ang="0">
                  <a:pos x="85324" y="53146"/>
                </a:cxn>
                <a:cxn ang="0">
                  <a:pos x="85324" y="174318"/>
                </a:cxn>
                <a:cxn ang="0">
                  <a:pos x="99891" y="240219"/>
                </a:cxn>
                <a:cxn ang="0">
                  <a:pos x="93648" y="153060"/>
                </a:cxn>
                <a:cxn ang="0">
                  <a:pos x="41621" y="0"/>
                </a:cxn>
                <a:cxn ang="0">
                  <a:pos x="28094" y="15944"/>
                </a:cxn>
                <a:cxn ang="0">
                  <a:pos x="17689" y="32950"/>
                </a:cxn>
                <a:cxn ang="0">
                  <a:pos x="85324" y="53146"/>
                </a:cxn>
                <a:cxn ang="0">
                  <a:pos x="63472" y="164752"/>
                </a:cxn>
                <a:cxn ang="0">
                  <a:pos x="39540" y="170067"/>
                </a:cxn>
                <a:cxn ang="0">
                  <a:pos x="30175" y="184947"/>
                </a:cxn>
                <a:cxn ang="0">
                  <a:pos x="41621" y="194514"/>
                </a:cxn>
                <a:cxn ang="0">
                  <a:pos x="47864" y="190262"/>
                </a:cxn>
                <a:cxn ang="0">
                  <a:pos x="46824" y="182822"/>
                </a:cxn>
                <a:cxn ang="0">
                  <a:pos x="59310" y="174318"/>
                </a:cxn>
                <a:cxn ang="0">
                  <a:pos x="49946" y="207269"/>
                </a:cxn>
                <a:cxn ang="0">
                  <a:pos x="42662" y="247660"/>
                </a:cxn>
                <a:cxn ang="0">
                  <a:pos x="55148" y="259352"/>
                </a:cxn>
                <a:cxn ang="0">
                  <a:pos x="62432" y="250848"/>
                </a:cxn>
                <a:cxn ang="0">
                  <a:pos x="75959" y="190262"/>
                </a:cxn>
                <a:cxn ang="0">
                  <a:pos x="41621" y="305057"/>
                </a:cxn>
                <a:cxn ang="0">
                  <a:pos x="13527" y="292302"/>
                </a:cxn>
                <a:cxn ang="0">
                  <a:pos x="0" y="41454"/>
                </a:cxn>
                <a:cxn ang="0">
                  <a:pos x="13527" y="12755"/>
                </a:cxn>
                <a:cxn ang="0">
                  <a:pos x="41621" y="0"/>
                </a:cxn>
              </a:cxnLst>
              <a:rect l="txL" t="txT" r="txR" b="txB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8" name="Freeform 171"/>
            <p:cNvSpPr>
              <a:spLocks noEditPoints="1"/>
            </p:cNvSpPr>
            <p:nvPr/>
          </p:nvSpPr>
          <p:spPr>
            <a:xfrm>
              <a:off x="4202467" y="1371863"/>
              <a:ext cx="368349" cy="378399"/>
            </a:xfrm>
            <a:custGeom>
              <a:avLst/>
              <a:gdLst>
                <a:gd name="txL" fmla="*/ 0 w 354"/>
                <a:gd name="txT" fmla="*/ 0 h 356"/>
                <a:gd name="txR" fmla="*/ 354 w 354"/>
                <a:gd name="txB" fmla="*/ 356 h 356"/>
              </a:gdLst>
              <a:ahLst/>
              <a:cxnLst>
                <a:cxn ang="0">
                  <a:pos x="350660" y="317813"/>
                </a:cxn>
                <a:cxn ang="0">
                  <a:pos x="366268" y="96726"/>
                </a:cxn>
                <a:cxn ang="0">
                  <a:pos x="352741" y="163689"/>
                </a:cxn>
                <a:cxn ang="0">
                  <a:pos x="346498" y="159438"/>
                </a:cxn>
                <a:cxn ang="0">
                  <a:pos x="346498" y="218961"/>
                </a:cxn>
                <a:cxn ang="0">
                  <a:pos x="300714" y="234905"/>
                </a:cxn>
                <a:cxn ang="0">
                  <a:pos x="318403" y="259352"/>
                </a:cxn>
                <a:cxn ang="0">
                  <a:pos x="294471" y="283799"/>
                </a:cxn>
                <a:cxn ang="0">
                  <a:pos x="318403" y="359266"/>
                </a:cxn>
                <a:cxn ang="0">
                  <a:pos x="294471" y="62712"/>
                </a:cxn>
                <a:cxn ang="0">
                  <a:pos x="329849" y="62712"/>
                </a:cxn>
                <a:cxn ang="0">
                  <a:pos x="281985" y="49957"/>
                </a:cxn>
                <a:cxn ang="0">
                  <a:pos x="273660" y="12755"/>
                </a:cxn>
                <a:cxn ang="0">
                  <a:pos x="283025" y="237031"/>
                </a:cxn>
                <a:cxn ang="0">
                  <a:pos x="294471" y="72278"/>
                </a:cxn>
                <a:cxn ang="0">
                  <a:pos x="283025" y="280610"/>
                </a:cxn>
                <a:cxn ang="0">
                  <a:pos x="285106" y="378399"/>
                </a:cxn>
                <a:cxn ang="0">
                  <a:pos x="273660" y="29762"/>
                </a:cxn>
                <a:cxn ang="0">
                  <a:pos x="269498" y="53146"/>
                </a:cxn>
                <a:cxn ang="0">
                  <a:pos x="245566" y="53146"/>
                </a:cxn>
                <a:cxn ang="0">
                  <a:pos x="239323" y="29762"/>
                </a:cxn>
                <a:cxn ang="0">
                  <a:pos x="273660" y="72278"/>
                </a:cxn>
                <a:cxn ang="0">
                  <a:pos x="273660" y="245534"/>
                </a:cxn>
                <a:cxn ang="0">
                  <a:pos x="237242" y="285925"/>
                </a:cxn>
                <a:cxn ang="0">
                  <a:pos x="237242" y="229590"/>
                </a:cxn>
                <a:cxn ang="0">
                  <a:pos x="273660" y="369896"/>
                </a:cxn>
                <a:cxn ang="0">
                  <a:pos x="237242" y="29762"/>
                </a:cxn>
                <a:cxn ang="0">
                  <a:pos x="234120" y="52083"/>
                </a:cxn>
                <a:cxn ang="0">
                  <a:pos x="237242" y="4252"/>
                </a:cxn>
                <a:cxn ang="0">
                  <a:pos x="186256" y="72278"/>
                </a:cxn>
                <a:cxn ang="0">
                  <a:pos x="237242" y="229590"/>
                </a:cxn>
                <a:cxn ang="0">
                  <a:pos x="237242" y="317813"/>
                </a:cxn>
                <a:cxn ang="0">
                  <a:pos x="138391" y="45705"/>
                </a:cxn>
                <a:cxn ang="0">
                  <a:pos x="131107" y="4252"/>
                </a:cxn>
                <a:cxn ang="0">
                  <a:pos x="186256" y="72278"/>
                </a:cxn>
                <a:cxn ang="0">
                  <a:pos x="186256" y="257226"/>
                </a:cxn>
                <a:cxn ang="0">
                  <a:pos x="177931" y="172193"/>
                </a:cxn>
                <a:cxn ang="0">
                  <a:pos x="119661" y="32950"/>
                </a:cxn>
                <a:cxn ang="0">
                  <a:pos x="127986" y="53146"/>
                </a:cxn>
                <a:cxn ang="0">
                  <a:pos x="104053" y="45705"/>
                </a:cxn>
                <a:cxn ang="0">
                  <a:pos x="93648" y="12755"/>
                </a:cxn>
                <a:cxn ang="0">
                  <a:pos x="131107" y="102040"/>
                </a:cxn>
                <a:cxn ang="0">
                  <a:pos x="93648" y="272107"/>
                </a:cxn>
                <a:cxn ang="0">
                  <a:pos x="131107" y="172193"/>
                </a:cxn>
                <a:cxn ang="0">
                  <a:pos x="93648" y="369896"/>
                </a:cxn>
                <a:cxn ang="0">
                  <a:pos x="82202" y="41454"/>
                </a:cxn>
                <a:cxn ang="0">
                  <a:pos x="73878" y="21258"/>
                </a:cxn>
                <a:cxn ang="0">
                  <a:pos x="93648" y="172193"/>
                </a:cxn>
                <a:cxn ang="0">
                  <a:pos x="93648" y="72278"/>
                </a:cxn>
                <a:cxn ang="0">
                  <a:pos x="84283" y="280610"/>
                </a:cxn>
                <a:cxn ang="0">
                  <a:pos x="87405" y="375210"/>
                </a:cxn>
                <a:cxn ang="0">
                  <a:pos x="38500" y="62712"/>
                </a:cxn>
                <a:cxn ang="0">
                  <a:pos x="73878" y="21258"/>
                </a:cxn>
                <a:cxn ang="0">
                  <a:pos x="56189" y="241283"/>
                </a:cxn>
                <a:cxn ang="0">
                  <a:pos x="52027" y="273170"/>
                </a:cxn>
                <a:cxn ang="0">
                  <a:pos x="16649" y="317813"/>
                </a:cxn>
                <a:cxn ang="0">
                  <a:pos x="73878" y="72278"/>
                </a:cxn>
                <a:cxn ang="0">
                  <a:pos x="50986" y="366707"/>
                </a:cxn>
                <a:cxn ang="0">
                  <a:pos x="20811" y="159438"/>
                </a:cxn>
                <a:cxn ang="0">
                  <a:pos x="16649" y="163689"/>
                </a:cxn>
                <a:cxn ang="0">
                  <a:pos x="0" y="100977"/>
                </a:cxn>
                <a:cxn ang="0">
                  <a:pos x="16649" y="102040"/>
                </a:cxn>
                <a:cxn ang="0">
                  <a:pos x="16649" y="223213"/>
                </a:cxn>
              </a:cxnLst>
              <a:rect l="txL" t="txT" r="txR" b="txB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7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63" y="12"/>
                  </a:lnTo>
                  <a:lnTo>
                    <a:pt x="283" y="20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6" y="28"/>
                  </a:lnTo>
                  <a:lnTo>
                    <a:pt x="123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71" y="20"/>
                  </a:lnTo>
                  <a:lnTo>
                    <a:pt x="90" y="12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71" y="221"/>
                  </a:ln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5" y="95"/>
                  </a:lnTo>
                  <a:lnTo>
                    <a:pt x="16" y="96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lnTo>
                    <a:pt x="16" y="21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29" name="Freeform 172"/>
            <p:cNvSpPr>
              <a:spLocks noEditPoints="1"/>
            </p:cNvSpPr>
            <p:nvPr/>
          </p:nvSpPr>
          <p:spPr>
            <a:xfrm>
              <a:off x="4475086" y="1857617"/>
              <a:ext cx="415173" cy="323127"/>
            </a:xfrm>
            <a:custGeom>
              <a:avLst/>
              <a:gdLst>
                <a:gd name="txL" fmla="*/ 0 w 399"/>
                <a:gd name="txT" fmla="*/ 0 h 304"/>
                <a:gd name="txR" fmla="*/ 399 w 399"/>
                <a:gd name="txB" fmla="*/ 304 h 304"/>
              </a:gdLst>
              <a:ahLst/>
              <a:cxnLst>
                <a:cxn ang="0">
                  <a:pos x="412051" y="302932"/>
                </a:cxn>
                <a:cxn ang="0">
                  <a:pos x="405808" y="10629"/>
                </a:cxn>
                <a:cxn ang="0">
                  <a:pos x="363146" y="23384"/>
                </a:cxn>
                <a:cxn ang="0">
                  <a:pos x="391241" y="51020"/>
                </a:cxn>
                <a:cxn ang="0">
                  <a:pos x="374592" y="298680"/>
                </a:cxn>
                <a:cxn ang="0">
                  <a:pos x="316322" y="272107"/>
                </a:cxn>
                <a:cxn ang="0">
                  <a:pos x="358984" y="44643"/>
                </a:cxn>
                <a:cxn ang="0">
                  <a:pos x="371471" y="266792"/>
                </a:cxn>
                <a:cxn ang="0">
                  <a:pos x="264296" y="23384"/>
                </a:cxn>
                <a:cxn ang="0">
                  <a:pos x="264296" y="323127"/>
                </a:cxn>
                <a:cxn ang="0">
                  <a:pos x="264296" y="280610"/>
                </a:cxn>
                <a:cxn ang="0">
                  <a:pos x="288228" y="177507"/>
                </a:cxn>
                <a:cxn ang="0">
                  <a:pos x="285106" y="141368"/>
                </a:cxn>
                <a:cxn ang="0">
                  <a:pos x="284066" y="115858"/>
                </a:cxn>
                <a:cxn ang="0">
                  <a:pos x="264296" y="43580"/>
                </a:cxn>
                <a:cxn ang="0">
                  <a:pos x="270539" y="181759"/>
                </a:cxn>
                <a:cxn ang="0">
                  <a:pos x="264296" y="145620"/>
                </a:cxn>
                <a:cxn ang="0">
                  <a:pos x="267417" y="109481"/>
                </a:cxn>
                <a:cxn ang="0">
                  <a:pos x="208107" y="0"/>
                </a:cxn>
                <a:cxn ang="0">
                  <a:pos x="208107" y="299743"/>
                </a:cxn>
                <a:cxn ang="0">
                  <a:pos x="250769" y="98851"/>
                </a:cxn>
                <a:cxn ang="0">
                  <a:pos x="235161" y="128613"/>
                </a:cxn>
                <a:cxn ang="0">
                  <a:pos x="239323" y="153060"/>
                </a:cxn>
                <a:cxn ang="0">
                  <a:pos x="241404" y="189199"/>
                </a:cxn>
                <a:cxn ang="0">
                  <a:pos x="208107" y="197703"/>
                </a:cxn>
                <a:cxn ang="0">
                  <a:pos x="264296" y="43580"/>
                </a:cxn>
                <a:cxn ang="0">
                  <a:pos x="251809" y="109481"/>
                </a:cxn>
                <a:cxn ang="0">
                  <a:pos x="261174" y="136053"/>
                </a:cxn>
                <a:cxn ang="0">
                  <a:pos x="261174" y="144557"/>
                </a:cxn>
                <a:cxn ang="0">
                  <a:pos x="255971" y="180696"/>
                </a:cxn>
                <a:cxn ang="0">
                  <a:pos x="140472" y="23384"/>
                </a:cxn>
                <a:cxn ang="0">
                  <a:pos x="140472" y="323127"/>
                </a:cxn>
                <a:cxn ang="0">
                  <a:pos x="180012" y="189199"/>
                </a:cxn>
                <a:cxn ang="0">
                  <a:pos x="144634" y="226401"/>
                </a:cxn>
                <a:cxn ang="0">
                  <a:pos x="168566" y="194514"/>
                </a:cxn>
                <a:cxn ang="0">
                  <a:pos x="153999" y="162626"/>
                </a:cxn>
                <a:cxn ang="0">
                  <a:pos x="141513" y="133928"/>
                </a:cxn>
                <a:cxn ang="0">
                  <a:pos x="148796" y="144557"/>
                </a:cxn>
                <a:cxn ang="0">
                  <a:pos x="156080" y="129676"/>
                </a:cxn>
                <a:cxn ang="0">
                  <a:pos x="208107" y="43580"/>
                </a:cxn>
                <a:cxn ang="0">
                  <a:pos x="152958" y="205143"/>
                </a:cxn>
                <a:cxn ang="0">
                  <a:pos x="144634" y="174319"/>
                </a:cxn>
                <a:cxn ang="0">
                  <a:pos x="26013" y="2126"/>
                </a:cxn>
                <a:cxn ang="0">
                  <a:pos x="0" y="290177"/>
                </a:cxn>
                <a:cxn ang="0">
                  <a:pos x="26013" y="323127"/>
                </a:cxn>
                <a:cxn ang="0">
                  <a:pos x="41621" y="298680"/>
                </a:cxn>
                <a:cxn ang="0">
                  <a:pos x="24973" y="51020"/>
                </a:cxn>
                <a:cxn ang="0">
                  <a:pos x="52027" y="23384"/>
                </a:cxn>
                <a:cxn ang="0">
                  <a:pos x="129026" y="132865"/>
                </a:cxn>
                <a:cxn ang="0">
                  <a:pos x="110297" y="186011"/>
                </a:cxn>
                <a:cxn ang="0">
                  <a:pos x="121742" y="222150"/>
                </a:cxn>
                <a:cxn ang="0">
                  <a:pos x="56189" y="278484"/>
                </a:cxn>
                <a:cxn ang="0">
                  <a:pos x="44743" y="56335"/>
                </a:cxn>
                <a:cxn ang="0">
                  <a:pos x="140472" y="165815"/>
                </a:cxn>
                <a:cxn ang="0">
                  <a:pos x="136310" y="187074"/>
                </a:cxn>
                <a:cxn ang="0">
                  <a:pos x="133188" y="211521"/>
                </a:cxn>
                <a:cxn ang="0">
                  <a:pos x="132148" y="145620"/>
                </a:cxn>
              </a:cxnLst>
              <a:rect l="txL" t="txT" r="txR" b="txB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4" y="175"/>
                  </a:ln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54" y="90"/>
                  </a:lnTo>
                  <a:lnTo>
                    <a:pt x="246" y="91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5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lnTo>
                    <a:pt x="135" y="12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210"/>
            <p:cNvGrpSpPr/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grpFill/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1" name="Freeform 175"/>
            <p:cNvSpPr>
              <a:spLocks noEditPoints="1"/>
            </p:cNvSpPr>
            <p:nvPr/>
          </p:nvSpPr>
          <p:spPr>
            <a:xfrm>
              <a:off x="4764354" y="2245581"/>
              <a:ext cx="142553" cy="203018"/>
            </a:xfrm>
            <a:custGeom>
              <a:avLst/>
              <a:gdLst>
                <a:gd name="txL" fmla="*/ 0 w 137"/>
                <a:gd name="txT" fmla="*/ 0 h 191"/>
                <a:gd name="txR" fmla="*/ 137 w 137"/>
                <a:gd name="txB" fmla="*/ 191 h 191"/>
              </a:gdLst>
              <a:ahLst/>
              <a:cxnLst>
                <a:cxn ang="0">
                  <a:pos x="130067" y="58461"/>
                </a:cxn>
                <a:cxn ang="0">
                  <a:pos x="131107" y="54209"/>
                </a:cxn>
                <a:cxn ang="0">
                  <a:pos x="138391" y="36139"/>
                </a:cxn>
                <a:cxn ang="0">
                  <a:pos x="141512" y="30825"/>
                </a:cxn>
                <a:cxn ang="0">
                  <a:pos x="142553" y="22321"/>
                </a:cxn>
                <a:cxn ang="0">
                  <a:pos x="141512" y="13818"/>
                </a:cxn>
                <a:cxn ang="0">
                  <a:pos x="137350" y="6378"/>
                </a:cxn>
                <a:cxn ang="0">
                  <a:pos x="133188" y="4252"/>
                </a:cxn>
                <a:cxn ang="0">
                  <a:pos x="120702" y="0"/>
                </a:cxn>
                <a:cxn ang="0">
                  <a:pos x="107175" y="4252"/>
                </a:cxn>
                <a:cxn ang="0">
                  <a:pos x="117580" y="41454"/>
                </a:cxn>
                <a:cxn ang="0">
                  <a:pos x="107175" y="62712"/>
                </a:cxn>
                <a:cxn ang="0">
                  <a:pos x="114459" y="51020"/>
                </a:cxn>
                <a:cxn ang="0">
                  <a:pos x="114459" y="44643"/>
                </a:cxn>
                <a:cxn ang="0">
                  <a:pos x="124864" y="51020"/>
                </a:cxn>
                <a:cxn ang="0">
                  <a:pos x="125904" y="55272"/>
                </a:cxn>
                <a:cxn ang="0">
                  <a:pos x="125904" y="60587"/>
                </a:cxn>
                <a:cxn ang="0">
                  <a:pos x="107175" y="94600"/>
                </a:cxn>
                <a:cxn ang="0">
                  <a:pos x="100932" y="98852"/>
                </a:cxn>
                <a:cxn ang="0">
                  <a:pos x="103013" y="97789"/>
                </a:cxn>
                <a:cxn ang="0">
                  <a:pos x="107175" y="94600"/>
                </a:cxn>
                <a:cxn ang="0">
                  <a:pos x="105094" y="90348"/>
                </a:cxn>
                <a:cxn ang="0">
                  <a:pos x="103013" y="91411"/>
                </a:cxn>
                <a:cxn ang="0">
                  <a:pos x="98851" y="93537"/>
                </a:cxn>
                <a:cxn ang="0">
                  <a:pos x="87405" y="86097"/>
                </a:cxn>
                <a:cxn ang="0">
                  <a:pos x="87405" y="86097"/>
                </a:cxn>
                <a:cxn ang="0">
                  <a:pos x="93648" y="82908"/>
                </a:cxn>
                <a:cxn ang="0">
                  <a:pos x="107175" y="36139"/>
                </a:cxn>
                <a:cxn ang="0">
                  <a:pos x="91567" y="24447"/>
                </a:cxn>
                <a:cxn ang="0">
                  <a:pos x="83243" y="26573"/>
                </a:cxn>
                <a:cxn ang="0">
                  <a:pos x="59310" y="62712"/>
                </a:cxn>
                <a:cxn ang="0">
                  <a:pos x="59310" y="70153"/>
                </a:cxn>
                <a:cxn ang="0">
                  <a:pos x="22892" y="162627"/>
                </a:cxn>
                <a:cxn ang="0">
                  <a:pos x="27054" y="163690"/>
                </a:cxn>
                <a:cxn ang="0">
                  <a:pos x="30175" y="164753"/>
                </a:cxn>
                <a:cxn ang="0">
                  <a:pos x="30175" y="172193"/>
                </a:cxn>
                <a:cxn ang="0">
                  <a:pos x="34338" y="171130"/>
                </a:cxn>
                <a:cxn ang="0">
                  <a:pos x="39540" y="172193"/>
                </a:cxn>
                <a:cxn ang="0">
                  <a:pos x="41621" y="173256"/>
                </a:cxn>
                <a:cxn ang="0">
                  <a:pos x="42662" y="179634"/>
                </a:cxn>
                <a:cxn ang="0">
                  <a:pos x="39540" y="183885"/>
                </a:cxn>
                <a:cxn ang="0">
                  <a:pos x="22892" y="193452"/>
                </a:cxn>
                <a:cxn ang="0">
                  <a:pos x="42662" y="187074"/>
                </a:cxn>
                <a:cxn ang="0">
                  <a:pos x="107175" y="30825"/>
                </a:cxn>
                <a:cxn ang="0">
                  <a:pos x="100932" y="9566"/>
                </a:cxn>
                <a:cxn ang="0">
                  <a:pos x="107175" y="4252"/>
                </a:cxn>
                <a:cxn ang="0">
                  <a:pos x="22892" y="124362"/>
                </a:cxn>
                <a:cxn ang="0">
                  <a:pos x="2081" y="203018"/>
                </a:cxn>
                <a:cxn ang="0">
                  <a:pos x="22892" y="191326"/>
                </a:cxn>
                <a:cxn ang="0">
                  <a:pos x="5203" y="184948"/>
                </a:cxn>
                <a:cxn ang="0">
                  <a:pos x="5203" y="159438"/>
                </a:cxn>
                <a:cxn ang="0">
                  <a:pos x="6243" y="158375"/>
                </a:cxn>
                <a:cxn ang="0">
                  <a:pos x="10405" y="155187"/>
                </a:cxn>
                <a:cxn ang="0">
                  <a:pos x="15608" y="155187"/>
                </a:cxn>
                <a:cxn ang="0">
                  <a:pos x="17689" y="158375"/>
                </a:cxn>
                <a:cxn ang="0">
                  <a:pos x="18730" y="164753"/>
                </a:cxn>
                <a:cxn ang="0">
                  <a:pos x="19770" y="163690"/>
                </a:cxn>
                <a:cxn ang="0">
                  <a:pos x="22892" y="124362"/>
                </a:cxn>
              </a:cxnLst>
              <a:rect l="txL" t="txT" r="txR" b="txB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97" y="9"/>
                  </a:lnTo>
                  <a:lnTo>
                    <a:pt x="103" y="4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2" name="Freeform 176"/>
            <p:cNvSpPr>
              <a:spLocks noEditPoints="1"/>
            </p:cNvSpPr>
            <p:nvPr/>
          </p:nvSpPr>
          <p:spPr>
            <a:xfrm>
              <a:off x="3607282" y="1184789"/>
              <a:ext cx="183134" cy="203018"/>
            </a:xfrm>
            <a:custGeom>
              <a:avLst/>
              <a:gdLst>
                <a:gd name="txL" fmla="*/ 0 w 176"/>
                <a:gd name="txT" fmla="*/ 0 h 191"/>
                <a:gd name="txR" fmla="*/ 176 w 176"/>
                <a:gd name="txB" fmla="*/ 191 h 191"/>
              </a:gdLst>
              <a:ahLst/>
              <a:cxnLst>
                <a:cxn ang="0">
                  <a:pos x="143594" y="93537"/>
                </a:cxn>
                <a:cxn ang="0">
                  <a:pos x="137351" y="146683"/>
                </a:cxn>
                <a:cxn ang="0">
                  <a:pos x="156080" y="151998"/>
                </a:cxn>
                <a:cxn ang="0">
                  <a:pos x="152959" y="160501"/>
                </a:cxn>
                <a:cxn ang="0">
                  <a:pos x="137351" y="38265"/>
                </a:cxn>
                <a:cxn ang="0">
                  <a:pos x="156080" y="27636"/>
                </a:cxn>
                <a:cxn ang="0">
                  <a:pos x="140472" y="49957"/>
                </a:cxn>
                <a:cxn ang="0">
                  <a:pos x="151918" y="93537"/>
                </a:cxn>
                <a:cxn ang="0">
                  <a:pos x="181053" y="90348"/>
                </a:cxn>
                <a:cxn ang="0">
                  <a:pos x="156080" y="97789"/>
                </a:cxn>
                <a:cxn ang="0">
                  <a:pos x="91567" y="41454"/>
                </a:cxn>
                <a:cxn ang="0">
                  <a:pos x="119661" y="48894"/>
                </a:cxn>
                <a:cxn ang="0">
                  <a:pos x="137351" y="115858"/>
                </a:cxn>
                <a:cxn ang="0">
                  <a:pos x="119661" y="136054"/>
                </a:cxn>
                <a:cxn ang="0">
                  <a:pos x="115499" y="191326"/>
                </a:cxn>
                <a:cxn ang="0">
                  <a:pos x="93648" y="203018"/>
                </a:cxn>
                <a:cxn ang="0">
                  <a:pos x="109256" y="133928"/>
                </a:cxn>
                <a:cxn ang="0">
                  <a:pos x="126945" y="113733"/>
                </a:cxn>
                <a:cxn ang="0">
                  <a:pos x="129026" y="77593"/>
                </a:cxn>
                <a:cxn ang="0">
                  <a:pos x="108216" y="54209"/>
                </a:cxn>
                <a:cxn ang="0">
                  <a:pos x="91567" y="41454"/>
                </a:cxn>
                <a:cxn ang="0">
                  <a:pos x="132148" y="45706"/>
                </a:cxn>
                <a:cxn ang="0">
                  <a:pos x="137351" y="38265"/>
                </a:cxn>
                <a:cxn ang="0">
                  <a:pos x="133188" y="136054"/>
                </a:cxn>
                <a:cxn ang="0">
                  <a:pos x="137351" y="134991"/>
                </a:cxn>
                <a:cxn ang="0">
                  <a:pos x="95729" y="1063"/>
                </a:cxn>
                <a:cxn ang="0">
                  <a:pos x="91567" y="31888"/>
                </a:cxn>
                <a:cxn ang="0">
                  <a:pos x="83243" y="203018"/>
                </a:cxn>
                <a:cxn ang="0">
                  <a:pos x="64513" y="187074"/>
                </a:cxn>
                <a:cxn ang="0">
                  <a:pos x="57229" y="131802"/>
                </a:cxn>
                <a:cxn ang="0">
                  <a:pos x="45784" y="71216"/>
                </a:cxn>
                <a:cxn ang="0">
                  <a:pos x="69716" y="45706"/>
                </a:cxn>
                <a:cxn ang="0">
                  <a:pos x="91567" y="52083"/>
                </a:cxn>
                <a:cxn ang="0">
                  <a:pos x="63473" y="64838"/>
                </a:cxn>
                <a:cxn ang="0">
                  <a:pos x="52027" y="93537"/>
                </a:cxn>
                <a:cxn ang="0">
                  <a:pos x="71797" y="127551"/>
                </a:cxn>
                <a:cxn ang="0">
                  <a:pos x="91567" y="156249"/>
                </a:cxn>
                <a:cxn ang="0">
                  <a:pos x="91567" y="31888"/>
                </a:cxn>
                <a:cxn ang="0">
                  <a:pos x="87405" y="27636"/>
                </a:cxn>
                <a:cxn ang="0">
                  <a:pos x="91567" y="0"/>
                </a:cxn>
                <a:cxn ang="0">
                  <a:pos x="48905" y="143494"/>
                </a:cxn>
                <a:cxn ang="0">
                  <a:pos x="45784" y="146683"/>
                </a:cxn>
                <a:cxn ang="0">
                  <a:pos x="48905" y="49957"/>
                </a:cxn>
                <a:cxn ang="0">
                  <a:pos x="45784" y="114796"/>
                </a:cxn>
                <a:cxn ang="0">
                  <a:pos x="41621" y="81845"/>
                </a:cxn>
                <a:cxn ang="0">
                  <a:pos x="45784" y="52083"/>
                </a:cxn>
                <a:cxn ang="0">
                  <a:pos x="26013" y="32951"/>
                </a:cxn>
                <a:cxn ang="0">
                  <a:pos x="33297" y="27636"/>
                </a:cxn>
                <a:cxn ang="0">
                  <a:pos x="33297" y="159438"/>
                </a:cxn>
                <a:cxn ang="0">
                  <a:pos x="24973" y="156249"/>
                </a:cxn>
                <a:cxn ang="0">
                  <a:pos x="45784" y="134991"/>
                </a:cxn>
                <a:cxn ang="0">
                  <a:pos x="26013" y="89285"/>
                </a:cxn>
                <a:cxn ang="0">
                  <a:pos x="26013" y="97789"/>
                </a:cxn>
                <a:cxn ang="0">
                  <a:pos x="0" y="93537"/>
                </a:cxn>
              </a:cxnLst>
              <a:rect l="txL" t="txT" r="txR" b="txB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2" y="127"/>
                  </a:lnTo>
                  <a:lnTo>
                    <a:pt x="135" y="128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5" y="47"/>
                  </a:lnTo>
                  <a:lnTo>
                    <a:pt x="132" y="49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8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4" y="49"/>
                  </a:lnTo>
                  <a:lnTo>
                    <a:pt x="40" y="47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0" y="128"/>
                  </a:lnTo>
                  <a:lnTo>
                    <a:pt x="44" y="127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lnTo>
                    <a:pt x="4" y="8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533" name="Freeform 177"/>
            <p:cNvSpPr>
              <a:spLocks noEditPoints="1"/>
            </p:cNvSpPr>
            <p:nvPr/>
          </p:nvSpPr>
          <p:spPr>
            <a:xfrm>
              <a:off x="4429303" y="908431"/>
              <a:ext cx="274701" cy="406035"/>
            </a:xfrm>
            <a:custGeom>
              <a:avLst/>
              <a:gdLst>
                <a:gd name="txL" fmla="*/ 0 w 264"/>
                <a:gd name="txT" fmla="*/ 0 h 382"/>
                <a:gd name="txR" fmla="*/ 264 w 264"/>
                <a:gd name="txB" fmla="*/ 382 h 382"/>
              </a:gdLst>
              <a:ahLst/>
              <a:cxnLst>
                <a:cxn ang="0">
                  <a:pos x="137351" y="7440"/>
                </a:cxn>
                <a:cxn ang="0">
                  <a:pos x="145675" y="133928"/>
                </a:cxn>
                <a:cxn ang="0">
                  <a:pos x="162323" y="136054"/>
                </a:cxn>
                <a:cxn ang="0">
                  <a:pos x="193539" y="150934"/>
                </a:cxn>
                <a:cxn ang="0">
                  <a:pos x="214350" y="176445"/>
                </a:cxn>
                <a:cxn ang="0">
                  <a:pos x="226836" y="208332"/>
                </a:cxn>
                <a:cxn ang="0">
                  <a:pos x="228918" y="225339"/>
                </a:cxn>
                <a:cxn ang="0">
                  <a:pos x="228918" y="235968"/>
                </a:cxn>
                <a:cxn ang="0">
                  <a:pos x="223715" y="254038"/>
                </a:cxn>
                <a:cxn ang="0">
                  <a:pos x="218512" y="269981"/>
                </a:cxn>
                <a:cxn ang="0">
                  <a:pos x="201864" y="292303"/>
                </a:cxn>
                <a:cxn ang="0">
                  <a:pos x="181053" y="308246"/>
                </a:cxn>
                <a:cxn ang="0">
                  <a:pos x="165445" y="314624"/>
                </a:cxn>
                <a:cxn ang="0">
                  <a:pos x="146715" y="318876"/>
                </a:cxn>
                <a:cxn ang="0">
                  <a:pos x="137351" y="318876"/>
                </a:cxn>
                <a:cxn ang="0">
                  <a:pos x="137351" y="347574"/>
                </a:cxn>
                <a:cxn ang="0">
                  <a:pos x="149837" y="353952"/>
                </a:cxn>
                <a:cxn ang="0">
                  <a:pos x="155040" y="366707"/>
                </a:cxn>
                <a:cxn ang="0">
                  <a:pos x="153999" y="375210"/>
                </a:cxn>
                <a:cxn ang="0">
                  <a:pos x="143594" y="385840"/>
                </a:cxn>
                <a:cxn ang="0">
                  <a:pos x="137351" y="406035"/>
                </a:cxn>
                <a:cxn ang="0">
                  <a:pos x="237242" y="383714"/>
                </a:cxn>
                <a:cxn ang="0">
                  <a:pos x="237242" y="379462"/>
                </a:cxn>
                <a:cxn ang="0">
                  <a:pos x="229958" y="370959"/>
                </a:cxn>
                <a:cxn ang="0">
                  <a:pos x="209147" y="361392"/>
                </a:cxn>
                <a:cxn ang="0">
                  <a:pos x="189377" y="357141"/>
                </a:cxn>
                <a:cxn ang="0">
                  <a:pos x="222674" y="334819"/>
                </a:cxn>
                <a:cxn ang="0">
                  <a:pos x="250769" y="305058"/>
                </a:cxn>
                <a:cxn ang="0">
                  <a:pos x="267417" y="268918"/>
                </a:cxn>
                <a:cxn ang="0">
                  <a:pos x="274701" y="225339"/>
                </a:cxn>
                <a:cxn ang="0">
                  <a:pos x="273660" y="212584"/>
                </a:cxn>
                <a:cxn ang="0">
                  <a:pos x="269498" y="188137"/>
                </a:cxn>
                <a:cxn ang="0">
                  <a:pos x="261174" y="165815"/>
                </a:cxn>
                <a:cxn ang="0">
                  <a:pos x="249728" y="145620"/>
                </a:cxn>
                <a:cxn ang="0">
                  <a:pos x="234120" y="126487"/>
                </a:cxn>
                <a:cxn ang="0">
                  <a:pos x="215391" y="110544"/>
                </a:cxn>
                <a:cxn ang="0">
                  <a:pos x="194580" y="98851"/>
                </a:cxn>
                <a:cxn ang="0">
                  <a:pos x="171688" y="90348"/>
                </a:cxn>
                <a:cxn ang="0">
                  <a:pos x="181053" y="21258"/>
                </a:cxn>
                <a:cxn ang="0">
                  <a:pos x="115499" y="0"/>
                </a:cxn>
                <a:cxn ang="0">
                  <a:pos x="122783" y="207269"/>
                </a:cxn>
                <a:cxn ang="0">
                  <a:pos x="137351" y="7440"/>
                </a:cxn>
                <a:cxn ang="0">
                  <a:pos x="137351" y="318876"/>
                </a:cxn>
                <a:cxn ang="0">
                  <a:pos x="122783" y="317813"/>
                </a:cxn>
                <a:cxn ang="0">
                  <a:pos x="95729" y="309309"/>
                </a:cxn>
                <a:cxn ang="0">
                  <a:pos x="123824" y="301869"/>
                </a:cxn>
                <a:cxn ang="0">
                  <a:pos x="60351" y="276359"/>
                </a:cxn>
                <a:cxn ang="0">
                  <a:pos x="0" y="276359"/>
                </a:cxn>
                <a:cxn ang="0">
                  <a:pos x="22892" y="301869"/>
                </a:cxn>
                <a:cxn ang="0">
                  <a:pos x="35378" y="318876"/>
                </a:cxn>
                <a:cxn ang="0">
                  <a:pos x="67635" y="346512"/>
                </a:cxn>
                <a:cxn ang="0">
                  <a:pos x="86364" y="357141"/>
                </a:cxn>
                <a:cxn ang="0">
                  <a:pos x="50986" y="366707"/>
                </a:cxn>
                <a:cxn ang="0">
                  <a:pos x="40581" y="375210"/>
                </a:cxn>
                <a:cxn ang="0">
                  <a:pos x="36419" y="383714"/>
                </a:cxn>
                <a:cxn ang="0">
                  <a:pos x="137351" y="406035"/>
                </a:cxn>
                <a:cxn ang="0">
                  <a:pos x="137351" y="386902"/>
                </a:cxn>
                <a:cxn ang="0">
                  <a:pos x="123824" y="381588"/>
                </a:cxn>
                <a:cxn ang="0">
                  <a:pos x="118621" y="366707"/>
                </a:cxn>
                <a:cxn ang="0">
                  <a:pos x="119661" y="359267"/>
                </a:cxn>
                <a:cxn ang="0">
                  <a:pos x="130067" y="349700"/>
                </a:cxn>
                <a:cxn ang="0">
                  <a:pos x="137351" y="318876"/>
                </a:cxn>
              </a:cxnLst>
              <a:rect l="txL" t="txT" r="txR" b="txB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1" name="组合 197"/>
            <p:cNvGrpSpPr/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grpFill/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5" name="Freeform 181"/>
            <p:cNvSpPr>
              <a:spLocks noEditPoints="1"/>
            </p:cNvSpPr>
            <p:nvPr/>
          </p:nvSpPr>
          <p:spPr>
            <a:xfrm>
              <a:off x="4660301" y="1710934"/>
              <a:ext cx="286147" cy="104166"/>
            </a:xfrm>
            <a:custGeom>
              <a:avLst/>
              <a:gdLst>
                <a:gd name="txL" fmla="*/ 0 w 275"/>
                <a:gd name="txT" fmla="*/ 0 h 98"/>
                <a:gd name="txR" fmla="*/ 275 w 275"/>
                <a:gd name="txB" fmla="*/ 98 h 98"/>
              </a:gdLst>
              <a:ahLst/>
              <a:cxnLst>
                <a:cxn ang="0">
                  <a:pos x="248688" y="42517"/>
                </a:cxn>
                <a:cxn ang="0">
                  <a:pos x="268458" y="69090"/>
                </a:cxn>
                <a:cxn ang="0">
                  <a:pos x="248688" y="93537"/>
                </a:cxn>
                <a:cxn ang="0">
                  <a:pos x="286147" y="82908"/>
                </a:cxn>
                <a:cxn ang="0">
                  <a:pos x="248688" y="42517"/>
                </a:cxn>
                <a:cxn ang="0">
                  <a:pos x="122783" y="15944"/>
                </a:cxn>
                <a:cxn ang="0">
                  <a:pos x="115499" y="11692"/>
                </a:cxn>
                <a:cxn ang="0">
                  <a:pos x="87405" y="8503"/>
                </a:cxn>
                <a:cxn ang="0">
                  <a:pos x="111337" y="14881"/>
                </a:cxn>
                <a:cxn ang="0">
                  <a:pos x="117580" y="18070"/>
                </a:cxn>
                <a:cxn ang="0">
                  <a:pos x="117580" y="23384"/>
                </a:cxn>
                <a:cxn ang="0">
                  <a:pos x="114459" y="38265"/>
                </a:cxn>
                <a:cxn ang="0">
                  <a:pos x="113418" y="35076"/>
                </a:cxn>
                <a:cxn ang="0">
                  <a:pos x="87405" y="27636"/>
                </a:cxn>
                <a:cxn ang="0">
                  <a:pos x="103013" y="80782"/>
                </a:cxn>
                <a:cxn ang="0">
                  <a:pos x="107175" y="80782"/>
                </a:cxn>
                <a:cxn ang="0">
                  <a:pos x="237242" y="104166"/>
                </a:cxn>
                <a:cxn ang="0">
                  <a:pos x="248688" y="93537"/>
                </a:cxn>
                <a:cxn ang="0">
                  <a:pos x="237242" y="99914"/>
                </a:cxn>
                <a:cxn ang="0">
                  <a:pos x="234120" y="97788"/>
                </a:cxn>
                <a:cxn ang="0">
                  <a:pos x="228918" y="95663"/>
                </a:cxn>
                <a:cxn ang="0">
                  <a:pos x="226837" y="88222"/>
                </a:cxn>
                <a:cxn ang="0">
                  <a:pos x="228918" y="85033"/>
                </a:cxn>
                <a:cxn ang="0">
                  <a:pos x="233080" y="80782"/>
                </a:cxn>
                <a:cxn ang="0">
                  <a:pos x="235161" y="80782"/>
                </a:cxn>
                <a:cxn ang="0">
                  <a:pos x="230999" y="76530"/>
                </a:cxn>
                <a:cxn ang="0">
                  <a:pos x="229958" y="71216"/>
                </a:cxn>
                <a:cxn ang="0">
                  <a:pos x="230999" y="68027"/>
                </a:cxn>
                <a:cxn ang="0">
                  <a:pos x="235161" y="63775"/>
                </a:cxn>
                <a:cxn ang="0">
                  <a:pos x="239323" y="63775"/>
                </a:cxn>
                <a:cxn ang="0">
                  <a:pos x="234120" y="59523"/>
                </a:cxn>
                <a:cxn ang="0">
                  <a:pos x="234120" y="52083"/>
                </a:cxn>
                <a:cxn ang="0">
                  <a:pos x="235161" y="48894"/>
                </a:cxn>
                <a:cxn ang="0">
                  <a:pos x="241404" y="44643"/>
                </a:cxn>
                <a:cxn ang="0">
                  <a:pos x="246607" y="46768"/>
                </a:cxn>
                <a:cxn ang="0">
                  <a:pos x="248688" y="42517"/>
                </a:cxn>
                <a:cxn ang="0">
                  <a:pos x="65554" y="0"/>
                </a:cxn>
                <a:cxn ang="0">
                  <a:pos x="62432" y="0"/>
                </a:cxn>
                <a:cxn ang="0">
                  <a:pos x="56189" y="3189"/>
                </a:cxn>
                <a:cxn ang="0">
                  <a:pos x="34338" y="2126"/>
                </a:cxn>
                <a:cxn ang="0">
                  <a:pos x="28094" y="0"/>
                </a:cxn>
                <a:cxn ang="0">
                  <a:pos x="18730" y="3189"/>
                </a:cxn>
                <a:cxn ang="0">
                  <a:pos x="8324" y="8503"/>
                </a:cxn>
                <a:cxn ang="0">
                  <a:pos x="3122" y="19133"/>
                </a:cxn>
                <a:cxn ang="0">
                  <a:pos x="2081" y="23384"/>
                </a:cxn>
                <a:cxn ang="0">
                  <a:pos x="2081" y="35076"/>
                </a:cxn>
                <a:cxn ang="0">
                  <a:pos x="6243" y="46768"/>
                </a:cxn>
                <a:cxn ang="0">
                  <a:pos x="12486" y="53146"/>
                </a:cxn>
                <a:cxn ang="0">
                  <a:pos x="23932" y="57398"/>
                </a:cxn>
                <a:cxn ang="0">
                  <a:pos x="52027" y="24447"/>
                </a:cxn>
                <a:cxn ang="0">
                  <a:pos x="43702" y="62712"/>
                </a:cxn>
                <a:cxn ang="0">
                  <a:pos x="46824" y="68027"/>
                </a:cxn>
                <a:cxn ang="0">
                  <a:pos x="50986" y="71216"/>
                </a:cxn>
                <a:cxn ang="0">
                  <a:pos x="87405" y="27636"/>
                </a:cxn>
                <a:cxn ang="0">
                  <a:pos x="63473" y="23384"/>
                </a:cxn>
                <a:cxn ang="0">
                  <a:pos x="56189" y="26573"/>
                </a:cxn>
                <a:cxn ang="0">
                  <a:pos x="59310" y="11692"/>
                </a:cxn>
                <a:cxn ang="0">
                  <a:pos x="62432" y="7440"/>
                </a:cxn>
                <a:cxn ang="0">
                  <a:pos x="67635" y="6378"/>
                </a:cxn>
                <a:cxn ang="0">
                  <a:pos x="87405" y="4252"/>
                </a:cxn>
              </a:cxnLst>
              <a:rect l="txL" t="txT" r="txR" b="txB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" name="组合 205"/>
            <p:cNvGrpSpPr/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grpFill/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7" name="Freeform 185"/>
            <p:cNvSpPr>
              <a:spLocks noEditPoints="1"/>
            </p:cNvSpPr>
            <p:nvPr/>
          </p:nvSpPr>
          <p:spPr>
            <a:xfrm>
              <a:off x="3832037" y="1164594"/>
              <a:ext cx="131107" cy="103103"/>
            </a:xfrm>
            <a:custGeom>
              <a:avLst/>
              <a:gdLst>
                <a:gd name="txL" fmla="*/ 0 w 126"/>
                <a:gd name="txT" fmla="*/ 0 h 97"/>
                <a:gd name="txR" fmla="*/ 126 w 126"/>
                <a:gd name="txB" fmla="*/ 97 h 97"/>
              </a:gdLst>
              <a:ahLst/>
              <a:cxnLst>
                <a:cxn ang="0">
                  <a:pos x="129026" y="40391"/>
                </a:cxn>
                <a:cxn ang="0">
                  <a:pos x="109256" y="15944"/>
                </a:cxn>
                <a:cxn ang="0">
                  <a:pos x="103013" y="36139"/>
                </a:cxn>
                <a:cxn ang="0">
                  <a:pos x="115499" y="41454"/>
                </a:cxn>
                <a:cxn ang="0">
                  <a:pos x="117580" y="58460"/>
                </a:cxn>
                <a:cxn ang="0">
                  <a:pos x="103013" y="66964"/>
                </a:cxn>
                <a:cxn ang="0">
                  <a:pos x="117580" y="76530"/>
                </a:cxn>
                <a:cxn ang="0">
                  <a:pos x="130066" y="61649"/>
                </a:cxn>
                <a:cxn ang="0">
                  <a:pos x="103013" y="12755"/>
                </a:cxn>
                <a:cxn ang="0">
                  <a:pos x="41621" y="1063"/>
                </a:cxn>
                <a:cxn ang="0">
                  <a:pos x="43702" y="5315"/>
                </a:cxn>
                <a:cxn ang="0">
                  <a:pos x="47864" y="13818"/>
                </a:cxn>
                <a:cxn ang="0">
                  <a:pos x="41621" y="21258"/>
                </a:cxn>
                <a:cxn ang="0">
                  <a:pos x="41621" y="89285"/>
                </a:cxn>
                <a:cxn ang="0">
                  <a:pos x="61391" y="87159"/>
                </a:cxn>
                <a:cxn ang="0">
                  <a:pos x="82202" y="80782"/>
                </a:cxn>
                <a:cxn ang="0">
                  <a:pos x="103013" y="66964"/>
                </a:cxn>
                <a:cxn ang="0">
                  <a:pos x="95729" y="65901"/>
                </a:cxn>
                <a:cxn ang="0">
                  <a:pos x="89486" y="44643"/>
                </a:cxn>
                <a:cxn ang="0">
                  <a:pos x="98851" y="37202"/>
                </a:cxn>
                <a:cxn ang="0">
                  <a:pos x="41621" y="1063"/>
                </a:cxn>
                <a:cxn ang="0">
                  <a:pos x="34338" y="9566"/>
                </a:cxn>
                <a:cxn ang="0">
                  <a:pos x="41621" y="1063"/>
                </a:cxn>
                <a:cxn ang="0">
                  <a:pos x="41621" y="102040"/>
                </a:cxn>
                <a:cxn ang="0">
                  <a:pos x="39540" y="90348"/>
                </a:cxn>
                <a:cxn ang="0">
                  <a:pos x="34338" y="103103"/>
                </a:cxn>
                <a:cxn ang="0">
                  <a:pos x="38500" y="76530"/>
                </a:cxn>
                <a:cxn ang="0">
                  <a:pos x="34338" y="34013"/>
                </a:cxn>
                <a:cxn ang="0">
                  <a:pos x="34338" y="15944"/>
                </a:cxn>
                <a:cxn ang="0">
                  <a:pos x="37459" y="20195"/>
                </a:cxn>
                <a:cxn ang="0">
                  <a:pos x="34338" y="3189"/>
                </a:cxn>
                <a:cxn ang="0">
                  <a:pos x="28094" y="21258"/>
                </a:cxn>
                <a:cxn ang="0">
                  <a:pos x="34338" y="15944"/>
                </a:cxn>
                <a:cxn ang="0">
                  <a:pos x="34338" y="3189"/>
                </a:cxn>
                <a:cxn ang="0">
                  <a:pos x="28094" y="103103"/>
                </a:cxn>
                <a:cxn ang="0">
                  <a:pos x="28094" y="97788"/>
                </a:cxn>
                <a:cxn ang="0">
                  <a:pos x="34338" y="34013"/>
                </a:cxn>
                <a:cxn ang="0">
                  <a:pos x="23932" y="73341"/>
                </a:cxn>
                <a:cxn ang="0">
                  <a:pos x="28094" y="62712"/>
                </a:cxn>
                <a:cxn ang="0">
                  <a:pos x="27054" y="49957"/>
                </a:cxn>
                <a:cxn ang="0">
                  <a:pos x="23932" y="41454"/>
                </a:cxn>
                <a:cxn ang="0">
                  <a:pos x="34338" y="34013"/>
                </a:cxn>
                <a:cxn ang="0">
                  <a:pos x="17689" y="11692"/>
                </a:cxn>
                <a:cxn ang="0">
                  <a:pos x="2081" y="42517"/>
                </a:cxn>
                <a:cxn ang="0">
                  <a:pos x="8324" y="93537"/>
                </a:cxn>
                <a:cxn ang="0">
                  <a:pos x="23932" y="103103"/>
                </a:cxn>
                <a:cxn ang="0">
                  <a:pos x="22892" y="96725"/>
                </a:cxn>
                <a:cxn ang="0">
                  <a:pos x="17689" y="78656"/>
                </a:cxn>
                <a:cxn ang="0">
                  <a:pos x="23932" y="69090"/>
                </a:cxn>
                <a:cxn ang="0">
                  <a:pos x="13527" y="69090"/>
                </a:cxn>
                <a:cxn ang="0">
                  <a:pos x="7284" y="57398"/>
                </a:cxn>
                <a:cxn ang="0">
                  <a:pos x="14567" y="45705"/>
                </a:cxn>
                <a:cxn ang="0">
                  <a:pos x="23932" y="41454"/>
                </a:cxn>
                <a:cxn ang="0">
                  <a:pos x="14567" y="34013"/>
                </a:cxn>
                <a:cxn ang="0">
                  <a:pos x="14567" y="25510"/>
                </a:cxn>
              </a:cxnLst>
              <a:rect l="txL" t="txT" r="txR" b="txB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36" y="19"/>
                  </a:lnTo>
                  <a:lnTo>
                    <a:pt x="40" y="20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2" y="34"/>
                  </a:lnTo>
                  <a:lnTo>
                    <a:pt x="33" y="32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" name="组合 199"/>
            <p:cNvGrpSpPr/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grpFill/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39" name="Freeform 189"/>
            <p:cNvSpPr>
              <a:spLocks noEditPoints="1"/>
            </p:cNvSpPr>
            <p:nvPr/>
          </p:nvSpPr>
          <p:spPr>
            <a:xfrm>
              <a:off x="4142116" y="2953485"/>
              <a:ext cx="143594" cy="156249"/>
            </a:xfrm>
            <a:custGeom>
              <a:avLst/>
              <a:gdLst>
                <a:gd name="txL" fmla="*/ 0 w 137"/>
                <a:gd name="txT" fmla="*/ 0 h 147"/>
                <a:gd name="txR" fmla="*/ 137 w 137"/>
                <a:gd name="txB" fmla="*/ 147 h 147"/>
              </a:gdLst>
              <a:ahLst/>
              <a:cxnLst>
                <a:cxn ang="0">
                  <a:pos x="112150" y="72278"/>
                </a:cxn>
                <a:cxn ang="0">
                  <a:pos x="107958" y="54209"/>
                </a:cxn>
                <a:cxn ang="0">
                  <a:pos x="107958" y="105229"/>
                </a:cxn>
                <a:cxn ang="0">
                  <a:pos x="122631" y="117984"/>
                </a:cxn>
                <a:cxn ang="0">
                  <a:pos x="120535" y="125424"/>
                </a:cxn>
                <a:cxn ang="0">
                  <a:pos x="107958" y="40391"/>
                </a:cxn>
                <a:cxn ang="0">
                  <a:pos x="120535" y="20195"/>
                </a:cxn>
                <a:cxn ang="0">
                  <a:pos x="122631" y="25510"/>
                </a:cxn>
                <a:cxn ang="0">
                  <a:pos x="107958" y="40391"/>
                </a:cxn>
                <a:cxn ang="0">
                  <a:pos x="119487" y="72278"/>
                </a:cxn>
                <a:cxn ang="0">
                  <a:pos x="140450" y="69090"/>
                </a:cxn>
                <a:cxn ang="0">
                  <a:pos x="142546" y="74404"/>
                </a:cxn>
                <a:cxn ang="0">
                  <a:pos x="119487" y="74404"/>
                </a:cxn>
                <a:cxn ang="0">
                  <a:pos x="72321" y="31888"/>
                </a:cxn>
                <a:cxn ang="0">
                  <a:pos x="107958" y="54209"/>
                </a:cxn>
                <a:cxn ang="0">
                  <a:pos x="94332" y="106292"/>
                </a:cxn>
                <a:cxn ang="0">
                  <a:pos x="88043" y="150934"/>
                </a:cxn>
                <a:cxn ang="0">
                  <a:pos x="72321" y="121173"/>
                </a:cxn>
                <a:cxn ang="0">
                  <a:pos x="86995" y="102040"/>
                </a:cxn>
                <a:cxn ang="0">
                  <a:pos x="99572" y="89285"/>
                </a:cxn>
                <a:cxn ang="0">
                  <a:pos x="103765" y="65901"/>
                </a:cxn>
                <a:cxn ang="0">
                  <a:pos x="95380" y="49957"/>
                </a:cxn>
                <a:cxn ang="0">
                  <a:pos x="72321" y="40391"/>
                </a:cxn>
                <a:cxn ang="0">
                  <a:pos x="104813" y="32950"/>
                </a:cxn>
                <a:cxn ang="0">
                  <a:pos x="104813" y="38265"/>
                </a:cxn>
                <a:cxn ang="0">
                  <a:pos x="107958" y="105229"/>
                </a:cxn>
                <a:cxn ang="0">
                  <a:pos x="103765" y="107355"/>
                </a:cxn>
                <a:cxn ang="0">
                  <a:pos x="107958" y="105229"/>
                </a:cxn>
                <a:cxn ang="0">
                  <a:pos x="75465" y="1063"/>
                </a:cxn>
                <a:cxn ang="0">
                  <a:pos x="75465" y="24447"/>
                </a:cxn>
                <a:cxn ang="0">
                  <a:pos x="70225" y="156249"/>
                </a:cxn>
                <a:cxn ang="0">
                  <a:pos x="51358" y="145620"/>
                </a:cxn>
                <a:cxn ang="0">
                  <a:pos x="42973" y="97788"/>
                </a:cxn>
                <a:cxn ang="0">
                  <a:pos x="42973" y="45705"/>
                </a:cxn>
                <a:cxn ang="0">
                  <a:pos x="72321" y="31888"/>
                </a:cxn>
                <a:cxn ang="0">
                  <a:pos x="59743" y="42517"/>
                </a:cxn>
                <a:cxn ang="0">
                  <a:pos x="47166" y="54209"/>
                </a:cxn>
                <a:cxn ang="0">
                  <a:pos x="41925" y="72278"/>
                </a:cxn>
                <a:cxn ang="0">
                  <a:pos x="56599" y="98851"/>
                </a:cxn>
                <a:cxn ang="0">
                  <a:pos x="58695" y="103103"/>
                </a:cxn>
                <a:cxn ang="0">
                  <a:pos x="72321" y="156249"/>
                </a:cxn>
                <a:cxn ang="0">
                  <a:pos x="72321" y="25510"/>
                </a:cxn>
                <a:cxn ang="0">
                  <a:pos x="68129" y="4252"/>
                </a:cxn>
                <a:cxn ang="0">
                  <a:pos x="72321" y="0"/>
                </a:cxn>
                <a:cxn ang="0">
                  <a:pos x="39829" y="110544"/>
                </a:cxn>
                <a:cxn ang="0">
                  <a:pos x="36685" y="105229"/>
                </a:cxn>
                <a:cxn ang="0">
                  <a:pos x="36685" y="40391"/>
                </a:cxn>
                <a:cxn ang="0">
                  <a:pos x="39829" y="32950"/>
                </a:cxn>
                <a:cxn ang="0">
                  <a:pos x="36685" y="89285"/>
                </a:cxn>
                <a:cxn ang="0">
                  <a:pos x="34588" y="62712"/>
                </a:cxn>
                <a:cxn ang="0">
                  <a:pos x="36685" y="31888"/>
                </a:cxn>
                <a:cxn ang="0">
                  <a:pos x="34588" y="38265"/>
                </a:cxn>
                <a:cxn ang="0">
                  <a:pos x="22011" y="21258"/>
                </a:cxn>
                <a:cxn ang="0">
                  <a:pos x="36685" y="31888"/>
                </a:cxn>
                <a:cxn ang="0">
                  <a:pos x="27251" y="123299"/>
                </a:cxn>
                <a:cxn ang="0">
                  <a:pos x="22011" y="123299"/>
                </a:cxn>
                <a:cxn ang="0">
                  <a:pos x="34588" y="105229"/>
                </a:cxn>
                <a:cxn ang="0">
                  <a:pos x="4193" y="69090"/>
                </a:cxn>
                <a:cxn ang="0">
                  <a:pos x="24107" y="69090"/>
                </a:cxn>
                <a:cxn ang="0">
                  <a:pos x="22011" y="76530"/>
                </a:cxn>
                <a:cxn ang="0">
                  <a:pos x="0" y="72278"/>
                </a:cxn>
                <a:cxn ang="0">
                  <a:pos x="4193" y="69090"/>
                </a:cxn>
              </a:cxnLst>
              <a:rect l="txL" t="txT" r="txR" b="txB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6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6" y="36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5" y="38"/>
                  </a:lnTo>
                  <a:lnTo>
                    <a:pt x="33" y="36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3" y="99"/>
                  </a:lnTo>
                  <a:lnTo>
                    <a:pt x="35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" name="组合 214"/>
            <p:cNvGrpSpPr/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grpFill/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</a:ln>
            </p:spPr>
            <p:txBody>
              <a:bodyPr/>
              <a:lstStyle/>
              <a:p>
                <a:pPr marL="0" marR="0" lvl="0" indent="0" algn="l" defTabSz="914400" rtl="0" eaLnBrk="1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zh-CN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Impact" pitchFamily="34" charset="0"/>
                  <a:ea typeface="微软雅黑" pitchFamily="34" charset="-122"/>
                  <a:cs typeface="+mn-cs"/>
                  <a:sym typeface="Impact" pitchFamily="34" charset="0"/>
                </a:endParaRPr>
              </a:p>
            </p:txBody>
          </p:sp>
        </p:grpSp>
        <p:sp>
          <p:nvSpPr>
            <p:cNvPr id="17541" name="Freeform 194"/>
            <p:cNvSpPr>
              <a:spLocks noEditPoints="1"/>
            </p:cNvSpPr>
            <p:nvPr/>
          </p:nvSpPr>
          <p:spPr>
            <a:xfrm>
              <a:off x="4335655" y="876543"/>
              <a:ext cx="143594" cy="158375"/>
            </a:xfrm>
            <a:custGeom>
              <a:avLst/>
              <a:gdLst>
                <a:gd name="txL" fmla="*/ 0 w 137"/>
                <a:gd name="txT" fmla="*/ 0 h 149"/>
                <a:gd name="txR" fmla="*/ 137 w 137"/>
                <a:gd name="txB" fmla="*/ 149 h 149"/>
              </a:gdLst>
              <a:ahLst/>
              <a:cxnLst>
                <a:cxn ang="0">
                  <a:pos x="110054" y="73341"/>
                </a:cxn>
                <a:cxn ang="0">
                  <a:pos x="107958" y="54209"/>
                </a:cxn>
                <a:cxn ang="0">
                  <a:pos x="107958" y="105229"/>
                </a:cxn>
                <a:cxn ang="0">
                  <a:pos x="121583" y="119047"/>
                </a:cxn>
                <a:cxn ang="0">
                  <a:pos x="119487" y="125424"/>
                </a:cxn>
                <a:cxn ang="0">
                  <a:pos x="107958" y="40391"/>
                </a:cxn>
                <a:cxn ang="0">
                  <a:pos x="119487" y="20195"/>
                </a:cxn>
                <a:cxn ang="0">
                  <a:pos x="121583" y="27636"/>
                </a:cxn>
                <a:cxn ang="0">
                  <a:pos x="107958" y="40391"/>
                </a:cxn>
                <a:cxn ang="0">
                  <a:pos x="117391" y="73341"/>
                </a:cxn>
                <a:cxn ang="0">
                  <a:pos x="139401" y="69090"/>
                </a:cxn>
                <a:cxn ang="0">
                  <a:pos x="141498" y="76530"/>
                </a:cxn>
                <a:cxn ang="0">
                  <a:pos x="119487" y="76530"/>
                </a:cxn>
                <a:cxn ang="0">
                  <a:pos x="72321" y="32951"/>
                </a:cxn>
                <a:cxn ang="0">
                  <a:pos x="107958" y="54209"/>
                </a:cxn>
                <a:cxn ang="0">
                  <a:pos x="93284" y="106292"/>
                </a:cxn>
                <a:cxn ang="0">
                  <a:pos x="88043" y="153060"/>
                </a:cxn>
                <a:cxn ang="0">
                  <a:pos x="72321" y="122236"/>
                </a:cxn>
                <a:cxn ang="0">
                  <a:pos x="84899" y="102040"/>
                </a:cxn>
                <a:cxn ang="0">
                  <a:pos x="99572" y="89285"/>
                </a:cxn>
                <a:cxn ang="0">
                  <a:pos x="101669" y="65901"/>
                </a:cxn>
                <a:cxn ang="0">
                  <a:pos x="93284" y="49957"/>
                </a:cxn>
                <a:cxn ang="0">
                  <a:pos x="72321" y="41454"/>
                </a:cxn>
                <a:cxn ang="0">
                  <a:pos x="104813" y="35076"/>
                </a:cxn>
                <a:cxn ang="0">
                  <a:pos x="104813" y="40391"/>
                </a:cxn>
                <a:cxn ang="0">
                  <a:pos x="107958" y="105229"/>
                </a:cxn>
                <a:cxn ang="0">
                  <a:pos x="103765" y="109481"/>
                </a:cxn>
                <a:cxn ang="0">
                  <a:pos x="107958" y="105229"/>
                </a:cxn>
                <a:cxn ang="0">
                  <a:pos x="73369" y="1063"/>
                </a:cxn>
                <a:cxn ang="0">
                  <a:pos x="73369" y="24447"/>
                </a:cxn>
                <a:cxn ang="0">
                  <a:pos x="69177" y="158375"/>
                </a:cxn>
                <a:cxn ang="0">
                  <a:pos x="51358" y="145620"/>
                </a:cxn>
                <a:cxn ang="0">
                  <a:pos x="40877" y="98852"/>
                </a:cxn>
                <a:cxn ang="0">
                  <a:pos x="41925" y="45706"/>
                </a:cxn>
                <a:cxn ang="0">
                  <a:pos x="72321" y="32951"/>
                </a:cxn>
                <a:cxn ang="0">
                  <a:pos x="59743" y="43580"/>
                </a:cxn>
                <a:cxn ang="0">
                  <a:pos x="45070" y="54209"/>
                </a:cxn>
                <a:cxn ang="0">
                  <a:pos x="39829" y="73341"/>
                </a:cxn>
                <a:cxn ang="0">
                  <a:pos x="55551" y="100977"/>
                </a:cxn>
                <a:cxn ang="0">
                  <a:pos x="57647" y="104166"/>
                </a:cxn>
                <a:cxn ang="0">
                  <a:pos x="72321" y="158375"/>
                </a:cxn>
                <a:cxn ang="0">
                  <a:pos x="71273" y="25510"/>
                </a:cxn>
                <a:cxn ang="0">
                  <a:pos x="68129" y="4252"/>
                </a:cxn>
                <a:cxn ang="0">
                  <a:pos x="72321" y="0"/>
                </a:cxn>
                <a:cxn ang="0">
                  <a:pos x="37733" y="112669"/>
                </a:cxn>
                <a:cxn ang="0">
                  <a:pos x="35636" y="105229"/>
                </a:cxn>
                <a:cxn ang="0">
                  <a:pos x="35636" y="40391"/>
                </a:cxn>
                <a:cxn ang="0">
                  <a:pos x="37733" y="35076"/>
                </a:cxn>
                <a:cxn ang="0">
                  <a:pos x="35636" y="90348"/>
                </a:cxn>
                <a:cxn ang="0">
                  <a:pos x="32492" y="64838"/>
                </a:cxn>
                <a:cxn ang="0">
                  <a:pos x="35636" y="31888"/>
                </a:cxn>
                <a:cxn ang="0">
                  <a:pos x="32492" y="40391"/>
                </a:cxn>
                <a:cxn ang="0">
                  <a:pos x="20963" y="21258"/>
                </a:cxn>
                <a:cxn ang="0">
                  <a:pos x="35636" y="31888"/>
                </a:cxn>
                <a:cxn ang="0">
                  <a:pos x="25155" y="123299"/>
                </a:cxn>
                <a:cxn ang="0">
                  <a:pos x="20963" y="123299"/>
                </a:cxn>
                <a:cxn ang="0">
                  <a:pos x="32492" y="106292"/>
                </a:cxn>
                <a:cxn ang="0">
                  <a:pos x="4193" y="69090"/>
                </a:cxn>
                <a:cxn ang="0">
                  <a:pos x="24107" y="70153"/>
                </a:cxn>
                <a:cxn ang="0">
                  <a:pos x="20963" y="76530"/>
                </a:cxn>
                <a:cxn ang="0">
                  <a:pos x="0" y="73341"/>
                </a:cxn>
                <a:cxn ang="0">
                  <a:pos x="4193" y="69090"/>
                </a:cxn>
              </a:cxnLst>
              <a:rect l="txL" t="txT" r="txR" b="txB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3" y="99"/>
                  </a:lnTo>
                  <a:lnTo>
                    <a:pt x="104" y="100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4" y="38"/>
                  </a:lnTo>
                  <a:lnTo>
                    <a:pt x="103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4" y="38"/>
                  </a:lnTo>
                  <a:lnTo>
                    <a:pt x="31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4" y="99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lnTo>
                    <a:pt x="4" y="65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3" grpId="0"/>
      <p:bldP spid="11275" grpId="0"/>
      <p:bldP spid="11276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8" cy="5143499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2008"/>
            <a:ext cx="9144000" cy="16367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10128"/>
            <a:ext cx="9144000" cy="1833372"/>
          </a:xfrm>
          <a:prstGeom prst="rect">
            <a:avLst/>
          </a:prstGeom>
        </p:spPr>
      </p:pic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203585" y="4732920"/>
            <a:ext cx="4392488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清风素材信息技术</a:t>
            </a:r>
            <a:r>
              <a:rPr lang="zh-CN" altLang="en-US" sz="1400" b="1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有限公司</a:t>
            </a:r>
          </a:p>
        </p:txBody>
      </p:sp>
      <p:sp>
        <p:nvSpPr>
          <p:cNvPr id="5" name="TextBox 7"/>
          <p:cNvSpPr>
            <a:spLocks noChangeArrowheads="1"/>
          </p:cNvSpPr>
          <p:nvPr/>
        </p:nvSpPr>
        <p:spPr bwMode="auto">
          <a:xfrm>
            <a:off x="2195830" y="3651885"/>
            <a:ext cx="4754880" cy="652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sz="4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</a:rPr>
              <a:t>演示完毕 感谢聆听！</a:t>
            </a:r>
          </a:p>
        </p:txBody>
      </p:sp>
      <p:sp>
        <p:nvSpPr>
          <p:cNvPr id="2" name="矩形 1"/>
          <p:cNvSpPr/>
          <p:nvPr/>
        </p:nvSpPr>
        <p:spPr>
          <a:xfrm>
            <a:off x="0" y="3300784"/>
            <a:ext cx="9144000" cy="3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0" y="3300784"/>
            <a:ext cx="3819668" cy="36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TextBox 7"/>
          <p:cNvSpPr>
            <a:spLocks noChangeArrowheads="1"/>
          </p:cNvSpPr>
          <p:nvPr/>
        </p:nvSpPr>
        <p:spPr bwMode="auto">
          <a:xfrm>
            <a:off x="3492500" y="4300855"/>
            <a:ext cx="242697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汇报人</a:t>
            </a:r>
            <a:r>
              <a:rPr lang="zh-CN" altLang="en-US" sz="20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：清风素材</a:t>
            </a:r>
            <a:endParaRPr lang="zh-CN" altLang="en-US" sz="2000" b="1" dirty="0" smtClean="0">
              <a:solidFill>
                <a:schemeClr val="accent2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4048684" y="793673"/>
            <a:ext cx="10466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CONTENTS</a:t>
            </a:r>
            <a:endParaRPr lang="zh-CN" altLang="en-US" sz="1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Freeform 5"/>
          <p:cNvSpPr/>
          <p:nvPr/>
        </p:nvSpPr>
        <p:spPr bwMode="auto">
          <a:xfrm>
            <a:off x="2407379" y="2011783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5"/>
          <p:cNvSpPr/>
          <p:nvPr/>
        </p:nvSpPr>
        <p:spPr bwMode="auto">
          <a:xfrm>
            <a:off x="4068180" y="1995908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KSO_Shape"/>
          <p:cNvSpPr/>
          <p:nvPr/>
        </p:nvSpPr>
        <p:spPr bwMode="auto">
          <a:xfrm>
            <a:off x="2628040" y="2211722"/>
            <a:ext cx="512220" cy="435386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1" name="Freeform 5"/>
          <p:cNvSpPr/>
          <p:nvPr/>
        </p:nvSpPr>
        <p:spPr bwMode="auto">
          <a:xfrm>
            <a:off x="5665659" y="1995908"/>
            <a:ext cx="945370" cy="852358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文本框 9"/>
          <p:cNvSpPr txBox="1"/>
          <p:nvPr/>
        </p:nvSpPr>
        <p:spPr>
          <a:xfrm>
            <a:off x="2051928" y="3004463"/>
            <a:ext cx="1723583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工作内容概述</a:t>
            </a:r>
          </a:p>
        </p:txBody>
      </p:sp>
      <p:sp>
        <p:nvSpPr>
          <p:cNvPr id="57" name="文本框 9"/>
          <p:cNvSpPr txBox="1"/>
          <p:nvPr/>
        </p:nvSpPr>
        <p:spPr>
          <a:xfrm>
            <a:off x="3839866" y="2966570"/>
            <a:ext cx="1401998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59" name="文本框 9"/>
          <p:cNvSpPr txBox="1"/>
          <p:nvPr/>
        </p:nvSpPr>
        <p:spPr>
          <a:xfrm>
            <a:off x="5382436" y="2966570"/>
            <a:ext cx="1511816" cy="39497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总结与展望</a:t>
            </a:r>
          </a:p>
        </p:txBody>
      </p:sp>
      <p:sp>
        <p:nvSpPr>
          <p:cNvPr id="63" name="Freeform 5"/>
          <p:cNvSpPr/>
          <p:nvPr/>
        </p:nvSpPr>
        <p:spPr bwMode="auto">
          <a:xfrm>
            <a:off x="3637930" y="0"/>
            <a:ext cx="1870372" cy="791722"/>
          </a:xfrm>
          <a:custGeom>
            <a:avLst/>
            <a:gdLst/>
            <a:ahLst/>
            <a:cxnLst/>
            <a:rect l="l" t="t" r="r" b="b"/>
            <a:pathLst>
              <a:path w="1212931" h="513429">
                <a:moveTo>
                  <a:pt x="0" y="0"/>
                </a:moveTo>
                <a:lnTo>
                  <a:pt x="1212931" y="0"/>
                </a:lnTo>
                <a:cubicBezTo>
                  <a:pt x="1210875" y="8189"/>
                  <a:pt x="1207259" y="15721"/>
                  <a:pt x="1202896" y="22772"/>
                </a:cubicBezTo>
                <a:lnTo>
                  <a:pt x="956422" y="454561"/>
                </a:lnTo>
                <a:cubicBezTo>
                  <a:pt x="946115" y="471761"/>
                  <a:pt x="931774" y="486697"/>
                  <a:pt x="913401" y="497559"/>
                </a:cubicBezTo>
                <a:cubicBezTo>
                  <a:pt x="894131" y="508874"/>
                  <a:pt x="873069" y="513853"/>
                  <a:pt x="852006" y="513401"/>
                </a:cubicBezTo>
                <a:lnTo>
                  <a:pt x="358161" y="513401"/>
                </a:lnTo>
                <a:cubicBezTo>
                  <a:pt x="338443" y="513401"/>
                  <a:pt x="317829" y="508422"/>
                  <a:pt x="299456" y="497559"/>
                </a:cubicBezTo>
                <a:cubicBezTo>
                  <a:pt x="281082" y="486697"/>
                  <a:pt x="266294" y="471761"/>
                  <a:pt x="256435" y="454109"/>
                </a:cubicBezTo>
                <a:lnTo>
                  <a:pt x="8616" y="20509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4070415" y="117857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32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0" y="5035826"/>
            <a:ext cx="9144000" cy="10767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417" name="MH_Other_7"/>
          <p:cNvPicPr/>
          <p:nvPr/>
        </p:nvPicPr>
        <p:blipFill>
          <a:blip r:embed="rId4"/>
          <a:stretch>
            <a:fillRect/>
          </a:stretch>
        </p:blipFill>
        <p:spPr>
          <a:xfrm>
            <a:off x="5846763" y="2195513"/>
            <a:ext cx="493712" cy="493712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9" name="KSO_Shape"/>
          <p:cNvSpPr/>
          <p:nvPr/>
        </p:nvSpPr>
        <p:spPr bwMode="auto">
          <a:xfrm>
            <a:off x="4283930" y="2211448"/>
            <a:ext cx="506538" cy="431400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7" grpId="0"/>
      <p:bldP spid="5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工作内容概述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日常工作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项目情况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项目总结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4211955" y="1894205"/>
            <a:ext cx="797560" cy="577850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15" grpId="0"/>
      <p:bldP spid="20" grpId="0"/>
      <p:bldP spid="22" grpId="0"/>
      <p:bldP spid="4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标题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日常工作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1550" y="1203325"/>
            <a:ext cx="2188210" cy="3423920"/>
            <a:chOff x="509451" y="1815737"/>
            <a:chExt cx="2625635" cy="4010297"/>
          </a:xfrm>
        </p:grpSpPr>
        <p:sp>
          <p:nvSpPr>
            <p:cNvPr id="7" name="矩形 6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84349" y="3588092"/>
              <a:ext cx="2058911" cy="137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处理不连沟、红木脑包、亿晶光电、南瑞信通项目，并借亿晶光电项目与特变展开合作。</a:t>
              </a:r>
            </a:p>
          </p:txBody>
        </p:sp>
      </p:grpSp>
      <p:sp>
        <p:nvSpPr>
          <p:cNvPr id="7277" name="Freeform 6">
            <a:hlinkClick r:id="rId3"/>
          </p:cNvPr>
          <p:cNvSpPr>
            <a:spLocks noEditPoints="1"/>
          </p:cNvSpPr>
          <p:nvPr/>
        </p:nvSpPr>
        <p:spPr>
          <a:xfrm>
            <a:off x="1894205" y="1769110"/>
            <a:ext cx="409575" cy="426085"/>
          </a:xfrm>
          <a:custGeom>
            <a:avLst/>
            <a:gdLst>
              <a:gd name="txL" fmla="*/ 0 w 134"/>
              <a:gd name="txT" fmla="*/ 0 h 143"/>
              <a:gd name="txR" fmla="*/ 134 w 134"/>
              <a:gd name="txB" fmla="*/ 143 h 14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419475" y="1203325"/>
            <a:ext cx="2188210" cy="3423920"/>
            <a:chOff x="509451" y="1815737"/>
            <a:chExt cx="2625635" cy="4010297"/>
          </a:xfrm>
        </p:grpSpPr>
        <p:sp>
          <p:nvSpPr>
            <p:cNvPr id="5" name="矩形 4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784349" y="3588092"/>
              <a:ext cx="2058911" cy="6240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拜访系统外项目相关对接单位。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95645" y="1203325"/>
            <a:ext cx="2188210" cy="3423920"/>
            <a:chOff x="509451" y="1815737"/>
            <a:chExt cx="2625635" cy="4010297"/>
          </a:xfrm>
        </p:grpSpPr>
        <p:sp>
          <p:nvSpPr>
            <p:cNvPr id="15" name="矩形 14"/>
            <p:cNvSpPr/>
            <p:nvPr/>
          </p:nvSpPr>
          <p:spPr>
            <a:xfrm>
              <a:off x="509451" y="1815737"/>
              <a:ext cx="2625635" cy="4010297"/>
            </a:xfrm>
            <a:prstGeom prst="rect">
              <a:avLst/>
            </a:prstGeom>
            <a:solidFill>
              <a:schemeClr val="accent1">
                <a:lumMod val="75000"/>
                <a:alpha val="7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1404256" y="2272936"/>
              <a:ext cx="836024" cy="836024"/>
            </a:xfrm>
            <a:prstGeom prst="ellipse">
              <a:avLst/>
            </a:prstGeom>
            <a:solidFill>
              <a:srgbClr val="E7EDE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4349" y="3588092"/>
              <a:ext cx="2058911" cy="13737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 eaLnBrk="1" latinLnBrk="0" hangingPunct="1"/>
              <a:r>
                <a:rPr lang="zh-CN" altLang="en-US" sz="1400" dirty="0">
                  <a:solidFill>
                    <a:srgbClr val="E7EDEA"/>
                  </a:solidFill>
                  <a:latin typeface="微软雅黑" pitchFamily="34" charset="-122"/>
                  <a:ea typeface="微软雅黑" pitchFamily="34" charset="-122"/>
                </a:rPr>
                <a:t>处理安徽怀宁、新疆精河、内蒙古库伦旗、江苏别桥、江苏扬州项目，并与深瑞展开合作。</a:t>
              </a:r>
            </a:p>
          </p:txBody>
        </p:sp>
      </p:grpSp>
      <p:sp>
        <p:nvSpPr>
          <p:cNvPr id="23" name="Freeform 24">
            <a:hlinkClick r:id="rId3"/>
          </p:cNvPr>
          <p:cNvSpPr>
            <a:spLocks noEditPoints="1"/>
          </p:cNvSpPr>
          <p:nvPr/>
        </p:nvSpPr>
        <p:spPr>
          <a:xfrm>
            <a:off x="4213225" y="1779905"/>
            <a:ext cx="588645" cy="365760"/>
          </a:xfrm>
          <a:custGeom>
            <a:avLst/>
            <a:gdLst>
              <a:gd name="txL" fmla="*/ 0 w 183"/>
              <a:gd name="txT" fmla="*/ 0 h 110"/>
              <a:gd name="txR" fmla="*/ 183 w 183"/>
              <a:gd name="txB" fmla="*/ 110 h 11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266" name="组合 4"/>
          <p:cNvGrpSpPr/>
          <p:nvPr/>
        </p:nvGrpSpPr>
        <p:grpSpPr>
          <a:xfrm>
            <a:off x="6660515" y="1690370"/>
            <a:ext cx="457835" cy="462280"/>
            <a:chOff x="857223" y="954920"/>
            <a:chExt cx="3357586" cy="3406892"/>
          </a:xfrm>
        </p:grpSpPr>
        <p:sp>
          <p:nvSpPr>
            <p:cNvPr id="24" name="椭圆 23"/>
            <p:cNvSpPr/>
            <p:nvPr/>
          </p:nvSpPr>
          <p:spPr>
            <a:xfrm rot="1906325">
              <a:off x="2064200" y="954920"/>
              <a:ext cx="1028379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 rot="19526860">
              <a:off x="2109434" y="1004226"/>
              <a:ext cx="1029738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6200000">
              <a:off x="2035950" y="964396"/>
              <a:ext cx="1000132" cy="3357586"/>
            </a:xfrm>
            <a:prstGeom prst="ellipse">
              <a:avLst/>
            </a:prstGeom>
            <a:noFill/>
            <a:ln w="28575" cmpd="sng">
              <a:solidFill>
                <a:schemeClr val="tx1">
                  <a:lumMod val="85000"/>
                  <a:lumOff val="15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latinLnBrk="0" hangingPunct="1"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7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  <p:bldP spid="7277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项目情况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331595" y="483235"/>
          <a:ext cx="6767830" cy="4557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2305"/>
                <a:gridCol w="1085215"/>
                <a:gridCol w="790575"/>
                <a:gridCol w="845820"/>
                <a:gridCol w="845820"/>
                <a:gridCol w="846455"/>
                <a:gridCol w="845820"/>
                <a:gridCol w="845820"/>
              </a:tblGrid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序号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项目名称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销售价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 dirty="0">
                          <a:effectLst/>
                        </a:rPr>
                        <a:t>回款情况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预计回款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采购价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支付情况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计划支付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3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常州亿晶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330000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99000-12.31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196000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196000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267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光载无线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917918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红木脑包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1046400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209280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 smtClean="0">
                          <a:effectLst/>
                        </a:rPr>
                        <a:t>313920-12.31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470000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282000-1.1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不连沟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992229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793791.6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400" kern="0" dirty="0" smtClean="0">
                          <a:effectLst/>
                        </a:rPr>
                        <a:t>未知</a:t>
                      </a:r>
                      <a:r>
                        <a:rPr lang="zh-CN" sz="1400" kern="0" dirty="0">
                          <a:effectLst/>
                        </a:rPr>
                        <a:t>　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893000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625100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178600-12.20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安徽怀宁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649600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389760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194880-1.25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580000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40000-1.28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6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新疆精河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1390000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278000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973000-12.31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840000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库伦旗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798000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42000-1.25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477470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377470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100000-1.28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56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溧阳别桥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800000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240000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520000-12.31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411110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411110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434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中节能扬州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203000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20300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182700-12.31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129200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91400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37800-12.20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  <a:tr h="2228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总计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0">
                          <a:effectLst/>
                        </a:rPr>
                        <a:t>　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7169147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3845050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2325500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5384698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>
                          <a:effectLst/>
                        </a:rPr>
                        <a:t>4468998</a:t>
                      </a:r>
                      <a:endParaRPr lang="zh-CN" sz="12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0" dirty="0">
                          <a:effectLst/>
                        </a:rPr>
                        <a:t>638400</a:t>
                      </a:r>
                      <a:endParaRPr lang="zh-CN" sz="12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90" marR="68590" marT="0" marB="0" anchor="ctr"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项目总结</a:t>
            </a:r>
          </a:p>
        </p:txBody>
      </p:sp>
      <p:sp>
        <p:nvSpPr>
          <p:cNvPr id="40" name="KSO_Shape"/>
          <p:cNvSpPr/>
          <p:nvPr/>
        </p:nvSpPr>
        <p:spPr bwMode="auto">
          <a:xfrm>
            <a:off x="251460" y="123190"/>
            <a:ext cx="353695" cy="253365"/>
          </a:xfrm>
          <a:custGeom>
            <a:avLst/>
            <a:gdLst>
              <a:gd name="T0" fmla="*/ 1221908 w 2276475"/>
              <a:gd name="T1" fmla="*/ 1328927 h 1936751"/>
              <a:gd name="T2" fmla="*/ 1196654 w 2276475"/>
              <a:gd name="T3" fmla="*/ 1388292 h 1936751"/>
              <a:gd name="T4" fmla="*/ 691864 w 2276475"/>
              <a:gd name="T5" fmla="*/ 1376845 h 1936751"/>
              <a:gd name="T6" fmla="*/ 695585 w 2276475"/>
              <a:gd name="T7" fmla="*/ 1314285 h 1936751"/>
              <a:gd name="T8" fmla="*/ 1104489 w 2276475"/>
              <a:gd name="T9" fmla="*/ 1115137 h 1936751"/>
              <a:gd name="T10" fmla="*/ 1117497 w 2276475"/>
              <a:gd name="T11" fmla="*/ 1168850 h 1936751"/>
              <a:gd name="T12" fmla="*/ 811396 w 2276475"/>
              <a:gd name="T13" fmla="*/ 1188695 h 1936751"/>
              <a:gd name="T14" fmla="*/ 783254 w 2276475"/>
              <a:gd name="T15" fmla="*/ 1141068 h 1936751"/>
              <a:gd name="T16" fmla="*/ 309026 w 2276475"/>
              <a:gd name="T17" fmla="*/ 898551 h 1936751"/>
              <a:gd name="T18" fmla="*/ 798665 w 2276475"/>
              <a:gd name="T19" fmla="*/ 935449 h 1936751"/>
              <a:gd name="T20" fmla="*/ 759855 w 2276475"/>
              <a:gd name="T21" fmla="*/ 989335 h 1936751"/>
              <a:gd name="T22" fmla="*/ 259317 w 2276475"/>
              <a:gd name="T23" fmla="*/ 967303 h 1936751"/>
              <a:gd name="T24" fmla="*/ 277393 w 2276475"/>
              <a:gd name="T25" fmla="*/ 906514 h 1936751"/>
              <a:gd name="T26" fmla="*/ 1086287 w 2276475"/>
              <a:gd name="T27" fmla="*/ 817903 h 1936751"/>
              <a:gd name="T28" fmla="*/ 1028372 w 2276475"/>
              <a:gd name="T29" fmla="*/ 919230 h 1936751"/>
              <a:gd name="T30" fmla="*/ 999280 w 2276475"/>
              <a:gd name="T31" fmla="*/ 917630 h 1936751"/>
              <a:gd name="T32" fmla="*/ 289574 w 2276475"/>
              <a:gd name="T33" fmla="*/ 706099 h 1936751"/>
              <a:gd name="T34" fmla="*/ 590631 w 2276475"/>
              <a:gd name="T35" fmla="*/ 735033 h 1936751"/>
              <a:gd name="T36" fmla="*/ 567535 w 2276475"/>
              <a:gd name="T37" fmla="*/ 784938 h 1936751"/>
              <a:gd name="T38" fmla="*/ 259309 w 2276475"/>
              <a:gd name="T39" fmla="*/ 770073 h 1936751"/>
              <a:gd name="T40" fmla="*/ 267273 w 2276475"/>
              <a:gd name="T41" fmla="*/ 715124 h 1936751"/>
              <a:gd name="T42" fmla="*/ 836933 w 2276475"/>
              <a:gd name="T43" fmla="*/ 505684 h 1936751"/>
              <a:gd name="T44" fmla="*/ 846494 w 2276475"/>
              <a:gd name="T45" fmla="*/ 574170 h 1936751"/>
              <a:gd name="T46" fmla="*/ 268069 w 2276475"/>
              <a:gd name="T47" fmla="*/ 592752 h 1936751"/>
              <a:gd name="T48" fmla="*/ 238855 w 2276475"/>
              <a:gd name="T49" fmla="*/ 530105 h 1936751"/>
              <a:gd name="T50" fmla="*/ 1467818 w 2276475"/>
              <a:gd name="T51" fmla="*/ 344025 h 1936751"/>
              <a:gd name="T52" fmla="*/ 1566759 w 2276475"/>
              <a:gd name="T53" fmla="*/ 428438 h 1936751"/>
              <a:gd name="T54" fmla="*/ 1578461 w 2276475"/>
              <a:gd name="T55" fmla="*/ 479936 h 1936751"/>
              <a:gd name="T56" fmla="*/ 1197862 w 2276475"/>
              <a:gd name="T57" fmla="*/ 846789 h 1936751"/>
              <a:gd name="T58" fmla="*/ 1138817 w 2276475"/>
              <a:gd name="T59" fmla="*/ 842806 h 1936751"/>
              <a:gd name="T60" fmla="*/ 1093869 w 2276475"/>
              <a:gd name="T61" fmla="*/ 799538 h 1936751"/>
              <a:gd name="T62" fmla="*/ 1075782 w 2276475"/>
              <a:gd name="T63" fmla="*/ 737423 h 1936751"/>
              <a:gd name="T64" fmla="*/ 1456382 w 2276475"/>
              <a:gd name="T65" fmla="*/ 344821 h 1936751"/>
              <a:gd name="T66" fmla="*/ 199469 w 2276475"/>
              <a:gd name="T67" fmla="*/ 367345 h 1936751"/>
              <a:gd name="T68" fmla="*/ 114475 w 2276475"/>
              <a:gd name="T69" fmla="*/ 448541 h 1936751"/>
              <a:gd name="T70" fmla="*/ 103321 w 2276475"/>
              <a:gd name="T71" fmla="*/ 1407238 h 1936751"/>
              <a:gd name="T72" fmla="*/ 171315 w 2276475"/>
              <a:gd name="T73" fmla="*/ 1503559 h 1936751"/>
              <a:gd name="T74" fmla="*/ 1382734 w 2276475"/>
              <a:gd name="T75" fmla="*/ 1530890 h 1936751"/>
              <a:gd name="T76" fmla="*/ 1488975 w 2276475"/>
              <a:gd name="T77" fmla="*/ 1477289 h 1936751"/>
              <a:gd name="T78" fmla="*/ 1531737 w 2276475"/>
              <a:gd name="T79" fmla="*/ 1365845 h 1936751"/>
              <a:gd name="T80" fmla="*/ 1605841 w 2276475"/>
              <a:gd name="T81" fmla="*/ 1539381 h 1936751"/>
              <a:gd name="T82" fmla="*/ 1513146 w 2276475"/>
              <a:gd name="T83" fmla="*/ 1611821 h 1936751"/>
              <a:gd name="T84" fmla="*/ 101461 w 2276475"/>
              <a:gd name="T85" fmla="*/ 1605982 h 1936751"/>
              <a:gd name="T86" fmla="*/ 16468 w 2276475"/>
              <a:gd name="T87" fmla="*/ 1525317 h 1936751"/>
              <a:gd name="T88" fmla="*/ 5312 w 2276475"/>
              <a:gd name="T89" fmla="*/ 391226 h 1936751"/>
              <a:gd name="T90" fmla="*/ 73307 w 2276475"/>
              <a:gd name="T91" fmla="*/ 295170 h 1936751"/>
              <a:gd name="T92" fmla="*/ 1746529 w 2276475"/>
              <a:gd name="T93" fmla="*/ 88926 h 1936751"/>
              <a:gd name="T94" fmla="*/ 1805153 w 2276475"/>
              <a:gd name="T95" fmla="*/ 114614 h 1936751"/>
              <a:gd name="T96" fmla="*/ 1838312 w 2276475"/>
              <a:gd name="T97" fmla="*/ 176846 h 1936751"/>
              <a:gd name="T98" fmla="*/ 1821600 w 2276475"/>
              <a:gd name="T99" fmla="*/ 237490 h 1936751"/>
              <a:gd name="T100" fmla="*/ 1620792 w 2276475"/>
              <a:gd name="T101" fmla="*/ 421806 h 1936751"/>
              <a:gd name="T102" fmla="*/ 1543068 w 2276475"/>
              <a:gd name="T103" fmla="*/ 339447 h 1936751"/>
              <a:gd name="T104" fmla="*/ 1506460 w 2276475"/>
              <a:gd name="T105" fmla="*/ 289925 h 1936751"/>
              <a:gd name="T106" fmla="*/ 1716818 w 2276475"/>
              <a:gd name="T107" fmla="*/ 92634 h 1936751"/>
              <a:gd name="T108" fmla="*/ 1893521 w 2276475"/>
              <a:gd name="T109" fmla="*/ 35131 h 1936751"/>
              <a:gd name="T110" fmla="*/ 1889783 w 2276475"/>
              <a:gd name="T111" fmla="*/ 106078 h 1936751"/>
              <a:gd name="T112" fmla="*/ 1844400 w 2276475"/>
              <a:gd name="T113" fmla="*/ 105545 h 1936751"/>
              <a:gd name="T114" fmla="*/ 1793944 w 2276475"/>
              <a:gd name="T115" fmla="*/ 59669 h 1936751"/>
              <a:gd name="T116" fmla="*/ 1847069 w 2276475"/>
              <a:gd name="T117" fmla="*/ 16194 h 1936751"/>
              <a:gd name="T118" fmla="*/ 1697756 w 2276475"/>
              <a:gd name="T119" fmla="*/ 22017 h 1936751"/>
              <a:gd name="T120" fmla="*/ 1364698 w 2276475"/>
              <a:gd name="T121" fmla="*/ 383050 h 1936751"/>
              <a:gd name="T122" fmla="*/ 1317840 w 2276475"/>
              <a:gd name="T123" fmla="*/ 375887 h 1936751"/>
              <a:gd name="T124" fmla="*/ 1320237 w 2276475"/>
              <a:gd name="T125" fmla="*/ 329200 h 1936751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aphicFrame>
        <p:nvGraphicFramePr>
          <p:cNvPr id="3" name="图示 2"/>
          <p:cNvGraphicFramePr/>
          <p:nvPr/>
        </p:nvGraphicFramePr>
        <p:xfrm>
          <a:off x="1619885" y="84391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84" y="2211710"/>
            <a:ext cx="9144000" cy="2931790"/>
          </a:xfrm>
          <a:custGeom>
            <a:avLst/>
            <a:gdLst/>
            <a:ahLst/>
            <a:cxnLst/>
            <a:rect l="l" t="t" r="r" b="b"/>
            <a:pathLst>
              <a:path w="9144000" h="2931790">
                <a:moveTo>
                  <a:pt x="0" y="0"/>
                </a:moveTo>
                <a:lnTo>
                  <a:pt x="3824456" y="0"/>
                </a:lnTo>
                <a:cubicBezTo>
                  <a:pt x="3824456" y="26976"/>
                  <a:pt x="3831542" y="51749"/>
                  <a:pt x="3844079" y="73220"/>
                </a:cubicBezTo>
                <a:lnTo>
                  <a:pt x="4145508" y="600620"/>
                </a:lnTo>
                <a:cubicBezTo>
                  <a:pt x="4157500" y="622091"/>
                  <a:pt x="4175488" y="640258"/>
                  <a:pt x="4197836" y="653470"/>
                </a:cubicBezTo>
                <a:cubicBezTo>
                  <a:pt x="4220185" y="666683"/>
                  <a:pt x="4245258" y="672739"/>
                  <a:pt x="4269242" y="672739"/>
                </a:cubicBezTo>
                <a:lnTo>
                  <a:pt x="4869920" y="672739"/>
                </a:lnTo>
                <a:cubicBezTo>
                  <a:pt x="4895539" y="673289"/>
                  <a:pt x="4921158" y="667233"/>
                  <a:pt x="4944596" y="653470"/>
                </a:cubicBezTo>
                <a:cubicBezTo>
                  <a:pt x="4966945" y="640258"/>
                  <a:pt x="4984387" y="622091"/>
                  <a:pt x="4996924" y="601171"/>
                </a:cubicBezTo>
                <a:lnTo>
                  <a:pt x="5296718" y="75972"/>
                </a:lnTo>
                <a:cubicBezTo>
                  <a:pt x="5310345" y="53951"/>
                  <a:pt x="5317976" y="28077"/>
                  <a:pt x="5317976" y="0"/>
                </a:cubicBezTo>
                <a:lnTo>
                  <a:pt x="9144000" y="0"/>
                </a:lnTo>
                <a:lnTo>
                  <a:pt x="9144000" y="2931790"/>
                </a:lnTo>
                <a:lnTo>
                  <a:pt x="0" y="293179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9"/>
          <p:cNvSpPr txBox="1"/>
          <p:nvPr/>
        </p:nvSpPr>
        <p:spPr>
          <a:xfrm>
            <a:off x="2878455" y="2945765"/>
            <a:ext cx="3312160" cy="65595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marL="0" lvl="1" algn="ctr"/>
            <a:r>
              <a:rPr lang="zh-CN" altLang="en-US" sz="3600" b="1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市场分析</a:t>
            </a:r>
          </a:p>
        </p:txBody>
      </p:sp>
      <p:sp>
        <p:nvSpPr>
          <p:cNvPr id="13" name="Freeform 5"/>
          <p:cNvSpPr/>
          <p:nvPr/>
        </p:nvSpPr>
        <p:spPr bwMode="auto">
          <a:xfrm>
            <a:off x="3901440" y="1607124"/>
            <a:ext cx="1341120" cy="1209172"/>
          </a:xfrm>
          <a:custGeom>
            <a:avLst/>
            <a:gdLst>
              <a:gd name="T0" fmla="*/ 2151 w 2740"/>
              <a:gd name="T1" fmla="*/ 2315 h 2446"/>
              <a:gd name="T2" fmla="*/ 2055 w 2740"/>
              <a:gd name="T3" fmla="*/ 2410 h 2446"/>
              <a:gd name="T4" fmla="*/ 1918 w 2740"/>
              <a:gd name="T5" fmla="*/ 2445 h 2446"/>
              <a:gd name="T6" fmla="*/ 816 w 2740"/>
              <a:gd name="T7" fmla="*/ 2445 h 2446"/>
              <a:gd name="T8" fmla="*/ 685 w 2740"/>
              <a:gd name="T9" fmla="*/ 2410 h 2446"/>
              <a:gd name="T10" fmla="*/ 589 w 2740"/>
              <a:gd name="T11" fmla="*/ 2314 h 2446"/>
              <a:gd name="T12" fmla="*/ 36 w 2740"/>
              <a:gd name="T13" fmla="*/ 1356 h 2446"/>
              <a:gd name="T14" fmla="*/ 0 w 2740"/>
              <a:gd name="T15" fmla="*/ 1223 h 2446"/>
              <a:gd name="T16" fmla="*/ 36 w 2740"/>
              <a:gd name="T17" fmla="*/ 1089 h 2446"/>
              <a:gd name="T18" fmla="*/ 587 w 2740"/>
              <a:gd name="T19" fmla="*/ 135 h 2446"/>
              <a:gd name="T20" fmla="*/ 685 w 2740"/>
              <a:gd name="T21" fmla="*/ 37 h 2446"/>
              <a:gd name="T22" fmla="*/ 810 w 2740"/>
              <a:gd name="T23" fmla="*/ 1 h 2446"/>
              <a:gd name="T24" fmla="*/ 1916 w 2740"/>
              <a:gd name="T25" fmla="*/ 1 h 2446"/>
              <a:gd name="T26" fmla="*/ 2055 w 2740"/>
              <a:gd name="T27" fmla="*/ 37 h 2446"/>
              <a:gd name="T28" fmla="*/ 2151 w 2740"/>
              <a:gd name="T29" fmla="*/ 132 h 2446"/>
              <a:gd name="T30" fmla="*/ 2702 w 2740"/>
              <a:gd name="T31" fmla="*/ 1086 h 2446"/>
              <a:gd name="T32" fmla="*/ 2740 w 2740"/>
              <a:gd name="T33" fmla="*/ 1223 h 2446"/>
              <a:gd name="T34" fmla="*/ 2701 w 2740"/>
              <a:gd name="T35" fmla="*/ 1361 h 2446"/>
              <a:gd name="T36" fmla="*/ 2151 w 2740"/>
              <a:gd name="T37" fmla="*/ 2315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740" h="2446">
                <a:moveTo>
                  <a:pt x="2151" y="2315"/>
                </a:moveTo>
                <a:cubicBezTo>
                  <a:pt x="2128" y="2353"/>
                  <a:pt x="2096" y="2386"/>
                  <a:pt x="2055" y="2410"/>
                </a:cubicBezTo>
                <a:cubicBezTo>
                  <a:pt x="2012" y="2435"/>
                  <a:pt x="1965" y="2446"/>
                  <a:pt x="1918" y="2445"/>
                </a:cubicBezTo>
                <a:lnTo>
                  <a:pt x="816" y="2445"/>
                </a:lnTo>
                <a:cubicBezTo>
                  <a:pt x="772" y="2445"/>
                  <a:pt x="726" y="2434"/>
                  <a:pt x="685" y="2410"/>
                </a:cubicBezTo>
                <a:cubicBezTo>
                  <a:pt x="644" y="2386"/>
                  <a:pt x="611" y="2353"/>
                  <a:pt x="589" y="2314"/>
                </a:cubicBezTo>
                <a:lnTo>
                  <a:pt x="36" y="1356"/>
                </a:lnTo>
                <a:cubicBezTo>
                  <a:pt x="13" y="1317"/>
                  <a:pt x="0" y="1272"/>
                  <a:pt x="0" y="1223"/>
                </a:cubicBezTo>
                <a:cubicBezTo>
                  <a:pt x="0" y="1174"/>
                  <a:pt x="13" y="1129"/>
                  <a:pt x="36" y="1089"/>
                </a:cubicBezTo>
                <a:lnTo>
                  <a:pt x="587" y="135"/>
                </a:lnTo>
                <a:cubicBezTo>
                  <a:pt x="610" y="96"/>
                  <a:pt x="643" y="61"/>
                  <a:pt x="685" y="37"/>
                </a:cubicBezTo>
                <a:cubicBezTo>
                  <a:pt x="724" y="14"/>
                  <a:pt x="767" y="2"/>
                  <a:pt x="810" y="1"/>
                </a:cubicBezTo>
                <a:lnTo>
                  <a:pt x="1916" y="1"/>
                </a:lnTo>
                <a:cubicBezTo>
                  <a:pt x="1963" y="0"/>
                  <a:pt x="2011" y="11"/>
                  <a:pt x="2055" y="37"/>
                </a:cubicBezTo>
                <a:cubicBezTo>
                  <a:pt x="2096" y="60"/>
                  <a:pt x="2129" y="93"/>
                  <a:pt x="2151" y="132"/>
                </a:cubicBezTo>
                <a:lnTo>
                  <a:pt x="2702" y="1086"/>
                </a:lnTo>
                <a:cubicBezTo>
                  <a:pt x="2726" y="1126"/>
                  <a:pt x="2740" y="1173"/>
                  <a:pt x="2740" y="1223"/>
                </a:cubicBezTo>
                <a:cubicBezTo>
                  <a:pt x="2740" y="1274"/>
                  <a:pt x="2726" y="1321"/>
                  <a:pt x="2701" y="1361"/>
                </a:cubicBezTo>
                <a:lnTo>
                  <a:pt x="2151" y="2315"/>
                </a:ln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文本框 9"/>
          <p:cNvSpPr txBox="1"/>
          <p:nvPr/>
        </p:nvSpPr>
        <p:spPr>
          <a:xfrm>
            <a:off x="4184787" y="376129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自有产品</a:t>
            </a:r>
          </a:p>
        </p:txBody>
      </p:sp>
      <p:sp>
        <p:nvSpPr>
          <p:cNvPr id="20" name="文本框 9"/>
          <p:cNvSpPr txBox="1"/>
          <p:nvPr/>
        </p:nvSpPr>
        <p:spPr>
          <a:xfrm>
            <a:off x="4184786" y="3985555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代理产品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4184787" y="4209820"/>
            <a:ext cx="1167799" cy="16319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lvl="1" indent="-171450">
              <a:buFont typeface="Wingdings" pitchFamily="2" charset="2"/>
              <a:buChar char="l"/>
            </a:pPr>
            <a:r>
              <a:rPr lang="zh-CN" altLang="en-US" sz="1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客户</a:t>
            </a:r>
          </a:p>
        </p:txBody>
      </p:sp>
      <p:sp>
        <p:nvSpPr>
          <p:cNvPr id="4" name="TextBox 7"/>
          <p:cNvSpPr>
            <a:spLocks noChangeArrowheads="1"/>
          </p:cNvSpPr>
          <p:nvPr/>
        </p:nvSpPr>
        <p:spPr bwMode="auto">
          <a:xfrm>
            <a:off x="3564255" y="556895"/>
            <a:ext cx="2600325" cy="227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南京远达信息技术有限公司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79520" y="196215"/>
            <a:ext cx="1749425" cy="326390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年终总结报告</a:t>
            </a:r>
          </a:p>
        </p:txBody>
      </p:sp>
      <p:sp>
        <p:nvSpPr>
          <p:cNvPr id="29" name="KSO_Shape"/>
          <p:cNvSpPr/>
          <p:nvPr/>
        </p:nvSpPr>
        <p:spPr bwMode="auto">
          <a:xfrm>
            <a:off x="4202430" y="1924685"/>
            <a:ext cx="738505" cy="64833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u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自有产品</a:t>
            </a:r>
            <a:endParaRPr lang="zh-CN" altLang="en-US" dirty="0"/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57200" y="1040765"/>
            <a:ext cx="8204835" cy="3477895"/>
            <a:chOff x="381" y="1752"/>
            <a:chExt cx="12921" cy="5477"/>
          </a:xfrm>
        </p:grpSpPr>
        <p:sp>
          <p:nvSpPr>
            <p:cNvPr id="82" name="椭圆 22"/>
            <p:cNvSpPr/>
            <p:nvPr/>
          </p:nvSpPr>
          <p:spPr>
            <a:xfrm>
              <a:off x="7879" y="3567"/>
              <a:ext cx="2027" cy="1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TextBox 3"/>
            <p:cNvSpPr txBox="1"/>
            <p:nvPr/>
          </p:nvSpPr>
          <p:spPr>
            <a:xfrm>
              <a:off x="7879" y="4134"/>
              <a:ext cx="1980" cy="4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承载业务</a:t>
              </a:r>
            </a:p>
          </p:txBody>
        </p:sp>
        <p:sp>
          <p:nvSpPr>
            <p:cNvPr id="84" name="Freeform 5"/>
            <p:cNvSpPr/>
            <p:nvPr/>
          </p:nvSpPr>
          <p:spPr bwMode="auto">
            <a:xfrm>
              <a:off x="10034" y="2093"/>
              <a:ext cx="892" cy="4504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11056" y="1752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11056" y="263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11056" y="351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11056" y="439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11056" y="5271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TextBox 22"/>
            <p:cNvSpPr txBox="1"/>
            <p:nvPr/>
          </p:nvSpPr>
          <p:spPr>
            <a:xfrm>
              <a:off x="11608" y="200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配电自动化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23"/>
            <p:cNvSpPr txBox="1"/>
            <p:nvPr/>
          </p:nvSpPr>
          <p:spPr>
            <a:xfrm>
              <a:off x="11608" y="288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用电信息采集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24"/>
            <p:cNvSpPr txBox="1"/>
            <p:nvPr/>
          </p:nvSpPr>
          <p:spPr>
            <a:xfrm>
              <a:off x="11608" y="376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负荷控制</a:t>
              </a:r>
            </a:p>
          </p:txBody>
        </p:sp>
        <p:sp>
          <p:nvSpPr>
            <p:cNvPr id="93" name="TextBox 25"/>
            <p:cNvSpPr txBox="1"/>
            <p:nvPr/>
          </p:nvSpPr>
          <p:spPr>
            <a:xfrm>
              <a:off x="11608" y="464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巡检抢险</a:t>
              </a:r>
            </a:p>
          </p:txBody>
        </p:sp>
        <p:sp>
          <p:nvSpPr>
            <p:cNvPr id="94" name="TextBox 26"/>
            <p:cNvSpPr txBox="1"/>
            <p:nvPr/>
          </p:nvSpPr>
          <p:spPr>
            <a:xfrm>
              <a:off x="11608" y="5523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视频监控</a:t>
              </a:r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11041" y="6142"/>
              <a:ext cx="2246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TextBox 26"/>
            <p:cNvSpPr txBox="1"/>
            <p:nvPr/>
          </p:nvSpPr>
          <p:spPr>
            <a:xfrm>
              <a:off x="11593" y="6394"/>
              <a:ext cx="1640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altLang="en-US" sz="1000" dirty="0" smtClean="0">
                  <a:latin typeface="微软雅黑" pitchFamily="34" charset="-122"/>
                  <a:ea typeface="微软雅黑" pitchFamily="34" charset="-122"/>
                </a:rPr>
                <a:t>线路监控</a:t>
              </a:r>
              <a:r>
                <a:rPr lang="en-US" altLang="zh-CN" sz="1000" dirty="0">
                  <a:latin typeface="微软雅黑" pitchFamily="34" charset="-122"/>
                  <a:ea typeface="微软雅黑" pitchFamily="34" charset="-122"/>
                </a:rPr>
                <a:t>……</a:t>
              </a:r>
              <a:endParaRPr lang="en-US" altLang="zh-CN" sz="1000" dirty="0" smtClean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椭圆 22"/>
            <p:cNvSpPr/>
            <p:nvPr/>
          </p:nvSpPr>
          <p:spPr>
            <a:xfrm>
              <a:off x="381" y="3649"/>
              <a:ext cx="2027" cy="150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TextBox 3"/>
            <p:cNvSpPr txBox="1"/>
            <p:nvPr/>
          </p:nvSpPr>
          <p:spPr>
            <a:xfrm>
              <a:off x="381" y="3989"/>
              <a:ext cx="1980" cy="7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LTE230</a:t>
              </a:r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行业</a:t>
              </a:r>
            </a:p>
            <a:p>
              <a:pPr algn="ctr"/>
              <a:r>
                <a:rPr lang="zh-CN" altLang="en-US" sz="16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发展现状</a:t>
              </a:r>
            </a:p>
          </p:txBody>
        </p:sp>
        <p:sp>
          <p:nvSpPr>
            <p:cNvPr id="99" name="Freeform 5"/>
            <p:cNvSpPr/>
            <p:nvPr/>
          </p:nvSpPr>
          <p:spPr bwMode="auto">
            <a:xfrm>
              <a:off x="2536" y="3196"/>
              <a:ext cx="556" cy="2456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圆角矩形 99"/>
            <p:cNvSpPr/>
            <p:nvPr/>
          </p:nvSpPr>
          <p:spPr>
            <a:xfrm>
              <a:off x="3233" y="2858"/>
              <a:ext cx="1493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3216" y="5237"/>
              <a:ext cx="1493" cy="740"/>
            </a:xfrm>
            <a:prstGeom prst="roundRect">
              <a:avLst/>
            </a:prstGeom>
            <a:solidFill>
              <a:schemeClr val="bg1"/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TextBox 22"/>
            <p:cNvSpPr txBox="1"/>
            <p:nvPr/>
          </p:nvSpPr>
          <p:spPr>
            <a:xfrm>
              <a:off x="3444" y="3110"/>
              <a:ext cx="1294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国网配用电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3" name="TextBox 23"/>
            <p:cNvSpPr txBox="1"/>
            <p:nvPr/>
          </p:nvSpPr>
          <p:spPr>
            <a:xfrm>
              <a:off x="3429" y="5490"/>
              <a:ext cx="1294" cy="2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/>
              <a:r>
                <a:rPr lang="zh-CN" sz="1000" dirty="0" smtClean="0">
                  <a:latin typeface="微软雅黑" pitchFamily="34" charset="-122"/>
                  <a:ea typeface="微软雅黑" pitchFamily="34" charset="-122"/>
                </a:rPr>
                <a:t>南方电网</a:t>
              </a:r>
              <a:endParaRPr lang="zh-CN" sz="1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4" name="Freeform 5"/>
            <p:cNvSpPr/>
            <p:nvPr/>
          </p:nvSpPr>
          <p:spPr bwMode="auto">
            <a:xfrm>
              <a:off x="4807" y="2175"/>
              <a:ext cx="450" cy="2075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5375" y="2175"/>
              <a:ext cx="1789" cy="174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just" eaLnBrk="1" latinLnBrk="0" hangingPunct="1"/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北京电力、重庆电力、江苏电力、浙江电力、青海电力、宁夏电力已批准多地使用</a:t>
              </a:r>
              <a:r>
                <a:rPr lang="en-US" altLang="zh-CN" sz="1200" dirty="0"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建设</a:t>
              </a:r>
              <a:endParaRPr lang="zh-CN" altLang="en-US" sz="1200" b="1" dirty="0" smtClean="0">
                <a:solidFill>
                  <a:schemeClr val="accent6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  <p:sp>
          <p:nvSpPr>
            <p:cNvPr id="106" name="Freeform 5"/>
            <p:cNvSpPr/>
            <p:nvPr/>
          </p:nvSpPr>
          <p:spPr bwMode="auto">
            <a:xfrm>
              <a:off x="4804" y="4217"/>
              <a:ext cx="450" cy="2846"/>
            </a:xfrm>
            <a:custGeom>
              <a:avLst/>
              <a:gdLst/>
              <a:ahLst/>
              <a:cxnLst/>
              <a:rect l="l" t="t" r="r" b="b"/>
              <a:pathLst>
                <a:path w="931331" h="3822203">
                  <a:moveTo>
                    <a:pt x="931331" y="0"/>
                  </a:moveTo>
                  <a:lnTo>
                    <a:pt x="931331" y="43438"/>
                  </a:lnTo>
                  <a:lnTo>
                    <a:pt x="929692" y="43241"/>
                  </a:lnTo>
                  <a:cubicBezTo>
                    <a:pt x="720560" y="43241"/>
                    <a:pt x="548753" y="233651"/>
                    <a:pt x="531759" y="477070"/>
                  </a:cubicBezTo>
                  <a:cubicBezTo>
                    <a:pt x="531001" y="481589"/>
                    <a:pt x="530505" y="486178"/>
                    <a:pt x="530592" y="490864"/>
                  </a:cubicBezTo>
                  <a:lnTo>
                    <a:pt x="527965" y="521911"/>
                  </a:lnTo>
                  <a:cubicBezTo>
                    <a:pt x="527965" y="524355"/>
                    <a:pt x="527981" y="526795"/>
                    <a:pt x="528584" y="529223"/>
                  </a:cubicBezTo>
                  <a:cubicBezTo>
                    <a:pt x="525896" y="549213"/>
                    <a:pt x="525319" y="570030"/>
                    <a:pt x="525319" y="591585"/>
                  </a:cubicBezTo>
                  <a:lnTo>
                    <a:pt x="525319" y="1420695"/>
                  </a:lnTo>
                  <a:cubicBezTo>
                    <a:pt x="525319" y="1644311"/>
                    <a:pt x="418363" y="1909396"/>
                    <a:pt x="152419" y="1909396"/>
                  </a:cubicBezTo>
                  <a:lnTo>
                    <a:pt x="152419" y="1917007"/>
                  </a:lnTo>
                  <a:cubicBezTo>
                    <a:pt x="411268" y="1917007"/>
                    <a:pt x="525319" y="2180779"/>
                    <a:pt x="525319" y="2401508"/>
                  </a:cubicBezTo>
                  <a:lnTo>
                    <a:pt x="525319" y="3229831"/>
                  </a:lnTo>
                  <a:lnTo>
                    <a:pt x="528395" y="3285086"/>
                  </a:lnTo>
                  <a:lnTo>
                    <a:pt x="527965" y="3290166"/>
                  </a:lnTo>
                  <a:cubicBezTo>
                    <a:pt x="527965" y="3298449"/>
                    <a:pt x="528142" y="3306682"/>
                    <a:pt x="530049" y="3314794"/>
                  </a:cubicBezTo>
                  <a:cubicBezTo>
                    <a:pt x="529872" y="3323297"/>
                    <a:pt x="530775" y="3331587"/>
                    <a:pt x="532157" y="3339708"/>
                  </a:cubicBezTo>
                  <a:cubicBezTo>
                    <a:pt x="550979" y="3580884"/>
                    <a:pt x="721914" y="3768836"/>
                    <a:pt x="929692" y="3768836"/>
                  </a:cubicBezTo>
                  <a:cubicBezTo>
                    <a:pt x="930239" y="3768836"/>
                    <a:pt x="930786" y="3768835"/>
                    <a:pt x="931331" y="3768639"/>
                  </a:cubicBezTo>
                  <a:lnTo>
                    <a:pt x="931331" y="3822203"/>
                  </a:lnTo>
                  <a:cubicBezTo>
                    <a:pt x="739757" y="3822203"/>
                    <a:pt x="598112" y="3773911"/>
                    <a:pt x="507975" y="3678638"/>
                  </a:cubicBezTo>
                  <a:cubicBezTo>
                    <a:pt x="417575" y="3582577"/>
                    <a:pt x="372901" y="3410141"/>
                    <a:pt x="372901" y="3162642"/>
                  </a:cubicBezTo>
                  <a:lnTo>
                    <a:pt x="372901" y="2435365"/>
                  </a:lnTo>
                  <a:cubicBezTo>
                    <a:pt x="372901" y="2299674"/>
                    <a:pt x="350301" y="2189965"/>
                    <a:pt x="304838" y="2105453"/>
                  </a:cubicBezTo>
                  <a:cubicBezTo>
                    <a:pt x="260163" y="2021204"/>
                    <a:pt x="158200" y="1972649"/>
                    <a:pt x="0" y="1961888"/>
                  </a:cubicBezTo>
                  <a:lnTo>
                    <a:pt x="0" y="1860316"/>
                  </a:lnTo>
                  <a:cubicBezTo>
                    <a:pt x="146638" y="1837744"/>
                    <a:pt x="245710" y="1792339"/>
                    <a:pt x="296166" y="1724624"/>
                  </a:cubicBezTo>
                  <a:cubicBezTo>
                    <a:pt x="347410" y="1657434"/>
                    <a:pt x="372901" y="1544052"/>
                    <a:pt x="372901" y="1386838"/>
                  </a:cubicBezTo>
                  <a:lnTo>
                    <a:pt x="372901" y="659562"/>
                  </a:lnTo>
                  <a:cubicBezTo>
                    <a:pt x="372901" y="411275"/>
                    <a:pt x="417575" y="239626"/>
                    <a:pt x="507975" y="143566"/>
                  </a:cubicBezTo>
                  <a:cubicBezTo>
                    <a:pt x="598112" y="47505"/>
                    <a:pt x="739757" y="0"/>
                    <a:pt x="93133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5258" y="4329"/>
              <a:ext cx="2115" cy="29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深圳</a:t>
              </a:r>
              <a:r>
                <a:rPr lang="en-US" altLang="zh-CN" sz="1200" dirty="0"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latin typeface="微软雅黑" charset="0"/>
                  <a:ea typeface="微软雅黑" charset="0"/>
                  <a:sym typeface="+mn-ea"/>
                </a:rPr>
                <a:t>网络已经建完</a:t>
              </a:r>
            </a:p>
            <a:p>
              <a:pPr marL="171450" lvl="0" indent="-171450" eaLnBrk="1" hangingPunct="1">
                <a:buFont typeface="Wingdings" charset="0"/>
                <a:buChar char="l"/>
              </a:pPr>
              <a:endParaRPr lang="en-US" altLang="zh-CN" sz="1200" i="0" dirty="0">
                <a:latin typeface="微软雅黑" charset="0"/>
                <a:ea typeface="微软雅黑" charset="0"/>
              </a:endParaRPr>
            </a:p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广州已经确定建立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LTE230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网络，规模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10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个站</a:t>
              </a:r>
            </a:p>
            <a:p>
              <a:pPr marL="171450" lvl="0" indent="-171450" eaLnBrk="1" hangingPunct="1">
                <a:buFont typeface="Wingdings" charset="0"/>
                <a:buChar char="l"/>
              </a:pPr>
              <a:endParaRPr lang="en-US" altLang="zh-CN" sz="1200" i="0" dirty="0">
                <a:solidFill>
                  <a:srgbClr val="000000"/>
                </a:solidFill>
                <a:latin typeface="微软雅黑" charset="0"/>
                <a:ea typeface="微软雅黑" charset="0"/>
              </a:endParaRPr>
            </a:p>
            <a:p>
              <a:pPr marL="171450" lvl="0" indent="-171450" eaLnBrk="1" hangingPunct="1">
                <a:buFont typeface="Wingdings" charset="0"/>
                <a:buChar char="l"/>
              </a:pPr>
              <a:r>
                <a:rPr lang="zh-CN" altLang="en-US" sz="1200" dirty="0">
                  <a:solidFill>
                    <a:srgbClr val="000000"/>
                  </a:solidFill>
                  <a:latin typeface="微软雅黑" charset="0"/>
                  <a:ea typeface="微软雅黑" charset="0"/>
                  <a:sym typeface="+mn-ea"/>
                </a:rPr>
                <a:t>珠海、广西、贵州等也正在进行网络规划</a:t>
              </a:r>
              <a:endParaRPr lang="zh-CN" altLang="en-US" sz="1200" b="1" dirty="0" smtClean="0">
                <a:solidFill>
                  <a:schemeClr val="accent6"/>
                </a:solidFill>
                <a:latin typeface="微软雅黑" charset="0"/>
                <a:ea typeface="微软雅黑" charset="0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代理产品</a:t>
            </a:r>
            <a:endParaRPr lang="zh-CN" altLang="en-US" dirty="0"/>
          </a:p>
        </p:txBody>
      </p:sp>
      <p:sp>
        <p:nvSpPr>
          <p:cNvPr id="7" name="KSO_Shape"/>
          <p:cNvSpPr/>
          <p:nvPr/>
        </p:nvSpPr>
        <p:spPr bwMode="auto">
          <a:xfrm>
            <a:off x="251460" y="194945"/>
            <a:ext cx="288925" cy="253365"/>
          </a:xfrm>
          <a:custGeom>
            <a:avLst/>
            <a:gdLst>
              <a:gd name="T0" fmla="*/ 432030 w 2125663"/>
              <a:gd name="T1" fmla="*/ 1344893 h 1811338"/>
              <a:gd name="T2" fmla="*/ 462740 w 2125663"/>
              <a:gd name="T3" fmla="*/ 1477960 h 1811338"/>
              <a:gd name="T4" fmla="*/ 513638 w 2125663"/>
              <a:gd name="T5" fmla="*/ 1557743 h 1811338"/>
              <a:gd name="T6" fmla="*/ 516481 w 2125663"/>
              <a:gd name="T7" fmla="*/ 1336346 h 1811338"/>
              <a:gd name="T8" fmla="*/ 503401 w 2125663"/>
              <a:gd name="T9" fmla="*/ 1310416 h 1811338"/>
              <a:gd name="T10" fmla="*/ 515913 w 2125663"/>
              <a:gd name="T11" fmla="*/ 1250009 h 1811338"/>
              <a:gd name="T12" fmla="*/ 618846 w 2125663"/>
              <a:gd name="T13" fmla="*/ 1242885 h 1811338"/>
              <a:gd name="T14" fmla="*/ 643583 w 2125663"/>
              <a:gd name="T15" fmla="*/ 1263116 h 1811338"/>
              <a:gd name="T16" fmla="*/ 642446 w 2125663"/>
              <a:gd name="T17" fmla="*/ 1324948 h 1811338"/>
              <a:gd name="T18" fmla="*/ 619414 w 2125663"/>
              <a:gd name="T19" fmla="*/ 1342899 h 1811338"/>
              <a:gd name="T20" fmla="*/ 664057 w 2125663"/>
              <a:gd name="T21" fmla="*/ 1524691 h 1811338"/>
              <a:gd name="T22" fmla="*/ 704434 w 2125663"/>
              <a:gd name="T23" fmla="*/ 1417553 h 1811338"/>
              <a:gd name="T24" fmla="*/ 725191 w 2125663"/>
              <a:gd name="T25" fmla="*/ 1259697 h 1811338"/>
              <a:gd name="T26" fmla="*/ 857412 w 2125663"/>
              <a:gd name="T27" fmla="*/ 1192451 h 1811338"/>
              <a:gd name="T28" fmla="*/ 923096 w 2125663"/>
              <a:gd name="T29" fmla="*/ 1212682 h 1811338"/>
              <a:gd name="T30" fmla="*/ 970013 w 2125663"/>
              <a:gd name="T31" fmla="*/ 1259697 h 1811338"/>
              <a:gd name="T32" fmla="*/ 990201 w 2125663"/>
              <a:gd name="T33" fmla="*/ 1325233 h 1811338"/>
              <a:gd name="T34" fmla="*/ 980818 w 2125663"/>
              <a:gd name="T35" fmla="*/ 1537228 h 1811338"/>
              <a:gd name="T36" fmla="*/ 935891 w 2125663"/>
              <a:gd name="T37" fmla="*/ 1570566 h 1811338"/>
              <a:gd name="T38" fmla="*/ 798837 w 2125663"/>
              <a:gd name="T39" fmla="*/ 1607608 h 1811338"/>
              <a:gd name="T40" fmla="*/ 617424 w 2125663"/>
              <a:gd name="T41" fmla="*/ 1622140 h 1811338"/>
              <a:gd name="T42" fmla="*/ 428049 w 2125663"/>
              <a:gd name="T43" fmla="*/ 1615872 h 1811338"/>
              <a:gd name="T44" fmla="*/ 264551 w 2125663"/>
              <a:gd name="T45" fmla="*/ 1588232 h 1811338"/>
              <a:gd name="T46" fmla="*/ 180669 w 2125663"/>
              <a:gd name="T47" fmla="*/ 1549481 h 1811338"/>
              <a:gd name="T48" fmla="*/ 159912 w 2125663"/>
              <a:gd name="T49" fmla="*/ 1517283 h 1811338"/>
              <a:gd name="T50" fmla="*/ 167873 w 2125663"/>
              <a:gd name="T51" fmla="*/ 1284201 h 1811338"/>
              <a:gd name="T52" fmla="*/ 205123 w 2125663"/>
              <a:gd name="T53" fmla="*/ 1228638 h 1811338"/>
              <a:gd name="T54" fmla="*/ 264266 w 2125663"/>
              <a:gd name="T55" fmla="*/ 1196440 h 1811338"/>
              <a:gd name="T56" fmla="*/ 421225 w 2125663"/>
              <a:gd name="T57" fmla="*/ 1183048 h 1811338"/>
              <a:gd name="T58" fmla="*/ 433514 w 2125663"/>
              <a:gd name="T59" fmla="*/ 761303 h 1811338"/>
              <a:gd name="T60" fmla="*/ 391450 w 2125663"/>
              <a:gd name="T61" fmla="*/ 813630 h 1811338"/>
              <a:gd name="T62" fmla="*/ 379229 w 2125663"/>
              <a:gd name="T63" fmla="*/ 902075 h 1811338"/>
              <a:gd name="T64" fmla="*/ 414756 w 2125663"/>
              <a:gd name="T65" fmla="*/ 1016114 h 1811338"/>
              <a:gd name="T66" fmla="*/ 487516 w 2125663"/>
              <a:gd name="T67" fmla="*/ 1099439 h 1811338"/>
              <a:gd name="T68" fmla="*/ 567666 w 2125663"/>
              <a:gd name="T69" fmla="*/ 1135272 h 1811338"/>
              <a:gd name="T70" fmla="*/ 645542 w 2125663"/>
              <a:gd name="T71" fmla="*/ 1111099 h 1811338"/>
              <a:gd name="T72" fmla="*/ 722282 w 2125663"/>
              <a:gd name="T73" fmla="*/ 1035452 h 1811338"/>
              <a:gd name="T74" fmla="*/ 767757 w 2125663"/>
              <a:gd name="T75" fmla="*/ 926248 h 1811338"/>
              <a:gd name="T76" fmla="*/ 666290 w 2125663"/>
              <a:gd name="T77" fmla="*/ 863967 h 1811338"/>
              <a:gd name="T78" fmla="*/ 546918 w 2125663"/>
              <a:gd name="T79" fmla="*/ 832116 h 1811338"/>
              <a:gd name="T80" fmla="*/ 484389 w 2125663"/>
              <a:gd name="T81" fmla="*/ 790595 h 1811338"/>
              <a:gd name="T82" fmla="*/ 452273 w 2125663"/>
              <a:gd name="T83" fmla="*/ 760734 h 1811338"/>
              <a:gd name="T84" fmla="*/ 568234 w 2125663"/>
              <a:gd name="T85" fmla="*/ 587258 h 1811338"/>
              <a:gd name="T86" fmla="*/ 631616 w 2125663"/>
              <a:gd name="T87" fmla="*/ 594937 h 1811338"/>
              <a:gd name="T88" fmla="*/ 705513 w 2125663"/>
              <a:gd name="T89" fmla="*/ 631054 h 1811338"/>
              <a:gd name="T90" fmla="*/ 790210 w 2125663"/>
              <a:gd name="T91" fmla="*/ 732864 h 1811338"/>
              <a:gd name="T92" fmla="*/ 826306 w 2125663"/>
              <a:gd name="T93" fmla="*/ 873920 h 1811338"/>
              <a:gd name="T94" fmla="*/ 818064 w 2125663"/>
              <a:gd name="T95" fmla="*/ 959237 h 1811338"/>
              <a:gd name="T96" fmla="*/ 780831 w 2125663"/>
              <a:gd name="T97" fmla="*/ 1048534 h 1811338"/>
              <a:gd name="T98" fmla="*/ 687607 w 2125663"/>
              <a:gd name="T99" fmla="*/ 1148922 h 1811338"/>
              <a:gd name="T100" fmla="*/ 588983 w 2125663"/>
              <a:gd name="T101" fmla="*/ 1190727 h 1811338"/>
              <a:gd name="T102" fmla="*/ 525033 w 2125663"/>
              <a:gd name="T103" fmla="*/ 1182480 h 1811338"/>
              <a:gd name="T104" fmla="*/ 421293 w 2125663"/>
              <a:gd name="T105" fmla="*/ 1115081 h 1811338"/>
              <a:gd name="T106" fmla="*/ 345406 w 2125663"/>
              <a:gd name="T107" fmla="*/ 1002463 h 1811338"/>
              <a:gd name="T108" fmla="*/ 325511 w 2125663"/>
              <a:gd name="T109" fmla="*/ 929092 h 1811338"/>
              <a:gd name="T110" fmla="*/ 330627 w 2125663"/>
              <a:gd name="T111" fmla="*/ 813915 h 1811338"/>
              <a:gd name="T112" fmla="*/ 388324 w 2125663"/>
              <a:gd name="T113" fmla="*/ 686510 h 1811338"/>
              <a:gd name="T114" fmla="*/ 482400 w 2125663"/>
              <a:gd name="T115" fmla="*/ 608303 h 1811338"/>
              <a:gd name="T116" fmla="*/ 542939 w 2125663"/>
              <a:gd name="T117" fmla="*/ 589534 h 1811338"/>
              <a:gd name="T118" fmla="*/ 0 w 2125663"/>
              <a:gd name="T119" fmla="*/ 0 h 1811338"/>
              <a:gd name="T120" fmla="*/ 174993 w 2125663"/>
              <a:gd name="T121" fmla="*/ 1118883 h 18113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125663" h="1811338">
                <a:moveTo>
                  <a:pt x="470017" y="1320800"/>
                </a:moveTo>
                <a:lnTo>
                  <a:pt x="470335" y="1343069"/>
                </a:lnTo>
                <a:lnTo>
                  <a:pt x="471286" y="1364382"/>
                </a:lnTo>
                <a:lnTo>
                  <a:pt x="472238" y="1385696"/>
                </a:lnTo>
                <a:lnTo>
                  <a:pt x="473190" y="1406374"/>
                </a:lnTo>
                <a:lnTo>
                  <a:pt x="474459" y="1426415"/>
                </a:lnTo>
                <a:lnTo>
                  <a:pt x="476363" y="1446139"/>
                </a:lnTo>
                <a:lnTo>
                  <a:pt x="478267" y="1464908"/>
                </a:lnTo>
                <a:lnTo>
                  <a:pt x="480170" y="1483677"/>
                </a:lnTo>
                <a:lnTo>
                  <a:pt x="482074" y="1501491"/>
                </a:lnTo>
                <a:lnTo>
                  <a:pt x="484612" y="1518988"/>
                </a:lnTo>
                <a:lnTo>
                  <a:pt x="487468" y="1535530"/>
                </a:lnTo>
                <a:lnTo>
                  <a:pt x="490323" y="1552072"/>
                </a:lnTo>
                <a:lnTo>
                  <a:pt x="493179" y="1567660"/>
                </a:lnTo>
                <a:lnTo>
                  <a:pt x="496352" y="1582611"/>
                </a:lnTo>
                <a:lnTo>
                  <a:pt x="500159" y="1597563"/>
                </a:lnTo>
                <a:lnTo>
                  <a:pt x="503649" y="1611560"/>
                </a:lnTo>
                <a:lnTo>
                  <a:pt x="507774" y="1624921"/>
                </a:lnTo>
                <a:lnTo>
                  <a:pt x="511899" y="1637646"/>
                </a:lnTo>
                <a:lnTo>
                  <a:pt x="516341" y="1650052"/>
                </a:lnTo>
                <a:lnTo>
                  <a:pt x="520783" y="1661505"/>
                </a:lnTo>
                <a:lnTo>
                  <a:pt x="525859" y="1672639"/>
                </a:lnTo>
                <a:lnTo>
                  <a:pt x="530936" y="1683137"/>
                </a:lnTo>
                <a:lnTo>
                  <a:pt x="536329" y="1692998"/>
                </a:lnTo>
                <a:lnTo>
                  <a:pt x="541723" y="1702224"/>
                </a:lnTo>
                <a:lnTo>
                  <a:pt x="547752" y="1710813"/>
                </a:lnTo>
                <a:lnTo>
                  <a:pt x="553463" y="1718766"/>
                </a:lnTo>
                <a:lnTo>
                  <a:pt x="559808" y="1726083"/>
                </a:lnTo>
                <a:lnTo>
                  <a:pt x="566154" y="1732763"/>
                </a:lnTo>
                <a:lnTo>
                  <a:pt x="573134" y="1739125"/>
                </a:lnTo>
                <a:lnTo>
                  <a:pt x="580114" y="1744215"/>
                </a:lnTo>
                <a:lnTo>
                  <a:pt x="587412" y="1749305"/>
                </a:lnTo>
                <a:lnTo>
                  <a:pt x="594709" y="1753123"/>
                </a:lnTo>
                <a:lnTo>
                  <a:pt x="594709" y="1499901"/>
                </a:lnTo>
                <a:lnTo>
                  <a:pt x="591537" y="1499264"/>
                </a:lnTo>
                <a:lnTo>
                  <a:pt x="588047" y="1498310"/>
                </a:lnTo>
                <a:lnTo>
                  <a:pt x="584874" y="1497038"/>
                </a:lnTo>
                <a:lnTo>
                  <a:pt x="582018" y="1495765"/>
                </a:lnTo>
                <a:lnTo>
                  <a:pt x="579163" y="1494175"/>
                </a:lnTo>
                <a:lnTo>
                  <a:pt x="576307" y="1491948"/>
                </a:lnTo>
                <a:lnTo>
                  <a:pt x="573769" y="1489721"/>
                </a:lnTo>
                <a:lnTo>
                  <a:pt x="571548" y="1487494"/>
                </a:lnTo>
                <a:lnTo>
                  <a:pt x="569327" y="1484949"/>
                </a:lnTo>
                <a:lnTo>
                  <a:pt x="567106" y="1482404"/>
                </a:lnTo>
                <a:lnTo>
                  <a:pt x="565519" y="1479223"/>
                </a:lnTo>
                <a:lnTo>
                  <a:pt x="564250" y="1476360"/>
                </a:lnTo>
                <a:lnTo>
                  <a:pt x="563298" y="1473179"/>
                </a:lnTo>
                <a:lnTo>
                  <a:pt x="562347" y="1469998"/>
                </a:lnTo>
                <a:lnTo>
                  <a:pt x="562029" y="1466180"/>
                </a:lnTo>
                <a:lnTo>
                  <a:pt x="561712" y="1462999"/>
                </a:lnTo>
                <a:lnTo>
                  <a:pt x="561712" y="1425143"/>
                </a:lnTo>
                <a:lnTo>
                  <a:pt x="562029" y="1421007"/>
                </a:lnTo>
                <a:lnTo>
                  <a:pt x="562664" y="1417508"/>
                </a:lnTo>
                <a:lnTo>
                  <a:pt x="563616" y="1414009"/>
                </a:lnTo>
                <a:lnTo>
                  <a:pt x="564885" y="1410191"/>
                </a:lnTo>
                <a:lnTo>
                  <a:pt x="566154" y="1407010"/>
                </a:lnTo>
                <a:lnTo>
                  <a:pt x="568375" y="1403829"/>
                </a:lnTo>
                <a:lnTo>
                  <a:pt x="570596" y="1400966"/>
                </a:lnTo>
                <a:lnTo>
                  <a:pt x="572817" y="1398103"/>
                </a:lnTo>
                <a:lnTo>
                  <a:pt x="575673" y="1395558"/>
                </a:lnTo>
                <a:lnTo>
                  <a:pt x="578528" y="1393649"/>
                </a:lnTo>
                <a:lnTo>
                  <a:pt x="581701" y="1391741"/>
                </a:lnTo>
                <a:lnTo>
                  <a:pt x="584874" y="1390150"/>
                </a:lnTo>
                <a:lnTo>
                  <a:pt x="588364" y="1388878"/>
                </a:lnTo>
                <a:lnTo>
                  <a:pt x="592171" y="1387605"/>
                </a:lnTo>
                <a:lnTo>
                  <a:pt x="595979" y="1386969"/>
                </a:lnTo>
                <a:lnTo>
                  <a:pt x="599786" y="1386969"/>
                </a:lnTo>
                <a:lnTo>
                  <a:pt x="682597" y="1386969"/>
                </a:lnTo>
                <a:lnTo>
                  <a:pt x="686721" y="1386969"/>
                </a:lnTo>
                <a:lnTo>
                  <a:pt x="690529" y="1387605"/>
                </a:lnTo>
                <a:lnTo>
                  <a:pt x="694019" y="1388878"/>
                </a:lnTo>
                <a:lnTo>
                  <a:pt x="697826" y="1390150"/>
                </a:lnTo>
                <a:lnTo>
                  <a:pt x="700999" y="1391741"/>
                </a:lnTo>
                <a:lnTo>
                  <a:pt x="704172" y="1393649"/>
                </a:lnTo>
                <a:lnTo>
                  <a:pt x="707345" y="1395558"/>
                </a:lnTo>
                <a:lnTo>
                  <a:pt x="709883" y="1398103"/>
                </a:lnTo>
                <a:lnTo>
                  <a:pt x="712104" y="1400966"/>
                </a:lnTo>
                <a:lnTo>
                  <a:pt x="714325" y="1403829"/>
                </a:lnTo>
                <a:lnTo>
                  <a:pt x="716229" y="1407010"/>
                </a:lnTo>
                <a:lnTo>
                  <a:pt x="718132" y="1410191"/>
                </a:lnTo>
                <a:lnTo>
                  <a:pt x="719402" y="1414009"/>
                </a:lnTo>
                <a:lnTo>
                  <a:pt x="720353" y="1417508"/>
                </a:lnTo>
                <a:lnTo>
                  <a:pt x="720671" y="1421007"/>
                </a:lnTo>
                <a:lnTo>
                  <a:pt x="720988" y="1425143"/>
                </a:lnTo>
                <a:lnTo>
                  <a:pt x="720988" y="1462999"/>
                </a:lnTo>
                <a:lnTo>
                  <a:pt x="720988" y="1466180"/>
                </a:lnTo>
                <a:lnTo>
                  <a:pt x="720353" y="1469998"/>
                </a:lnTo>
                <a:lnTo>
                  <a:pt x="719719" y="1473179"/>
                </a:lnTo>
                <a:lnTo>
                  <a:pt x="718450" y="1476360"/>
                </a:lnTo>
                <a:lnTo>
                  <a:pt x="716863" y="1479223"/>
                </a:lnTo>
                <a:lnTo>
                  <a:pt x="715277" y="1482404"/>
                </a:lnTo>
                <a:lnTo>
                  <a:pt x="713373" y="1484949"/>
                </a:lnTo>
                <a:lnTo>
                  <a:pt x="711469" y="1487494"/>
                </a:lnTo>
                <a:lnTo>
                  <a:pt x="708931" y="1489721"/>
                </a:lnTo>
                <a:lnTo>
                  <a:pt x="706710" y="1491948"/>
                </a:lnTo>
                <a:lnTo>
                  <a:pt x="703537" y="1494175"/>
                </a:lnTo>
                <a:lnTo>
                  <a:pt x="700682" y="1495765"/>
                </a:lnTo>
                <a:lnTo>
                  <a:pt x="697826" y="1497038"/>
                </a:lnTo>
                <a:lnTo>
                  <a:pt x="694653" y="1498310"/>
                </a:lnTo>
                <a:lnTo>
                  <a:pt x="691163" y="1499264"/>
                </a:lnTo>
                <a:lnTo>
                  <a:pt x="687991" y="1499901"/>
                </a:lnTo>
                <a:lnTo>
                  <a:pt x="687991" y="1753123"/>
                </a:lnTo>
                <a:lnTo>
                  <a:pt x="695605" y="1749305"/>
                </a:lnTo>
                <a:lnTo>
                  <a:pt x="702586" y="1744215"/>
                </a:lnTo>
                <a:lnTo>
                  <a:pt x="709566" y="1739125"/>
                </a:lnTo>
                <a:lnTo>
                  <a:pt x="716229" y="1732763"/>
                </a:lnTo>
                <a:lnTo>
                  <a:pt x="722892" y="1726083"/>
                </a:lnTo>
                <a:lnTo>
                  <a:pt x="729237" y="1718766"/>
                </a:lnTo>
                <a:lnTo>
                  <a:pt x="734948" y="1710813"/>
                </a:lnTo>
                <a:lnTo>
                  <a:pt x="740977" y="1702224"/>
                </a:lnTo>
                <a:lnTo>
                  <a:pt x="746371" y="1692998"/>
                </a:lnTo>
                <a:lnTo>
                  <a:pt x="751447" y="1683137"/>
                </a:lnTo>
                <a:lnTo>
                  <a:pt x="756841" y="1672639"/>
                </a:lnTo>
                <a:lnTo>
                  <a:pt x="761600" y="1661505"/>
                </a:lnTo>
                <a:lnTo>
                  <a:pt x="766359" y="1650052"/>
                </a:lnTo>
                <a:lnTo>
                  <a:pt x="770801" y="1637646"/>
                </a:lnTo>
                <a:lnTo>
                  <a:pt x="774926" y="1624921"/>
                </a:lnTo>
                <a:lnTo>
                  <a:pt x="779051" y="1611560"/>
                </a:lnTo>
                <a:lnTo>
                  <a:pt x="782541" y="1597563"/>
                </a:lnTo>
                <a:lnTo>
                  <a:pt x="786031" y="1582611"/>
                </a:lnTo>
                <a:lnTo>
                  <a:pt x="789521" y="1567660"/>
                </a:lnTo>
                <a:lnTo>
                  <a:pt x="792377" y="1552072"/>
                </a:lnTo>
                <a:lnTo>
                  <a:pt x="795232" y="1535530"/>
                </a:lnTo>
                <a:lnTo>
                  <a:pt x="797770" y="1518988"/>
                </a:lnTo>
                <a:lnTo>
                  <a:pt x="800626" y="1501491"/>
                </a:lnTo>
                <a:lnTo>
                  <a:pt x="802530" y="1483677"/>
                </a:lnTo>
                <a:lnTo>
                  <a:pt x="804751" y="1464908"/>
                </a:lnTo>
                <a:lnTo>
                  <a:pt x="806337" y="1446139"/>
                </a:lnTo>
                <a:lnTo>
                  <a:pt x="807923" y="1426415"/>
                </a:lnTo>
                <a:lnTo>
                  <a:pt x="809193" y="1406374"/>
                </a:lnTo>
                <a:lnTo>
                  <a:pt x="810779" y="1385696"/>
                </a:lnTo>
                <a:lnTo>
                  <a:pt x="811731" y="1364382"/>
                </a:lnTo>
                <a:lnTo>
                  <a:pt x="812365" y="1343069"/>
                </a:lnTo>
                <a:lnTo>
                  <a:pt x="813000" y="1320800"/>
                </a:lnTo>
                <a:lnTo>
                  <a:pt x="840921" y="1322709"/>
                </a:lnTo>
                <a:lnTo>
                  <a:pt x="866621" y="1324300"/>
                </a:lnTo>
                <a:lnTo>
                  <a:pt x="909771" y="1327481"/>
                </a:lnTo>
                <a:lnTo>
                  <a:pt x="938644" y="1330026"/>
                </a:lnTo>
                <a:lnTo>
                  <a:pt x="948797" y="1330980"/>
                </a:lnTo>
                <a:lnTo>
                  <a:pt x="956729" y="1331298"/>
                </a:lnTo>
                <a:lnTo>
                  <a:pt x="964661" y="1331934"/>
                </a:lnTo>
                <a:lnTo>
                  <a:pt x="972593" y="1332889"/>
                </a:lnTo>
                <a:lnTo>
                  <a:pt x="980208" y="1334161"/>
                </a:lnTo>
                <a:lnTo>
                  <a:pt x="987823" y="1335752"/>
                </a:lnTo>
                <a:lnTo>
                  <a:pt x="995437" y="1337979"/>
                </a:lnTo>
                <a:lnTo>
                  <a:pt x="1002418" y="1340205"/>
                </a:lnTo>
                <a:lnTo>
                  <a:pt x="1009715" y="1343387"/>
                </a:lnTo>
                <a:lnTo>
                  <a:pt x="1016378" y="1346250"/>
                </a:lnTo>
                <a:lnTo>
                  <a:pt x="1023358" y="1349749"/>
                </a:lnTo>
                <a:lnTo>
                  <a:pt x="1030021" y="1353885"/>
                </a:lnTo>
                <a:lnTo>
                  <a:pt x="1036050" y="1357702"/>
                </a:lnTo>
                <a:lnTo>
                  <a:pt x="1042395" y="1361837"/>
                </a:lnTo>
                <a:lnTo>
                  <a:pt x="1048106" y="1366927"/>
                </a:lnTo>
                <a:lnTo>
                  <a:pt x="1053817" y="1371699"/>
                </a:lnTo>
                <a:lnTo>
                  <a:pt x="1059211" y="1377107"/>
                </a:lnTo>
                <a:lnTo>
                  <a:pt x="1064605" y="1382197"/>
                </a:lnTo>
                <a:lnTo>
                  <a:pt x="1069364" y="1388241"/>
                </a:lnTo>
                <a:lnTo>
                  <a:pt x="1073806" y="1393967"/>
                </a:lnTo>
                <a:lnTo>
                  <a:pt x="1078248" y="1400012"/>
                </a:lnTo>
                <a:lnTo>
                  <a:pt x="1082373" y="1406374"/>
                </a:lnTo>
                <a:lnTo>
                  <a:pt x="1085863" y="1413054"/>
                </a:lnTo>
                <a:lnTo>
                  <a:pt x="1089670" y="1419735"/>
                </a:lnTo>
                <a:lnTo>
                  <a:pt x="1092843" y="1426734"/>
                </a:lnTo>
                <a:lnTo>
                  <a:pt x="1095381" y="1433732"/>
                </a:lnTo>
                <a:lnTo>
                  <a:pt x="1097920" y="1441049"/>
                </a:lnTo>
                <a:lnTo>
                  <a:pt x="1100141" y="1448684"/>
                </a:lnTo>
                <a:lnTo>
                  <a:pt x="1101727" y="1456000"/>
                </a:lnTo>
                <a:lnTo>
                  <a:pt x="1103314" y="1463635"/>
                </a:lnTo>
                <a:lnTo>
                  <a:pt x="1104265" y="1471588"/>
                </a:lnTo>
                <a:lnTo>
                  <a:pt x="1104900" y="1479541"/>
                </a:lnTo>
                <a:lnTo>
                  <a:pt x="1104900" y="1487494"/>
                </a:lnTo>
                <a:lnTo>
                  <a:pt x="1104900" y="1686000"/>
                </a:lnTo>
                <a:lnTo>
                  <a:pt x="1104900" y="1690135"/>
                </a:lnTo>
                <a:lnTo>
                  <a:pt x="1104265" y="1693953"/>
                </a:lnTo>
                <a:lnTo>
                  <a:pt x="1103631" y="1697770"/>
                </a:lnTo>
                <a:lnTo>
                  <a:pt x="1102362" y="1701906"/>
                </a:lnTo>
                <a:lnTo>
                  <a:pt x="1101093" y="1705405"/>
                </a:lnTo>
                <a:lnTo>
                  <a:pt x="1099189" y="1709222"/>
                </a:lnTo>
                <a:lnTo>
                  <a:pt x="1096968" y="1713040"/>
                </a:lnTo>
                <a:lnTo>
                  <a:pt x="1094430" y="1716221"/>
                </a:lnTo>
                <a:lnTo>
                  <a:pt x="1091891" y="1719720"/>
                </a:lnTo>
                <a:lnTo>
                  <a:pt x="1089036" y="1722901"/>
                </a:lnTo>
                <a:lnTo>
                  <a:pt x="1085546" y="1726719"/>
                </a:lnTo>
                <a:lnTo>
                  <a:pt x="1082056" y="1729900"/>
                </a:lnTo>
                <a:lnTo>
                  <a:pt x="1078248" y="1732763"/>
                </a:lnTo>
                <a:lnTo>
                  <a:pt x="1074124" y="1736262"/>
                </a:lnTo>
                <a:lnTo>
                  <a:pt x="1069682" y="1739125"/>
                </a:lnTo>
                <a:lnTo>
                  <a:pt x="1065240" y="1741989"/>
                </a:lnTo>
                <a:lnTo>
                  <a:pt x="1055404" y="1748033"/>
                </a:lnTo>
                <a:lnTo>
                  <a:pt x="1044299" y="1753441"/>
                </a:lnTo>
                <a:lnTo>
                  <a:pt x="1032560" y="1758531"/>
                </a:lnTo>
                <a:lnTo>
                  <a:pt x="1019868" y="1763939"/>
                </a:lnTo>
                <a:lnTo>
                  <a:pt x="1005908" y="1768392"/>
                </a:lnTo>
                <a:lnTo>
                  <a:pt x="991630" y="1773164"/>
                </a:lnTo>
                <a:lnTo>
                  <a:pt x="976718" y="1777300"/>
                </a:lnTo>
                <a:lnTo>
                  <a:pt x="960854" y="1781117"/>
                </a:lnTo>
                <a:lnTo>
                  <a:pt x="944038" y="1784934"/>
                </a:lnTo>
                <a:lnTo>
                  <a:pt x="927222" y="1788434"/>
                </a:lnTo>
                <a:lnTo>
                  <a:pt x="909454" y="1791615"/>
                </a:lnTo>
                <a:lnTo>
                  <a:pt x="891369" y="1794796"/>
                </a:lnTo>
                <a:lnTo>
                  <a:pt x="872332" y="1797341"/>
                </a:lnTo>
                <a:lnTo>
                  <a:pt x="853295" y="1799886"/>
                </a:lnTo>
                <a:lnTo>
                  <a:pt x="833941" y="1801795"/>
                </a:lnTo>
                <a:lnTo>
                  <a:pt x="813952" y="1804022"/>
                </a:lnTo>
                <a:lnTo>
                  <a:pt x="793328" y="1805930"/>
                </a:lnTo>
                <a:lnTo>
                  <a:pt x="773022" y="1807203"/>
                </a:lnTo>
                <a:lnTo>
                  <a:pt x="752399" y="1808475"/>
                </a:lnTo>
                <a:lnTo>
                  <a:pt x="731458" y="1809748"/>
                </a:lnTo>
                <a:lnTo>
                  <a:pt x="710200" y="1810384"/>
                </a:lnTo>
                <a:lnTo>
                  <a:pt x="688942" y="1811020"/>
                </a:lnTo>
                <a:lnTo>
                  <a:pt x="667684" y="1811338"/>
                </a:lnTo>
                <a:lnTo>
                  <a:pt x="646427" y="1811338"/>
                </a:lnTo>
                <a:lnTo>
                  <a:pt x="625486" y="1811338"/>
                </a:lnTo>
                <a:lnTo>
                  <a:pt x="603911" y="1811020"/>
                </a:lnTo>
                <a:lnTo>
                  <a:pt x="582653" y="1810384"/>
                </a:lnTo>
                <a:lnTo>
                  <a:pt x="561395" y="1809748"/>
                </a:lnTo>
                <a:lnTo>
                  <a:pt x="540137" y="1808475"/>
                </a:lnTo>
                <a:lnTo>
                  <a:pt x="518879" y="1807203"/>
                </a:lnTo>
                <a:lnTo>
                  <a:pt x="498573" y="1805930"/>
                </a:lnTo>
                <a:lnTo>
                  <a:pt x="477632" y="1804022"/>
                </a:lnTo>
                <a:lnTo>
                  <a:pt x="457326" y="1801795"/>
                </a:lnTo>
                <a:lnTo>
                  <a:pt x="437337" y="1799886"/>
                </a:lnTo>
                <a:lnTo>
                  <a:pt x="417983" y="1797341"/>
                </a:lnTo>
                <a:lnTo>
                  <a:pt x="398629" y="1794796"/>
                </a:lnTo>
                <a:lnTo>
                  <a:pt x="379909" y="1791615"/>
                </a:lnTo>
                <a:lnTo>
                  <a:pt x="361824" y="1788434"/>
                </a:lnTo>
                <a:lnTo>
                  <a:pt x="344056" y="1784934"/>
                </a:lnTo>
                <a:lnTo>
                  <a:pt x="327240" y="1781117"/>
                </a:lnTo>
                <a:lnTo>
                  <a:pt x="310741" y="1777300"/>
                </a:lnTo>
                <a:lnTo>
                  <a:pt x="295195" y="1773164"/>
                </a:lnTo>
                <a:lnTo>
                  <a:pt x="280600" y="1768392"/>
                </a:lnTo>
                <a:lnTo>
                  <a:pt x="266322" y="1763939"/>
                </a:lnTo>
                <a:lnTo>
                  <a:pt x="252996" y="1758531"/>
                </a:lnTo>
                <a:lnTo>
                  <a:pt x="240622" y="1753441"/>
                </a:lnTo>
                <a:lnTo>
                  <a:pt x="229517" y="1748033"/>
                </a:lnTo>
                <a:lnTo>
                  <a:pt x="219047" y="1741989"/>
                </a:lnTo>
                <a:lnTo>
                  <a:pt x="214288" y="1739125"/>
                </a:lnTo>
                <a:lnTo>
                  <a:pt x="209846" y="1736262"/>
                </a:lnTo>
                <a:lnTo>
                  <a:pt x="205404" y="1732763"/>
                </a:lnTo>
                <a:lnTo>
                  <a:pt x="201596" y="1729900"/>
                </a:lnTo>
                <a:lnTo>
                  <a:pt x="198106" y="1726719"/>
                </a:lnTo>
                <a:lnTo>
                  <a:pt x="194299" y="1722901"/>
                </a:lnTo>
                <a:lnTo>
                  <a:pt x="191443" y="1719720"/>
                </a:lnTo>
                <a:lnTo>
                  <a:pt x="188588" y="1716221"/>
                </a:lnTo>
                <a:lnTo>
                  <a:pt x="186367" y="1713040"/>
                </a:lnTo>
                <a:lnTo>
                  <a:pt x="183828" y="1709222"/>
                </a:lnTo>
                <a:lnTo>
                  <a:pt x="181925" y="1705405"/>
                </a:lnTo>
                <a:lnTo>
                  <a:pt x="180338" y="1701906"/>
                </a:lnTo>
                <a:lnTo>
                  <a:pt x="179386" y="1697770"/>
                </a:lnTo>
                <a:lnTo>
                  <a:pt x="178435" y="1693953"/>
                </a:lnTo>
                <a:lnTo>
                  <a:pt x="177800" y="1690135"/>
                </a:lnTo>
                <a:lnTo>
                  <a:pt x="177800" y="1686000"/>
                </a:lnTo>
                <a:lnTo>
                  <a:pt x="177800" y="1487494"/>
                </a:lnTo>
                <a:lnTo>
                  <a:pt x="178117" y="1479541"/>
                </a:lnTo>
                <a:lnTo>
                  <a:pt x="178435" y="1471588"/>
                </a:lnTo>
                <a:lnTo>
                  <a:pt x="179386" y="1463635"/>
                </a:lnTo>
                <a:lnTo>
                  <a:pt x="180973" y="1456000"/>
                </a:lnTo>
                <a:lnTo>
                  <a:pt x="182559" y="1448684"/>
                </a:lnTo>
                <a:lnTo>
                  <a:pt x="184463" y="1441049"/>
                </a:lnTo>
                <a:lnTo>
                  <a:pt x="187318" y="1433732"/>
                </a:lnTo>
                <a:lnTo>
                  <a:pt x="190174" y="1426734"/>
                </a:lnTo>
                <a:lnTo>
                  <a:pt x="193030" y="1419735"/>
                </a:lnTo>
                <a:lnTo>
                  <a:pt x="196520" y="1413054"/>
                </a:lnTo>
                <a:lnTo>
                  <a:pt x="200327" y="1406374"/>
                </a:lnTo>
                <a:lnTo>
                  <a:pt x="204452" y="1400012"/>
                </a:lnTo>
                <a:lnTo>
                  <a:pt x="208576" y="1393967"/>
                </a:lnTo>
                <a:lnTo>
                  <a:pt x="213336" y="1388241"/>
                </a:lnTo>
                <a:lnTo>
                  <a:pt x="218095" y="1382197"/>
                </a:lnTo>
                <a:lnTo>
                  <a:pt x="223489" y="1377107"/>
                </a:lnTo>
                <a:lnTo>
                  <a:pt x="228883" y="1371699"/>
                </a:lnTo>
                <a:lnTo>
                  <a:pt x="234594" y="1366927"/>
                </a:lnTo>
                <a:lnTo>
                  <a:pt x="240305" y="1361837"/>
                </a:lnTo>
                <a:lnTo>
                  <a:pt x="246650" y="1357702"/>
                </a:lnTo>
                <a:lnTo>
                  <a:pt x="252679" y="1353885"/>
                </a:lnTo>
                <a:lnTo>
                  <a:pt x="259659" y="1349749"/>
                </a:lnTo>
                <a:lnTo>
                  <a:pt x="266005" y="1346250"/>
                </a:lnTo>
                <a:lnTo>
                  <a:pt x="272985" y="1343387"/>
                </a:lnTo>
                <a:lnTo>
                  <a:pt x="280282" y="1340205"/>
                </a:lnTo>
                <a:lnTo>
                  <a:pt x="287263" y="1337979"/>
                </a:lnTo>
                <a:lnTo>
                  <a:pt x="294877" y="1335752"/>
                </a:lnTo>
                <a:lnTo>
                  <a:pt x="302492" y="1334161"/>
                </a:lnTo>
                <a:lnTo>
                  <a:pt x="310107" y="1332889"/>
                </a:lnTo>
                <a:lnTo>
                  <a:pt x="318039" y="1331934"/>
                </a:lnTo>
                <a:lnTo>
                  <a:pt x="325971" y="1331298"/>
                </a:lnTo>
                <a:lnTo>
                  <a:pt x="333903" y="1330980"/>
                </a:lnTo>
                <a:lnTo>
                  <a:pt x="344056" y="1330026"/>
                </a:lnTo>
                <a:lnTo>
                  <a:pt x="372929" y="1327481"/>
                </a:lnTo>
                <a:lnTo>
                  <a:pt x="415762" y="1324300"/>
                </a:lnTo>
                <a:lnTo>
                  <a:pt x="441779" y="1322709"/>
                </a:lnTo>
                <a:lnTo>
                  <a:pt x="470017" y="1320800"/>
                </a:lnTo>
                <a:close/>
                <a:moveTo>
                  <a:pt x="1004887" y="995363"/>
                </a:moveTo>
                <a:lnTo>
                  <a:pt x="1176337" y="995363"/>
                </a:lnTo>
                <a:lnTo>
                  <a:pt x="1176337" y="1265238"/>
                </a:lnTo>
                <a:lnTo>
                  <a:pt x="1004887" y="1265238"/>
                </a:lnTo>
                <a:lnTo>
                  <a:pt x="1004887" y="995363"/>
                </a:lnTo>
                <a:close/>
                <a:moveTo>
                  <a:pt x="493561" y="847408"/>
                </a:moveTo>
                <a:lnTo>
                  <a:pt x="491024" y="847726"/>
                </a:lnTo>
                <a:lnTo>
                  <a:pt x="488804" y="848043"/>
                </a:lnTo>
                <a:lnTo>
                  <a:pt x="485950" y="848996"/>
                </a:lnTo>
                <a:lnTo>
                  <a:pt x="483730" y="849948"/>
                </a:lnTo>
                <a:lnTo>
                  <a:pt x="481510" y="851218"/>
                </a:lnTo>
                <a:lnTo>
                  <a:pt x="479290" y="852806"/>
                </a:lnTo>
                <a:lnTo>
                  <a:pt x="475167" y="856933"/>
                </a:lnTo>
                <a:lnTo>
                  <a:pt x="470727" y="861061"/>
                </a:lnTo>
                <a:lnTo>
                  <a:pt x="466604" y="865823"/>
                </a:lnTo>
                <a:lnTo>
                  <a:pt x="462482" y="871221"/>
                </a:lnTo>
                <a:lnTo>
                  <a:pt x="454553" y="882651"/>
                </a:lnTo>
                <a:lnTo>
                  <a:pt x="448527" y="890906"/>
                </a:lnTo>
                <a:lnTo>
                  <a:pt x="442819" y="899478"/>
                </a:lnTo>
                <a:lnTo>
                  <a:pt x="436793" y="908368"/>
                </a:lnTo>
                <a:lnTo>
                  <a:pt x="431402" y="917893"/>
                </a:lnTo>
                <a:lnTo>
                  <a:pt x="429499" y="926783"/>
                </a:lnTo>
                <a:lnTo>
                  <a:pt x="427596" y="935673"/>
                </a:lnTo>
                <a:lnTo>
                  <a:pt x="426010" y="945198"/>
                </a:lnTo>
                <a:lnTo>
                  <a:pt x="424742" y="954406"/>
                </a:lnTo>
                <a:lnTo>
                  <a:pt x="423790" y="963931"/>
                </a:lnTo>
                <a:lnTo>
                  <a:pt x="423156" y="973773"/>
                </a:lnTo>
                <a:lnTo>
                  <a:pt x="422839" y="982981"/>
                </a:lnTo>
                <a:lnTo>
                  <a:pt x="422839" y="992823"/>
                </a:lnTo>
                <a:lnTo>
                  <a:pt x="423156" y="1007111"/>
                </a:lnTo>
                <a:lnTo>
                  <a:pt x="424107" y="1020764"/>
                </a:lnTo>
                <a:lnTo>
                  <a:pt x="426010" y="1034099"/>
                </a:lnTo>
                <a:lnTo>
                  <a:pt x="428547" y="1047434"/>
                </a:lnTo>
                <a:lnTo>
                  <a:pt x="432036" y="1060769"/>
                </a:lnTo>
                <a:lnTo>
                  <a:pt x="435525" y="1073469"/>
                </a:lnTo>
                <a:lnTo>
                  <a:pt x="439965" y="1086169"/>
                </a:lnTo>
                <a:lnTo>
                  <a:pt x="445039" y="1098551"/>
                </a:lnTo>
                <a:lnTo>
                  <a:pt x="450430" y="1110934"/>
                </a:lnTo>
                <a:lnTo>
                  <a:pt x="456456" y="1122999"/>
                </a:lnTo>
                <a:lnTo>
                  <a:pt x="462799" y="1134429"/>
                </a:lnTo>
                <a:lnTo>
                  <a:pt x="469459" y="1145541"/>
                </a:lnTo>
                <a:lnTo>
                  <a:pt x="477070" y="1156019"/>
                </a:lnTo>
                <a:lnTo>
                  <a:pt x="484364" y="1166496"/>
                </a:lnTo>
                <a:lnTo>
                  <a:pt x="492293" y="1176656"/>
                </a:lnTo>
                <a:lnTo>
                  <a:pt x="500539" y="1186181"/>
                </a:lnTo>
                <a:lnTo>
                  <a:pt x="508784" y="1195389"/>
                </a:lnTo>
                <a:lnTo>
                  <a:pt x="517347" y="1204279"/>
                </a:lnTo>
                <a:lnTo>
                  <a:pt x="526227" y="1212216"/>
                </a:lnTo>
                <a:lnTo>
                  <a:pt x="535107" y="1220154"/>
                </a:lnTo>
                <a:lnTo>
                  <a:pt x="543987" y="1227456"/>
                </a:lnTo>
                <a:lnTo>
                  <a:pt x="553184" y="1234124"/>
                </a:lnTo>
                <a:lnTo>
                  <a:pt x="562381" y="1240474"/>
                </a:lnTo>
                <a:lnTo>
                  <a:pt x="571578" y="1245871"/>
                </a:lnTo>
                <a:lnTo>
                  <a:pt x="580775" y="1250951"/>
                </a:lnTo>
                <a:lnTo>
                  <a:pt x="589655" y="1255079"/>
                </a:lnTo>
                <a:lnTo>
                  <a:pt x="598853" y="1258889"/>
                </a:lnTo>
                <a:lnTo>
                  <a:pt x="607732" y="1262381"/>
                </a:lnTo>
                <a:lnTo>
                  <a:pt x="616612" y="1264604"/>
                </a:lnTo>
                <a:lnTo>
                  <a:pt x="624858" y="1266509"/>
                </a:lnTo>
                <a:lnTo>
                  <a:pt x="633421" y="1267461"/>
                </a:lnTo>
                <a:lnTo>
                  <a:pt x="641349" y="1267779"/>
                </a:lnTo>
                <a:lnTo>
                  <a:pt x="649595" y="1267461"/>
                </a:lnTo>
                <a:lnTo>
                  <a:pt x="657524" y="1266509"/>
                </a:lnTo>
                <a:lnTo>
                  <a:pt x="666404" y="1264604"/>
                </a:lnTo>
                <a:lnTo>
                  <a:pt x="674967" y="1262381"/>
                </a:lnTo>
                <a:lnTo>
                  <a:pt x="684164" y="1258889"/>
                </a:lnTo>
                <a:lnTo>
                  <a:pt x="692726" y="1255079"/>
                </a:lnTo>
                <a:lnTo>
                  <a:pt x="701924" y="1250951"/>
                </a:lnTo>
                <a:lnTo>
                  <a:pt x="711121" y="1245871"/>
                </a:lnTo>
                <a:lnTo>
                  <a:pt x="720318" y="1240474"/>
                </a:lnTo>
                <a:lnTo>
                  <a:pt x="729515" y="1234124"/>
                </a:lnTo>
                <a:lnTo>
                  <a:pt x="738395" y="1227456"/>
                </a:lnTo>
                <a:lnTo>
                  <a:pt x="747592" y="1220154"/>
                </a:lnTo>
                <a:lnTo>
                  <a:pt x="756472" y="1212216"/>
                </a:lnTo>
                <a:lnTo>
                  <a:pt x="765352" y="1204279"/>
                </a:lnTo>
                <a:lnTo>
                  <a:pt x="773915" y="1195389"/>
                </a:lnTo>
                <a:lnTo>
                  <a:pt x="782160" y="1186181"/>
                </a:lnTo>
                <a:lnTo>
                  <a:pt x="790406" y="1176656"/>
                </a:lnTo>
                <a:lnTo>
                  <a:pt x="798652" y="1166496"/>
                </a:lnTo>
                <a:lnTo>
                  <a:pt x="805946" y="1156019"/>
                </a:lnTo>
                <a:lnTo>
                  <a:pt x="813240" y="1145541"/>
                </a:lnTo>
                <a:lnTo>
                  <a:pt x="819900" y="1134429"/>
                </a:lnTo>
                <a:lnTo>
                  <a:pt x="826243" y="1122999"/>
                </a:lnTo>
                <a:lnTo>
                  <a:pt x="831952" y="1110934"/>
                </a:lnTo>
                <a:lnTo>
                  <a:pt x="837660" y="1098551"/>
                </a:lnTo>
                <a:lnTo>
                  <a:pt x="842417" y="1086169"/>
                </a:lnTo>
                <a:lnTo>
                  <a:pt x="847174" y="1073469"/>
                </a:lnTo>
                <a:lnTo>
                  <a:pt x="850980" y="1060769"/>
                </a:lnTo>
                <a:lnTo>
                  <a:pt x="853834" y="1047434"/>
                </a:lnTo>
                <a:lnTo>
                  <a:pt x="856689" y="1034099"/>
                </a:lnTo>
                <a:lnTo>
                  <a:pt x="858592" y="1020764"/>
                </a:lnTo>
                <a:lnTo>
                  <a:pt x="859543" y="1007111"/>
                </a:lnTo>
                <a:lnTo>
                  <a:pt x="860177" y="992823"/>
                </a:lnTo>
                <a:lnTo>
                  <a:pt x="859860" y="984886"/>
                </a:lnTo>
                <a:lnTo>
                  <a:pt x="859543" y="976313"/>
                </a:lnTo>
                <a:lnTo>
                  <a:pt x="837343" y="975361"/>
                </a:lnTo>
                <a:lnTo>
                  <a:pt x="814509" y="973773"/>
                </a:lnTo>
                <a:lnTo>
                  <a:pt x="791040" y="970916"/>
                </a:lnTo>
                <a:lnTo>
                  <a:pt x="767255" y="968058"/>
                </a:lnTo>
                <a:lnTo>
                  <a:pt x="743469" y="964566"/>
                </a:lnTo>
                <a:lnTo>
                  <a:pt x="719366" y="960438"/>
                </a:lnTo>
                <a:lnTo>
                  <a:pt x="695898" y="955041"/>
                </a:lnTo>
                <a:lnTo>
                  <a:pt x="684481" y="952501"/>
                </a:lnTo>
                <a:lnTo>
                  <a:pt x="673064" y="949643"/>
                </a:lnTo>
                <a:lnTo>
                  <a:pt x="661964" y="946468"/>
                </a:lnTo>
                <a:lnTo>
                  <a:pt x="651181" y="943293"/>
                </a:lnTo>
                <a:lnTo>
                  <a:pt x="640398" y="940118"/>
                </a:lnTo>
                <a:lnTo>
                  <a:pt x="629932" y="936308"/>
                </a:lnTo>
                <a:lnTo>
                  <a:pt x="620101" y="932816"/>
                </a:lnTo>
                <a:lnTo>
                  <a:pt x="610270" y="929006"/>
                </a:lnTo>
                <a:lnTo>
                  <a:pt x="601073" y="924878"/>
                </a:lnTo>
                <a:lnTo>
                  <a:pt x="592510" y="921068"/>
                </a:lnTo>
                <a:lnTo>
                  <a:pt x="583947" y="916941"/>
                </a:lnTo>
                <a:lnTo>
                  <a:pt x="576018" y="912178"/>
                </a:lnTo>
                <a:lnTo>
                  <a:pt x="568724" y="907733"/>
                </a:lnTo>
                <a:lnTo>
                  <a:pt x="561747" y="903288"/>
                </a:lnTo>
                <a:lnTo>
                  <a:pt x="555404" y="898208"/>
                </a:lnTo>
                <a:lnTo>
                  <a:pt x="550013" y="893128"/>
                </a:lnTo>
                <a:lnTo>
                  <a:pt x="544938" y="887731"/>
                </a:lnTo>
                <a:lnTo>
                  <a:pt x="540498" y="882651"/>
                </a:lnTo>
                <a:lnTo>
                  <a:pt x="536376" y="876936"/>
                </a:lnTo>
                <a:lnTo>
                  <a:pt x="532253" y="872173"/>
                </a:lnTo>
                <a:lnTo>
                  <a:pt x="528447" y="867728"/>
                </a:lnTo>
                <a:lnTo>
                  <a:pt x="524641" y="863601"/>
                </a:lnTo>
                <a:lnTo>
                  <a:pt x="520836" y="860426"/>
                </a:lnTo>
                <a:lnTo>
                  <a:pt x="517347" y="857251"/>
                </a:lnTo>
                <a:lnTo>
                  <a:pt x="514176" y="854393"/>
                </a:lnTo>
                <a:lnTo>
                  <a:pt x="511004" y="852488"/>
                </a:lnTo>
                <a:lnTo>
                  <a:pt x="507833" y="850583"/>
                </a:lnTo>
                <a:lnTo>
                  <a:pt x="504661" y="849313"/>
                </a:lnTo>
                <a:lnTo>
                  <a:pt x="501807" y="848361"/>
                </a:lnTo>
                <a:lnTo>
                  <a:pt x="499270" y="847726"/>
                </a:lnTo>
                <a:lnTo>
                  <a:pt x="496099" y="847408"/>
                </a:lnTo>
                <a:lnTo>
                  <a:pt x="493561" y="847408"/>
                </a:lnTo>
                <a:close/>
                <a:moveTo>
                  <a:pt x="1304925" y="828675"/>
                </a:moveTo>
                <a:lnTo>
                  <a:pt x="1476375" y="828675"/>
                </a:lnTo>
                <a:lnTo>
                  <a:pt x="1476375" y="1252538"/>
                </a:lnTo>
                <a:lnTo>
                  <a:pt x="1304925" y="1252538"/>
                </a:lnTo>
                <a:lnTo>
                  <a:pt x="1304925" y="828675"/>
                </a:lnTo>
                <a:close/>
                <a:moveTo>
                  <a:pt x="634055" y="655638"/>
                </a:moveTo>
                <a:lnTo>
                  <a:pt x="641349" y="655638"/>
                </a:lnTo>
                <a:lnTo>
                  <a:pt x="648644" y="655638"/>
                </a:lnTo>
                <a:lnTo>
                  <a:pt x="655938" y="655956"/>
                </a:lnTo>
                <a:lnTo>
                  <a:pt x="662915" y="656591"/>
                </a:lnTo>
                <a:lnTo>
                  <a:pt x="669892" y="657226"/>
                </a:lnTo>
                <a:lnTo>
                  <a:pt x="677187" y="658178"/>
                </a:lnTo>
                <a:lnTo>
                  <a:pt x="684164" y="659766"/>
                </a:lnTo>
                <a:lnTo>
                  <a:pt x="691141" y="661036"/>
                </a:lnTo>
                <a:lnTo>
                  <a:pt x="698118" y="662623"/>
                </a:lnTo>
                <a:lnTo>
                  <a:pt x="704778" y="664211"/>
                </a:lnTo>
                <a:lnTo>
                  <a:pt x="711438" y="666433"/>
                </a:lnTo>
                <a:lnTo>
                  <a:pt x="718415" y="668338"/>
                </a:lnTo>
                <a:lnTo>
                  <a:pt x="724758" y="670878"/>
                </a:lnTo>
                <a:lnTo>
                  <a:pt x="731418" y="673418"/>
                </a:lnTo>
                <a:lnTo>
                  <a:pt x="737761" y="676276"/>
                </a:lnTo>
                <a:lnTo>
                  <a:pt x="744421" y="679133"/>
                </a:lnTo>
                <a:lnTo>
                  <a:pt x="750446" y="682308"/>
                </a:lnTo>
                <a:lnTo>
                  <a:pt x="763132" y="688976"/>
                </a:lnTo>
                <a:lnTo>
                  <a:pt x="775500" y="696596"/>
                </a:lnTo>
                <a:lnTo>
                  <a:pt x="787235" y="704533"/>
                </a:lnTo>
                <a:lnTo>
                  <a:pt x="798652" y="713423"/>
                </a:lnTo>
                <a:lnTo>
                  <a:pt x="809435" y="722631"/>
                </a:lnTo>
                <a:lnTo>
                  <a:pt x="819900" y="732791"/>
                </a:lnTo>
                <a:lnTo>
                  <a:pt x="830049" y="743586"/>
                </a:lnTo>
                <a:lnTo>
                  <a:pt x="839880" y="754698"/>
                </a:lnTo>
                <a:lnTo>
                  <a:pt x="849394" y="766446"/>
                </a:lnTo>
                <a:lnTo>
                  <a:pt x="858274" y="778511"/>
                </a:lnTo>
                <a:lnTo>
                  <a:pt x="866520" y="791211"/>
                </a:lnTo>
                <a:lnTo>
                  <a:pt x="874449" y="804546"/>
                </a:lnTo>
                <a:lnTo>
                  <a:pt x="881743" y="818198"/>
                </a:lnTo>
                <a:lnTo>
                  <a:pt x="888403" y="832168"/>
                </a:lnTo>
                <a:lnTo>
                  <a:pt x="894746" y="847091"/>
                </a:lnTo>
                <a:lnTo>
                  <a:pt x="900137" y="861696"/>
                </a:lnTo>
                <a:lnTo>
                  <a:pt x="905529" y="876936"/>
                </a:lnTo>
                <a:lnTo>
                  <a:pt x="909651" y="892811"/>
                </a:lnTo>
                <a:lnTo>
                  <a:pt x="913457" y="908686"/>
                </a:lnTo>
                <a:lnTo>
                  <a:pt x="916946" y="924878"/>
                </a:lnTo>
                <a:lnTo>
                  <a:pt x="919166" y="941706"/>
                </a:lnTo>
                <a:lnTo>
                  <a:pt x="921068" y="958533"/>
                </a:lnTo>
                <a:lnTo>
                  <a:pt x="922020" y="975678"/>
                </a:lnTo>
                <a:lnTo>
                  <a:pt x="922337" y="992823"/>
                </a:lnTo>
                <a:lnTo>
                  <a:pt x="922337" y="1002031"/>
                </a:lnTo>
                <a:lnTo>
                  <a:pt x="922020" y="1010921"/>
                </a:lnTo>
                <a:lnTo>
                  <a:pt x="921386" y="1019811"/>
                </a:lnTo>
                <a:lnTo>
                  <a:pt x="920434" y="1028384"/>
                </a:lnTo>
                <a:lnTo>
                  <a:pt x="919483" y="1037274"/>
                </a:lnTo>
                <a:lnTo>
                  <a:pt x="918214" y="1045846"/>
                </a:lnTo>
                <a:lnTo>
                  <a:pt x="916628" y="1054419"/>
                </a:lnTo>
                <a:lnTo>
                  <a:pt x="915043" y="1062674"/>
                </a:lnTo>
                <a:lnTo>
                  <a:pt x="912823" y="1070929"/>
                </a:lnTo>
                <a:lnTo>
                  <a:pt x="910603" y="1079501"/>
                </a:lnTo>
                <a:lnTo>
                  <a:pt x="908383" y="1087756"/>
                </a:lnTo>
                <a:lnTo>
                  <a:pt x="906163" y="1095694"/>
                </a:lnTo>
                <a:lnTo>
                  <a:pt x="903309" y="1103631"/>
                </a:lnTo>
                <a:lnTo>
                  <a:pt x="900137" y="1111569"/>
                </a:lnTo>
                <a:lnTo>
                  <a:pt x="897283" y="1119189"/>
                </a:lnTo>
                <a:lnTo>
                  <a:pt x="894111" y="1126809"/>
                </a:lnTo>
                <a:lnTo>
                  <a:pt x="887134" y="1141731"/>
                </a:lnTo>
                <a:lnTo>
                  <a:pt x="879523" y="1156336"/>
                </a:lnTo>
                <a:lnTo>
                  <a:pt x="871277" y="1170624"/>
                </a:lnTo>
                <a:lnTo>
                  <a:pt x="862714" y="1184276"/>
                </a:lnTo>
                <a:lnTo>
                  <a:pt x="853517" y="1197611"/>
                </a:lnTo>
                <a:lnTo>
                  <a:pt x="843686" y="1209994"/>
                </a:lnTo>
                <a:lnTo>
                  <a:pt x="833854" y="1222376"/>
                </a:lnTo>
                <a:lnTo>
                  <a:pt x="823389" y="1233806"/>
                </a:lnTo>
                <a:lnTo>
                  <a:pt x="812606" y="1244919"/>
                </a:lnTo>
                <a:lnTo>
                  <a:pt x="801823" y="1255396"/>
                </a:lnTo>
                <a:lnTo>
                  <a:pt x="790406" y="1265239"/>
                </a:lnTo>
                <a:lnTo>
                  <a:pt x="778989" y="1274446"/>
                </a:lnTo>
                <a:lnTo>
                  <a:pt x="767255" y="1282701"/>
                </a:lnTo>
                <a:lnTo>
                  <a:pt x="755521" y="1290956"/>
                </a:lnTo>
                <a:lnTo>
                  <a:pt x="743786" y="1298259"/>
                </a:lnTo>
                <a:lnTo>
                  <a:pt x="732052" y="1304609"/>
                </a:lnTo>
                <a:lnTo>
                  <a:pt x="720318" y="1310641"/>
                </a:lnTo>
                <a:lnTo>
                  <a:pt x="708584" y="1315721"/>
                </a:lnTo>
                <a:lnTo>
                  <a:pt x="696849" y="1320166"/>
                </a:lnTo>
                <a:lnTo>
                  <a:pt x="685432" y="1323659"/>
                </a:lnTo>
                <a:lnTo>
                  <a:pt x="674015" y="1326516"/>
                </a:lnTo>
                <a:lnTo>
                  <a:pt x="662915" y="1328421"/>
                </a:lnTo>
                <a:lnTo>
                  <a:pt x="657207" y="1329374"/>
                </a:lnTo>
                <a:lnTo>
                  <a:pt x="652132" y="1329691"/>
                </a:lnTo>
                <a:lnTo>
                  <a:pt x="646424" y="1330009"/>
                </a:lnTo>
                <a:lnTo>
                  <a:pt x="641349" y="1330326"/>
                </a:lnTo>
                <a:lnTo>
                  <a:pt x="635958" y="1330009"/>
                </a:lnTo>
                <a:lnTo>
                  <a:pt x="630884" y="1329691"/>
                </a:lnTo>
                <a:lnTo>
                  <a:pt x="625492" y="1329374"/>
                </a:lnTo>
                <a:lnTo>
                  <a:pt x="620101" y="1328421"/>
                </a:lnTo>
                <a:lnTo>
                  <a:pt x="609001" y="1326516"/>
                </a:lnTo>
                <a:lnTo>
                  <a:pt x="597584" y="1323659"/>
                </a:lnTo>
                <a:lnTo>
                  <a:pt x="585850" y="1320166"/>
                </a:lnTo>
                <a:lnTo>
                  <a:pt x="574433" y="1315721"/>
                </a:lnTo>
                <a:lnTo>
                  <a:pt x="562698" y="1310641"/>
                </a:lnTo>
                <a:lnTo>
                  <a:pt x="550647" y="1304609"/>
                </a:lnTo>
                <a:lnTo>
                  <a:pt x="538913" y="1298259"/>
                </a:lnTo>
                <a:lnTo>
                  <a:pt x="527179" y="1290956"/>
                </a:lnTo>
                <a:lnTo>
                  <a:pt x="515444" y="1282701"/>
                </a:lnTo>
                <a:lnTo>
                  <a:pt x="503710" y="1274446"/>
                </a:lnTo>
                <a:lnTo>
                  <a:pt x="492293" y="1265239"/>
                </a:lnTo>
                <a:lnTo>
                  <a:pt x="481193" y="1255396"/>
                </a:lnTo>
                <a:lnTo>
                  <a:pt x="470093" y="1244919"/>
                </a:lnTo>
                <a:lnTo>
                  <a:pt x="459310" y="1233806"/>
                </a:lnTo>
                <a:lnTo>
                  <a:pt x="448845" y="1222376"/>
                </a:lnTo>
                <a:lnTo>
                  <a:pt x="438696" y="1209994"/>
                </a:lnTo>
                <a:lnTo>
                  <a:pt x="429499" y="1197611"/>
                </a:lnTo>
                <a:lnTo>
                  <a:pt x="419985" y="1184276"/>
                </a:lnTo>
                <a:lnTo>
                  <a:pt x="411422" y="1170624"/>
                </a:lnTo>
                <a:lnTo>
                  <a:pt x="403176" y="1156336"/>
                </a:lnTo>
                <a:lnTo>
                  <a:pt x="395565" y="1141731"/>
                </a:lnTo>
                <a:lnTo>
                  <a:pt x="388588" y="1126809"/>
                </a:lnTo>
                <a:lnTo>
                  <a:pt x="385416" y="1119189"/>
                </a:lnTo>
                <a:lnTo>
                  <a:pt x="382245" y="1111569"/>
                </a:lnTo>
                <a:lnTo>
                  <a:pt x="379390" y="1103631"/>
                </a:lnTo>
                <a:lnTo>
                  <a:pt x="376853" y="1095694"/>
                </a:lnTo>
                <a:lnTo>
                  <a:pt x="374316" y="1087756"/>
                </a:lnTo>
                <a:lnTo>
                  <a:pt x="372096" y="1079501"/>
                </a:lnTo>
                <a:lnTo>
                  <a:pt x="369559" y="1070929"/>
                </a:lnTo>
                <a:lnTo>
                  <a:pt x="367656" y="1062674"/>
                </a:lnTo>
                <a:lnTo>
                  <a:pt x="366071" y="1054419"/>
                </a:lnTo>
                <a:lnTo>
                  <a:pt x="364485" y="1045846"/>
                </a:lnTo>
                <a:lnTo>
                  <a:pt x="363216" y="1037274"/>
                </a:lnTo>
                <a:lnTo>
                  <a:pt x="362265" y="1028384"/>
                </a:lnTo>
                <a:lnTo>
                  <a:pt x="361313" y="1019811"/>
                </a:lnTo>
                <a:lnTo>
                  <a:pt x="360996" y="1010921"/>
                </a:lnTo>
                <a:lnTo>
                  <a:pt x="360362" y="1002031"/>
                </a:lnTo>
                <a:lnTo>
                  <a:pt x="360362" y="992823"/>
                </a:lnTo>
                <a:lnTo>
                  <a:pt x="360679" y="975678"/>
                </a:lnTo>
                <a:lnTo>
                  <a:pt x="361948" y="958533"/>
                </a:lnTo>
                <a:lnTo>
                  <a:pt x="363533" y="941706"/>
                </a:lnTo>
                <a:lnTo>
                  <a:pt x="366071" y="924878"/>
                </a:lnTo>
                <a:lnTo>
                  <a:pt x="368925" y="908686"/>
                </a:lnTo>
                <a:lnTo>
                  <a:pt x="373048" y="892811"/>
                </a:lnTo>
                <a:lnTo>
                  <a:pt x="377171" y="876936"/>
                </a:lnTo>
                <a:lnTo>
                  <a:pt x="382245" y="861696"/>
                </a:lnTo>
                <a:lnTo>
                  <a:pt x="387953" y="847091"/>
                </a:lnTo>
                <a:lnTo>
                  <a:pt x="393979" y="832168"/>
                </a:lnTo>
                <a:lnTo>
                  <a:pt x="400956" y="818198"/>
                </a:lnTo>
                <a:lnTo>
                  <a:pt x="408568" y="804546"/>
                </a:lnTo>
                <a:lnTo>
                  <a:pt x="416179" y="791211"/>
                </a:lnTo>
                <a:lnTo>
                  <a:pt x="424425" y="778511"/>
                </a:lnTo>
                <a:lnTo>
                  <a:pt x="433305" y="766446"/>
                </a:lnTo>
                <a:lnTo>
                  <a:pt x="442819" y="754698"/>
                </a:lnTo>
                <a:lnTo>
                  <a:pt x="452650" y="743586"/>
                </a:lnTo>
                <a:lnTo>
                  <a:pt x="462482" y="732791"/>
                </a:lnTo>
                <a:lnTo>
                  <a:pt x="473264" y="722631"/>
                </a:lnTo>
                <a:lnTo>
                  <a:pt x="484047" y="713423"/>
                </a:lnTo>
                <a:lnTo>
                  <a:pt x="495464" y="704533"/>
                </a:lnTo>
                <a:lnTo>
                  <a:pt x="507516" y="696596"/>
                </a:lnTo>
                <a:lnTo>
                  <a:pt x="519567" y="688976"/>
                </a:lnTo>
                <a:lnTo>
                  <a:pt x="531936" y="682308"/>
                </a:lnTo>
                <a:lnTo>
                  <a:pt x="538278" y="679133"/>
                </a:lnTo>
                <a:lnTo>
                  <a:pt x="544938" y="676276"/>
                </a:lnTo>
                <a:lnTo>
                  <a:pt x="551281" y="673418"/>
                </a:lnTo>
                <a:lnTo>
                  <a:pt x="557941" y="670878"/>
                </a:lnTo>
                <a:lnTo>
                  <a:pt x="564284" y="668338"/>
                </a:lnTo>
                <a:lnTo>
                  <a:pt x="571261" y="666433"/>
                </a:lnTo>
                <a:lnTo>
                  <a:pt x="577921" y="664211"/>
                </a:lnTo>
                <a:lnTo>
                  <a:pt x="584898" y="662623"/>
                </a:lnTo>
                <a:lnTo>
                  <a:pt x="591875" y="661036"/>
                </a:lnTo>
                <a:lnTo>
                  <a:pt x="598535" y="659766"/>
                </a:lnTo>
                <a:lnTo>
                  <a:pt x="605830" y="658178"/>
                </a:lnTo>
                <a:lnTo>
                  <a:pt x="612490" y="657226"/>
                </a:lnTo>
                <a:lnTo>
                  <a:pt x="619784" y="656591"/>
                </a:lnTo>
                <a:lnTo>
                  <a:pt x="627078" y="655956"/>
                </a:lnTo>
                <a:lnTo>
                  <a:pt x="634055" y="655638"/>
                </a:lnTo>
                <a:close/>
                <a:moveTo>
                  <a:pt x="1604962" y="463550"/>
                </a:moveTo>
                <a:lnTo>
                  <a:pt x="1776412" y="463550"/>
                </a:lnTo>
                <a:lnTo>
                  <a:pt x="1776412" y="1252538"/>
                </a:lnTo>
                <a:lnTo>
                  <a:pt x="1604962" y="1252538"/>
                </a:lnTo>
                <a:lnTo>
                  <a:pt x="1604962" y="463550"/>
                </a:lnTo>
                <a:close/>
                <a:moveTo>
                  <a:pt x="0" y="0"/>
                </a:moveTo>
                <a:lnTo>
                  <a:pt x="2125663" y="0"/>
                </a:lnTo>
                <a:lnTo>
                  <a:pt x="2125663" y="171553"/>
                </a:lnTo>
                <a:lnTo>
                  <a:pt x="2039621" y="171553"/>
                </a:lnTo>
                <a:lnTo>
                  <a:pt x="2039621" y="1577975"/>
                </a:lnTo>
                <a:lnTo>
                  <a:pt x="1252220" y="1577975"/>
                </a:lnTo>
                <a:lnTo>
                  <a:pt x="1252220" y="1449310"/>
                </a:lnTo>
                <a:lnTo>
                  <a:pt x="1911033" y="1449310"/>
                </a:lnTo>
                <a:lnTo>
                  <a:pt x="1911033" y="171553"/>
                </a:lnTo>
                <a:lnTo>
                  <a:pt x="195263" y="171553"/>
                </a:lnTo>
                <a:lnTo>
                  <a:pt x="195263" y="1249164"/>
                </a:lnTo>
                <a:lnTo>
                  <a:pt x="66675" y="1249164"/>
                </a:lnTo>
                <a:lnTo>
                  <a:pt x="66675" y="171553"/>
                </a:lnTo>
                <a:lnTo>
                  <a:pt x="0" y="17155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itchFamily="2" charset="-122"/>
            </a:endParaRPr>
          </a:p>
        </p:txBody>
      </p:sp>
      <p:grpSp>
        <p:nvGrpSpPr>
          <p:cNvPr id="27" name="Group 10"/>
          <p:cNvGrpSpPr/>
          <p:nvPr/>
        </p:nvGrpSpPr>
        <p:grpSpPr bwMode="auto">
          <a:xfrm>
            <a:off x="1331902" y="3219400"/>
            <a:ext cx="2070225" cy="1218034"/>
            <a:chOff x="0" y="0"/>
            <a:chExt cx="2726" cy="1624"/>
          </a:xfrm>
        </p:grpSpPr>
        <p:sp>
          <p:nvSpPr>
            <p:cNvPr id="28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通信产品</a:t>
              </a:r>
            </a:p>
          </p:txBody>
        </p:sp>
        <p:sp>
          <p:nvSpPr>
            <p:cNvPr id="29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华为、中兴、马可尼、西门子、奥普泰、烽火、阿朗 、萨基姆</a:t>
              </a:r>
              <a:r>
                <a:rPr lang="en-US" altLang="zh-CN" sz="1100" dirty="0">
                  <a:latin typeface="Arial" charset="0"/>
                  <a:ea typeface="华文细黑" pitchFamily="2" charset="-122"/>
                  <a:sym typeface="+mn-ea"/>
                </a:rPr>
                <a:t>...</a:t>
              </a:r>
              <a:endParaRPr lang="en-US" altLang="zh-CN" sz="1100" dirty="0">
                <a:solidFill>
                  <a:srgbClr val="000000"/>
                </a:solidFill>
                <a:latin typeface="Arial" charset="0"/>
                <a:ea typeface="华文细黑" pitchFamily="2" charset="-122"/>
                <a:cs typeface="Lato Light" charset="0"/>
                <a:sym typeface="+mn-ea"/>
              </a:endParaRPr>
            </a:p>
          </p:txBody>
        </p:sp>
      </p:grpSp>
      <p:sp>
        <p:nvSpPr>
          <p:cNvPr id="31" name="Oval 14"/>
          <p:cNvSpPr/>
          <p:nvPr/>
        </p:nvSpPr>
        <p:spPr bwMode="auto">
          <a:xfrm>
            <a:off x="1331595" y="2715260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1</a:t>
            </a:r>
          </a:p>
        </p:txBody>
      </p:sp>
      <p:grpSp>
        <p:nvGrpSpPr>
          <p:cNvPr id="33" name="Group 4"/>
          <p:cNvGrpSpPr/>
          <p:nvPr/>
        </p:nvGrpSpPr>
        <p:grpSpPr>
          <a:xfrm>
            <a:off x="1259840" y="2355215"/>
            <a:ext cx="6748145" cy="268605"/>
            <a:chOff x="899592" y="2852807"/>
            <a:chExt cx="7344815" cy="213386"/>
          </a:xfrm>
          <a:solidFill>
            <a:schemeClr val="accent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algn="ctr" defTabSz="123698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/>
          <p:nvPr/>
        </p:nvGrpSpPr>
        <p:grpSpPr bwMode="auto">
          <a:xfrm>
            <a:off x="3780022" y="3219400"/>
            <a:ext cx="2070225" cy="1218034"/>
            <a:chOff x="0" y="0"/>
            <a:chExt cx="2726" cy="1624"/>
          </a:xfrm>
        </p:grpSpPr>
        <p:sp>
          <p:nvSpPr>
            <p:cNvPr id="39" name="Rectangle 11"/>
            <p:cNvSpPr/>
            <p:nvPr/>
          </p:nvSpPr>
          <p:spPr bwMode="auto">
            <a:xfrm>
              <a:off x="1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调度数据网</a:t>
              </a:r>
            </a:p>
          </p:txBody>
        </p:sp>
        <p:sp>
          <p:nvSpPr>
            <p:cNvPr id="40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华三、华为、中兴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10"/>
          <p:cNvGrpSpPr/>
          <p:nvPr/>
        </p:nvGrpSpPr>
        <p:grpSpPr bwMode="auto">
          <a:xfrm>
            <a:off x="6011873" y="3219400"/>
            <a:ext cx="2070225" cy="1218034"/>
            <a:chOff x="0" y="0"/>
            <a:chExt cx="2726" cy="1624"/>
          </a:xfrm>
        </p:grpSpPr>
        <p:sp>
          <p:nvSpPr>
            <p:cNvPr id="45" name="Rectangle 11"/>
            <p:cNvSpPr/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纵向加密</a:t>
              </a:r>
            </a:p>
          </p:txBody>
        </p:sp>
        <p:sp>
          <p:nvSpPr>
            <p:cNvPr id="46" name="Rectangle 12"/>
            <p:cNvSpPr/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lvl="0" eaLnBrk="1" hangingPunct="1"/>
              <a:r>
                <a:rPr lang="zh-CN" altLang="en-US" sz="1100" dirty="0">
                  <a:latin typeface="Arial" charset="0"/>
                  <a:ea typeface="华文细黑" pitchFamily="2" charset="-122"/>
                  <a:sym typeface="+mn-ea"/>
                </a:rPr>
                <a:t>南瑞信通、成都卫士通、科东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8" name="Oval 14"/>
          <p:cNvSpPr/>
          <p:nvPr/>
        </p:nvSpPr>
        <p:spPr bwMode="auto">
          <a:xfrm>
            <a:off x="6012180" y="2714625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3</a:t>
            </a:r>
          </a:p>
        </p:txBody>
      </p:sp>
      <p:sp>
        <p:nvSpPr>
          <p:cNvPr id="19" name="Oval 14"/>
          <p:cNvSpPr/>
          <p:nvPr/>
        </p:nvSpPr>
        <p:spPr bwMode="auto">
          <a:xfrm>
            <a:off x="3780155" y="2714625"/>
            <a:ext cx="444500" cy="438150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kern="0" smtClean="0">
                <a:solidFill>
                  <a:schemeClr val="bg1"/>
                </a:solidFill>
                <a:latin typeface="微软雅黑"/>
                <a:ea typeface="微软雅黑"/>
                <a:sym typeface="Gill Sans" charset="0"/>
              </a:rPr>
              <a:t>2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331595" y="1419860"/>
            <a:ext cx="5764530" cy="260985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lvl="0" eaLnBrk="1" hangingPunct="1"/>
            <a:r>
              <a:rPr lang="zh-CN" altLang="en-US" sz="1600" dirty="0">
                <a:latin typeface="微软雅黑" charset="0"/>
                <a:ea typeface="微软雅黑" charset="0"/>
                <a:sym typeface="+mn-ea"/>
              </a:rPr>
              <a:t>新建电厂升压站通信和调度数据网设备价格大概在</a:t>
            </a:r>
            <a:r>
              <a:rPr lang="en-US" altLang="zh-CN" sz="1600" dirty="0">
                <a:latin typeface="微软雅黑" charset="0"/>
                <a:ea typeface="微软雅黑" charset="0"/>
                <a:sym typeface="+mn-ea"/>
              </a:rPr>
              <a:t>60-150</a:t>
            </a:r>
            <a:r>
              <a:rPr lang="zh-CN" altLang="en-US" sz="1600" dirty="0">
                <a:latin typeface="微软雅黑" charset="0"/>
                <a:ea typeface="微软雅黑" charset="0"/>
                <a:sym typeface="+mn-ea"/>
              </a:rPr>
              <a:t>万之间</a:t>
            </a:r>
            <a:endParaRPr lang="zh-CN" altLang="en-US" sz="1600" b="1" dirty="0" smtClean="0">
              <a:solidFill>
                <a:schemeClr val="accent6"/>
              </a:solidFill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71550" y="988060"/>
            <a:ext cx="1016000" cy="32639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市场分析</a:t>
            </a:r>
            <a:endParaRPr lang="zh-CN" altLang="en-US" sz="2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0"/>
              <a:ea typeface="微软雅黑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1550" y="1851660"/>
            <a:ext cx="1016000" cy="32639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r>
              <a:rPr lang="zh-CN" altLang="en-US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charset="0"/>
                <a:ea typeface="微软雅黑" charset="0"/>
                <a:sym typeface="+mn-ea"/>
              </a:rPr>
              <a:t>市场现状</a:t>
            </a:r>
            <a:endParaRPr lang="zh-CN" altLang="en-US" sz="2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charset="0"/>
              <a:ea typeface="微软雅黑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585</Words>
  <Application>Microsoft Office PowerPoint</Application>
  <PresentationFormat>全屏显示(16:9)</PresentationFormat>
  <Paragraphs>200</Paragraphs>
  <Slides>14</Slides>
  <Notes>14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主题​​</vt:lpstr>
      <vt:lpstr>PowerPoint 演示文稿</vt:lpstr>
      <vt:lpstr>PowerPoint 演示文稿</vt:lpstr>
      <vt:lpstr>PowerPoint 演示文稿</vt:lpstr>
      <vt:lpstr>日常工作</vt:lpstr>
      <vt:lpstr>项目情况</vt:lpstr>
      <vt:lpstr>项目总结</vt:lpstr>
      <vt:lpstr>PowerPoint 演示文稿</vt:lpstr>
      <vt:lpstr>自有产品</vt:lpstr>
      <vt:lpstr>代理产品</vt:lpstr>
      <vt:lpstr>客户</vt:lpstr>
      <vt:lpstr>PowerPoint 演示文稿</vt:lpstr>
      <vt:lpstr>总结</vt:lpstr>
      <vt:lpstr>行动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kingpub</dc:creator>
  <cp:lastModifiedBy>admin</cp:lastModifiedBy>
  <cp:revision>304</cp:revision>
  <dcterms:created xsi:type="dcterms:W3CDTF">2015-04-24T01:01:00Z</dcterms:created>
  <dcterms:modified xsi:type="dcterms:W3CDTF">2016-03-26T07:51:42Z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