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784" r:id="rId2"/>
    <p:sldId id="649" r:id="rId3"/>
    <p:sldId id="744" r:id="rId4"/>
    <p:sldId id="745" r:id="rId5"/>
    <p:sldId id="747" r:id="rId6"/>
    <p:sldId id="748" r:id="rId7"/>
    <p:sldId id="749" r:id="rId8"/>
    <p:sldId id="746" r:id="rId9"/>
    <p:sldId id="751" r:id="rId10"/>
    <p:sldId id="752" r:id="rId11"/>
    <p:sldId id="753" r:id="rId12"/>
    <p:sldId id="754" r:id="rId13"/>
    <p:sldId id="755" r:id="rId14"/>
    <p:sldId id="750" r:id="rId15"/>
    <p:sldId id="756" r:id="rId16"/>
    <p:sldId id="757" r:id="rId17"/>
    <p:sldId id="758" r:id="rId18"/>
    <p:sldId id="759" r:id="rId19"/>
    <p:sldId id="741" r:id="rId20"/>
    <p:sldId id="761" r:id="rId21"/>
    <p:sldId id="763" r:id="rId22"/>
    <p:sldId id="762" r:id="rId23"/>
    <p:sldId id="764" r:id="rId24"/>
    <p:sldId id="766" r:id="rId25"/>
    <p:sldId id="768" r:id="rId26"/>
    <p:sldId id="767" r:id="rId27"/>
    <p:sldId id="765" r:id="rId28"/>
    <p:sldId id="769" r:id="rId29"/>
    <p:sldId id="771" r:id="rId30"/>
    <p:sldId id="772" r:id="rId31"/>
    <p:sldId id="770" r:id="rId32"/>
    <p:sldId id="774" r:id="rId33"/>
    <p:sldId id="773" r:id="rId34"/>
    <p:sldId id="775" r:id="rId35"/>
    <p:sldId id="777" r:id="rId36"/>
    <p:sldId id="778" r:id="rId37"/>
    <p:sldId id="682" r:id="rId38"/>
    <p:sldId id="709" r:id="rId39"/>
    <p:sldId id="712" r:id="rId40"/>
    <p:sldId id="726" r:id="rId41"/>
    <p:sldId id="739" r:id="rId42"/>
    <p:sldId id="512"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00324B"/>
    <a:srgbClr val="080808"/>
    <a:srgbClr val="F1F3F2"/>
    <a:srgbClr val="B2B2B2"/>
    <a:srgbClr val="ACC34B"/>
    <a:srgbClr val="FFFFFF"/>
    <a:srgbClr val="D9D9D9"/>
    <a:srgbClr val="025DAE"/>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48" autoAdjust="0"/>
    <p:restoredTop sz="91579" autoAdjust="0"/>
  </p:normalViewPr>
  <p:slideViewPr>
    <p:cSldViewPr>
      <p:cViewPr>
        <p:scale>
          <a:sx n="93" d="100"/>
          <a:sy n="93" d="100"/>
        </p:scale>
        <p:origin x="-1662" y="-768"/>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670327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1068486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42</a:t>
            </a:fld>
            <a:endParaRPr lang="zh-CN" altLang="en-US"/>
          </a:p>
        </p:txBody>
      </p:sp>
    </p:spTree>
    <p:extLst>
      <p:ext uri="{BB962C8B-B14F-4D97-AF65-F5344CB8AC3E}">
        <p14:creationId xmlns:p14="http://schemas.microsoft.com/office/powerpoint/2010/main" val="18635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4CCEC7-3A54-47D1-BB25-17A0FDA63797}" type="datetimeFigureOut">
              <a:rPr lang="zh-CN" altLang="en-US" smtClean="0"/>
              <a:t>2016-08-07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6.png"/><Relationship Id="rId5" Type="http://schemas.openxmlformats.org/officeDocument/2006/relationships/image" Target="../media/image11.png"/><Relationship Id="rId10" Type="http://schemas.openxmlformats.org/officeDocument/2006/relationships/image" Target="../media/image15.png"/><Relationship Id="rId4" Type="http://schemas.microsoft.com/office/2007/relationships/hdphoto" Target="../media/hdphoto1.wdp"/><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820806"/>
            <a:ext cx="3008382" cy="1810516"/>
          </a:xfrm>
          <a:prstGeom prst="rect">
            <a:avLst/>
          </a:prstGeom>
        </p:spPr>
      </p:pic>
      <p:sp>
        <p:nvSpPr>
          <p:cNvPr id="8" name="TextBox 7"/>
          <p:cNvSpPr txBox="1"/>
          <p:nvPr/>
        </p:nvSpPr>
        <p:spPr>
          <a:xfrm>
            <a:off x="2649989" y="987574"/>
            <a:ext cx="5378395" cy="784830"/>
          </a:xfrm>
          <a:prstGeom prst="rect">
            <a:avLst/>
          </a:prstGeom>
          <a:noFill/>
          <a:effectLst>
            <a:innerShdw blurRad="63500" dist="1752600">
              <a:prstClr val="black">
                <a:alpha val="50000"/>
              </a:prstClr>
            </a:innerShdw>
          </a:effectLst>
        </p:spPr>
        <p:txBody>
          <a:bodyPr wrap="none" rtlCol="0">
            <a:spAutoFit/>
          </a:bodyPr>
          <a:lstStyle/>
          <a:p>
            <a:r>
              <a:rPr lang="zh-CN" altLang="en-US" sz="4500" b="1" dirty="0" smtClean="0">
                <a:solidFill>
                  <a:schemeClr val="bg1"/>
                </a:solidFill>
                <a:latin typeface="微软雅黑" panose="020B0503020204020204" pitchFamily="34" charset="-122"/>
                <a:ea typeface="微软雅黑" panose="020B0503020204020204" pitchFamily="34" charset="-122"/>
              </a:rPr>
              <a:t>工作总结</a:t>
            </a:r>
            <a:r>
              <a:rPr lang="zh-CN" altLang="en-US" sz="4500" b="1" dirty="0" smtClean="0">
                <a:latin typeface="微软雅黑" panose="020B0503020204020204" pitchFamily="34" charset="-122"/>
                <a:ea typeface="微软雅黑" panose="020B0503020204020204" pitchFamily="34" charset="-122"/>
              </a:rPr>
              <a:t>暨</a:t>
            </a:r>
            <a:r>
              <a:rPr lang="zh-CN" altLang="en-US" sz="4500" b="1" dirty="0" smtClean="0">
                <a:solidFill>
                  <a:schemeClr val="bg1"/>
                </a:solidFill>
                <a:latin typeface="微软雅黑" panose="020B0503020204020204" pitchFamily="34" charset="-122"/>
                <a:ea typeface="微软雅黑" panose="020B0503020204020204" pitchFamily="34" charset="-122"/>
              </a:rPr>
              <a:t>新年计划</a:t>
            </a:r>
            <a:endParaRPr lang="zh-CN" altLang="en-US" sz="4500"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620607" y="1748477"/>
            <a:ext cx="3437159" cy="307777"/>
          </a:xfrm>
          <a:prstGeom prst="rect">
            <a:avLst/>
          </a:prstGeom>
          <a:noFill/>
          <a:effectLst>
            <a:innerShdw blurRad="63500" dist="1752600">
              <a:prstClr val="black">
                <a:alpha val="50000"/>
              </a:prstClr>
            </a:innerShdw>
          </a:effectLst>
        </p:spPr>
        <p:txBody>
          <a:bodyPr wrap="none" rtlCol="0">
            <a:spAutoFit/>
          </a:bodyPr>
          <a:lstStyle/>
          <a:p>
            <a:r>
              <a:rPr lang="zh-CN" altLang="en-US" sz="1400" b="1" dirty="0" smtClean="0">
                <a:solidFill>
                  <a:schemeClr val="tx2"/>
                </a:solidFill>
                <a:latin typeface="微软雅黑" panose="020B0503020204020204" pitchFamily="34" charset="-122"/>
                <a:ea typeface="微软雅黑" panose="020B0503020204020204" pitchFamily="34" charset="-122"/>
              </a:rPr>
              <a:t>工作总结│商务报告│新年计划│商务展示</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80454"/>
            <a:ext cx="5157227" cy="2368301"/>
          </a:xfrm>
          <a:prstGeom prst="rect">
            <a:avLst/>
          </a:prstGeom>
        </p:spPr>
      </p:pic>
    </p:spTree>
    <p:extLst>
      <p:ext uri="{BB962C8B-B14F-4D97-AF65-F5344CB8AC3E}">
        <p14:creationId xmlns:p14="http://schemas.microsoft.com/office/powerpoint/2010/main" val="4013521177"/>
      </p:ext>
    </p:extLst>
  </p:cSld>
  <p:clrMapOvr>
    <a:masterClrMapping/>
  </p:clrMapOvr>
  <mc:AlternateContent xmlns:mc="http://schemas.openxmlformats.org/markup-compatibility/2006" xmlns:p14="http://schemas.microsoft.com/office/powerpoint/2010/main">
    <mc:Choice Requires="p14">
      <p:transition spd="med" p14:dur="700" advClick="0" advTm="5000">
        <p:fade/>
        <p:sndAc>
          <p:stSnd loop="1">
            <p:snd r:embed="rId3" name="商场背景音乐 轻松快速.wav"/>
          </p:stSnd>
        </p:sndAc>
      </p:transition>
    </mc:Choice>
    <mc:Fallback xmlns="">
      <p:transition spd="med" advClick="0" advTm="5000">
        <p:fade/>
        <p:sndAc>
          <p:stSnd loop="1">
            <p:snd r:embed="rId7"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900"/>
                            </p:stCondLst>
                            <p:childTnLst>
                              <p:par>
                                <p:cTn id="26" presetID="52"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4916469"/>
              <a:ext cx="87768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02</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工作完成情况</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62755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607063" y="1058649"/>
            <a:ext cx="2045059" cy="1954450"/>
            <a:chOff x="5807955" y="4605844"/>
            <a:chExt cx="1467148" cy="1402144"/>
          </a:xfrm>
        </p:grpSpPr>
        <p:sp>
          <p:nvSpPr>
            <p:cNvPr id="19" name="文本框 5"/>
            <p:cNvSpPr txBox="1"/>
            <p:nvPr/>
          </p:nvSpPr>
          <p:spPr>
            <a:xfrm>
              <a:off x="6405464" y="4916469"/>
              <a:ext cx="86963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03</a:t>
              </a:r>
              <a:endParaRPr lang="zh-CN" altLang="en-US" sz="6000" dirty="0">
                <a:latin typeface="站酷高端黑" panose="02010600030101010101" pitchFamily="2" charset="-122"/>
                <a:ea typeface="站酷高端黑" panose="02010600030101010101" pitchFamily="2" charset="-122"/>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21" name="弦形 20"/>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22"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项目成功展示</a:t>
            </a:r>
            <a:endParaRPr lang="en-US" altLang="zh-CN" sz="3000" b="1" dirty="0">
              <a:latin typeface="微软雅黑" pitchFamily="34" charset="-122"/>
              <a:ea typeface="微软雅黑" pitchFamily="34" charset="-122"/>
              <a:sym typeface="微软雅黑" pitchFamily="34" charset="-122"/>
            </a:endParaRPr>
          </a:p>
        </p:txBody>
      </p:sp>
      <p:sp>
        <p:nvSpPr>
          <p:cNvPr id="23"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7115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8"/>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nodeType="with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style.rotation</p:attrName>
                                        </p:attrNameLst>
                                      </p:cBhvr>
                                      <p:tavLst>
                                        <p:tav tm="0">
                                          <p:val>
                                            <p:fltVal val="90"/>
                                          </p:val>
                                        </p:tav>
                                        <p:tav tm="100000">
                                          <p:val>
                                            <p:fltVal val="0"/>
                                          </p:val>
                                        </p:tav>
                                      </p:tavLst>
                                    </p:anim>
                                    <p:animEffect transition="in" filter="fade">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itchFamily="34" charset="-122"/>
                  <a:ea typeface="微软雅黑" pitchFamily="34" charset="-122"/>
                </a:rPr>
                <a:t>目录</a:t>
              </a: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itchFamily="34" charset="-122"/>
                    <a:ea typeface="微软雅黑" pitchFamily="34" charset="-122"/>
                  </a:rPr>
                  <a:t>1</a:t>
                </a:r>
                <a:endParaRPr lang="zh-CN" altLang="en-US" sz="2400" spc="225" dirty="0">
                  <a:solidFill>
                    <a:schemeClr val="accent2"/>
                  </a:solidFill>
                  <a:latin typeface="微软雅黑" pitchFamily="34" charset="-122"/>
                  <a:ea typeface="微软雅黑"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1"/>
                  </a:solidFill>
                  <a:latin typeface="微软雅黑" pitchFamily="34" charset="-122"/>
                  <a:ea typeface="微软雅黑" pitchFamily="34" charset="-122"/>
                  <a:cs typeface="宋体" charset="-122"/>
                </a:rPr>
                <a:t>【 </a:t>
              </a:r>
              <a:r>
                <a:rPr lang="zh-CN" altLang="en-US" sz="1400" dirty="0" smtClean="0">
                  <a:solidFill>
                    <a:schemeClr val="bg1"/>
                  </a:solidFill>
                  <a:latin typeface="微软雅黑" pitchFamily="34" charset="-122"/>
                  <a:ea typeface="微软雅黑" pitchFamily="34" charset="-122"/>
                  <a:cs typeface="宋体" charset="-122"/>
                </a:rPr>
                <a:t>标题内容 </a:t>
              </a:r>
              <a:r>
                <a:rPr lang="en-US" altLang="zh-CN" sz="1400" dirty="0" smtClean="0">
                  <a:solidFill>
                    <a:schemeClr val="bg1"/>
                  </a:solidFill>
                  <a:latin typeface="微软雅黑" pitchFamily="34" charset="-122"/>
                  <a:ea typeface="微软雅黑" pitchFamily="34" charset="-122"/>
                  <a:cs typeface="宋体" charset="-122"/>
                </a:rPr>
                <a:t>】</a:t>
              </a:r>
              <a:endParaRPr lang="zh-CN" altLang="en-US" sz="1400" dirty="0">
                <a:solidFill>
                  <a:schemeClr val="bg1"/>
                </a:solidFill>
                <a:latin typeface="微软雅黑" pitchFamily="34" charset="-122"/>
                <a:ea typeface="微软雅黑" pitchFamily="34" charset="-122"/>
                <a:cs typeface="宋体"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2</a:t>
                </a:r>
                <a:endParaRPr lang="zh-CN" altLang="en-US" sz="2400" spc="225" dirty="0">
                  <a:solidFill>
                    <a:schemeClr val="accent2"/>
                  </a:solidFill>
                  <a:latin typeface="微软雅黑" pitchFamily="34" charset="-122"/>
                  <a:ea typeface="微软雅黑"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3</a:t>
                </a:r>
                <a:endParaRPr lang="zh-CN" altLang="en-US" sz="2400" spc="225" dirty="0">
                  <a:solidFill>
                    <a:schemeClr val="accent2"/>
                  </a:solidFill>
                  <a:latin typeface="微软雅黑" pitchFamily="34" charset="-122"/>
                  <a:ea typeface="微软雅黑"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标题内容 </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4</a:t>
                </a:r>
                <a:endParaRPr lang="zh-CN" altLang="en-US" sz="2400" spc="225" dirty="0">
                  <a:solidFill>
                    <a:schemeClr val="accent2"/>
                  </a:solidFill>
                  <a:latin typeface="微软雅黑" pitchFamily="34" charset="-122"/>
                  <a:ea typeface="微软雅黑"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tx2"/>
                  </a:solidFill>
                  <a:latin typeface="微软雅黑" pitchFamily="34" charset="-122"/>
                  <a:ea typeface="微软雅黑" pitchFamily="34" charset="-122"/>
                  <a:cs typeface="宋体" charset="-122"/>
                </a:rPr>
                <a:t>【 </a:t>
              </a:r>
              <a:r>
                <a:rPr lang="zh-CN" altLang="en-US" sz="1400" dirty="0" smtClean="0">
                  <a:solidFill>
                    <a:schemeClr val="tx2"/>
                  </a:solidFill>
                  <a:latin typeface="微软雅黑" pitchFamily="34" charset="-122"/>
                  <a:ea typeface="微软雅黑" pitchFamily="34" charset="-122"/>
                  <a:cs typeface="宋体" charset="-122"/>
                </a:rPr>
                <a:t>标题内容 </a:t>
              </a:r>
              <a:r>
                <a:rPr lang="en-US" altLang="zh-CN" sz="1400" dirty="0" smtClean="0">
                  <a:solidFill>
                    <a:schemeClr val="tx2"/>
                  </a:solidFill>
                  <a:latin typeface="微软雅黑" pitchFamily="34" charset="-122"/>
                  <a:ea typeface="微软雅黑" pitchFamily="34" charset="-122"/>
                  <a:cs typeface="宋体" charset="-122"/>
                </a:rPr>
                <a:t>】</a:t>
              </a:r>
              <a:endParaRPr lang="zh-CN" altLang="en-US" sz="1400" dirty="0">
                <a:solidFill>
                  <a:schemeClr val="tx2"/>
                </a:solidFill>
                <a:latin typeface="微软雅黑" pitchFamily="34" charset="-122"/>
                <a:ea typeface="微软雅黑" pitchFamily="34" charset="-122"/>
                <a:cs typeface="宋体"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5</a:t>
                </a:r>
                <a:endParaRPr lang="zh-CN" altLang="en-US" sz="2400" spc="225" dirty="0">
                  <a:solidFill>
                    <a:schemeClr val="accent2"/>
                  </a:solidFill>
                  <a:latin typeface="微软雅黑" pitchFamily="34" charset="-122"/>
                  <a:ea typeface="微软雅黑"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11807171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itchFamily="34" charset="-122"/>
                  <a:ea typeface="微软雅黑" pitchFamily="34" charset="-122"/>
                </a:rPr>
                <a:t>添加</a:t>
              </a:r>
              <a:endParaRPr lang="zh-CN" altLang="en-US" sz="1000" kern="0" dirty="0">
                <a:solidFill>
                  <a:schemeClr val="accent2"/>
                </a:solidFill>
                <a:latin typeface="微软雅黑" pitchFamily="34" charset="-122"/>
                <a:ea typeface="微软雅黑"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itchFamily="34" charset="-122"/>
                  <a:ea typeface="微软雅黑" pitchFamily="34" charset="-122"/>
                </a:rPr>
                <a:t>此处</a:t>
              </a:r>
              <a:endParaRPr lang="zh-CN" altLang="en-US" sz="1000" kern="0" dirty="0">
                <a:solidFill>
                  <a:schemeClr val="accent2"/>
                </a:solidFill>
                <a:latin typeface="微软雅黑" pitchFamily="34" charset="-122"/>
                <a:ea typeface="微软雅黑"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2" y="1058649"/>
            <a:ext cx="2045056" cy="1954450"/>
            <a:chOff x="5807955" y="4605844"/>
            <a:chExt cx="1467146" cy="1402144"/>
          </a:xfrm>
        </p:grpSpPr>
        <p:sp>
          <p:nvSpPr>
            <p:cNvPr id="3" name="文本框 5"/>
            <p:cNvSpPr txBox="1"/>
            <p:nvPr/>
          </p:nvSpPr>
          <p:spPr>
            <a:xfrm>
              <a:off x="6376712" y="4916469"/>
              <a:ext cx="89838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04</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工作存在不足</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383477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itchFamily="2" charset="-122"/>
                  </a:rPr>
                  <a:t>02</a:t>
                </a:r>
                <a:r>
                  <a:rPr lang="zh-CN" altLang="en-US" sz="10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000" dirty="0">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607064" y="1058649"/>
            <a:ext cx="1954450" cy="1954450"/>
            <a:chOff x="5807955" y="4605844"/>
            <a:chExt cx="1402144" cy="1402144"/>
          </a:xfrm>
        </p:grpSpPr>
        <p:sp>
          <p:nvSpPr>
            <p:cNvPr id="41" name="文本框 5"/>
            <p:cNvSpPr txBox="1"/>
            <p:nvPr/>
          </p:nvSpPr>
          <p:spPr>
            <a:xfrm>
              <a:off x="6396536" y="4911052"/>
              <a:ext cx="723587"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01</a:t>
              </a:r>
              <a:endParaRPr lang="zh-CN" altLang="en-US" sz="6000" dirty="0">
                <a:latin typeface="站酷高端黑" panose="02010600030101010101" pitchFamily="2" charset="-122"/>
                <a:ea typeface="站酷高端黑" panose="02010600030101010101" pitchFamily="2" charset="-122"/>
              </a:endParaRPr>
            </a:p>
          </p:txBody>
        </p:sp>
        <p:sp>
          <p:nvSpPr>
            <p:cNvPr id="42" name="弧形 41"/>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43" name="弦形 42"/>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44"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年度工作概述</a:t>
            </a:r>
            <a:endParaRPr lang="en-US" altLang="zh-CN" sz="3000" b="1" dirty="0">
              <a:latin typeface="微软雅黑" pitchFamily="34" charset="-122"/>
              <a:ea typeface="微软雅黑" pitchFamily="34" charset="-122"/>
              <a:sym typeface="微软雅黑" pitchFamily="34" charset="-122"/>
            </a:endParaRPr>
          </a:p>
        </p:txBody>
      </p:sp>
      <p:sp>
        <p:nvSpPr>
          <p:cNvPr id="45"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2" fill="hold" nodeType="withEffect">
                                  <p:stCondLst>
                                    <p:cond delay="50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1000" fill="hold"/>
                                        <p:tgtEl>
                                          <p:spTgt spid="45"/>
                                        </p:tgtEl>
                                        <p:attrNameLst>
                                          <p:attrName>ppt_w</p:attrName>
                                        </p:attrNameLst>
                                      </p:cBhvr>
                                      <p:tavLst>
                                        <p:tav tm="0">
                                          <p:val>
                                            <p:fltVal val="0"/>
                                          </p:val>
                                        </p:tav>
                                        <p:tav tm="100000">
                                          <p:val>
                                            <p:strVal val="#ppt_w"/>
                                          </p:val>
                                        </p:tav>
                                      </p:tavLst>
                                    </p:anim>
                                    <p:anim calcmode="lin" valueType="num">
                                      <p:cBhvr>
                                        <p:cTn id="29" dur="1000" fill="hold"/>
                                        <p:tgtEl>
                                          <p:spTgt spid="45"/>
                                        </p:tgtEl>
                                        <p:attrNameLst>
                                          <p:attrName>ppt_h</p:attrName>
                                        </p:attrNameLst>
                                      </p:cBhvr>
                                      <p:tavLst>
                                        <p:tav tm="0">
                                          <p:val>
                                            <p:fltVal val="0"/>
                                          </p:val>
                                        </p:tav>
                                        <p:tav tm="100000">
                                          <p:val>
                                            <p:strVal val="#ppt_h"/>
                                          </p:val>
                                        </p:tav>
                                      </p:tavLst>
                                    </p:anim>
                                    <p:anim calcmode="lin" valueType="num">
                                      <p:cBhvr>
                                        <p:cTn id="30" dur="1000" fill="hold"/>
                                        <p:tgtEl>
                                          <p:spTgt spid="45"/>
                                        </p:tgtEl>
                                        <p:attrNameLst>
                                          <p:attrName>style.rotation</p:attrName>
                                        </p:attrNameLst>
                                      </p:cBhvr>
                                      <p:tavLst>
                                        <p:tav tm="0">
                                          <p:val>
                                            <p:fltVal val="90"/>
                                          </p:val>
                                        </p:tav>
                                        <p:tav tm="100000">
                                          <p:val>
                                            <p:fltVal val="0"/>
                                          </p:val>
                                        </p:tav>
                                      </p:tavLst>
                                    </p:anim>
                                    <p:animEffect transition="in" filter="fade">
                                      <p:cBhvr>
                                        <p:cTn id="3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4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4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4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4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4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4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4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3" y="1058649"/>
            <a:ext cx="2033112" cy="1954450"/>
            <a:chOff x="5807955" y="4605844"/>
            <a:chExt cx="1458577" cy="1402144"/>
          </a:xfrm>
        </p:grpSpPr>
        <p:sp>
          <p:nvSpPr>
            <p:cNvPr id="3" name="文本框 5"/>
            <p:cNvSpPr txBox="1"/>
            <p:nvPr/>
          </p:nvSpPr>
          <p:spPr>
            <a:xfrm>
              <a:off x="6396893" y="4916469"/>
              <a:ext cx="86963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05</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明年工作计划</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29263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headEnd/>
              <a:tailEnd/>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a:grpSpLocks/>
              </p:cNvGrpSpPr>
              <p:nvPr/>
            </p:nvGrpSpPr>
            <p:grpSpPr bwMode="auto">
              <a:xfrm>
                <a:off x="3783704" y="1936749"/>
                <a:ext cx="2817742" cy="2148632"/>
                <a:chOff x="0" y="0"/>
                <a:chExt cx="5056" cy="3856"/>
              </a:xfrm>
              <a:solidFill>
                <a:schemeClr val="tx2"/>
              </a:solidFill>
            </p:grpSpPr>
            <p:sp>
              <p:nvSpPr>
                <p:cNvPr id="36"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a:grpSpLocks/>
            </p:cNvGrpSpPr>
            <p:nvPr/>
          </p:nvGrpSpPr>
          <p:grpSpPr bwMode="auto">
            <a:xfrm>
              <a:off x="3166647" y="1941207"/>
              <a:ext cx="2817489" cy="2148649"/>
              <a:chOff x="0" y="0"/>
              <a:chExt cx="5056" cy="3856"/>
            </a:xfrm>
          </p:grpSpPr>
          <p:sp>
            <p:nvSpPr>
              <p:cNvPr id="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4492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928658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0"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1"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2"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5"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20257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080560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9904439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20806"/>
            <a:ext cx="3008382" cy="1810516"/>
          </a:xfrm>
          <a:prstGeom prst="rect">
            <a:avLst/>
          </a:prstGeom>
        </p:spPr>
      </p:pic>
      <p:sp>
        <p:nvSpPr>
          <p:cNvPr id="6" name="TextBox 5"/>
          <p:cNvSpPr txBox="1"/>
          <p:nvPr/>
        </p:nvSpPr>
        <p:spPr>
          <a:xfrm>
            <a:off x="3084071" y="927006"/>
            <a:ext cx="4224233" cy="784830"/>
          </a:xfrm>
          <a:prstGeom prst="rect">
            <a:avLst/>
          </a:prstGeom>
          <a:noFill/>
          <a:effectLst>
            <a:innerShdw blurRad="63500" dist="1752600">
              <a:prstClr val="black">
                <a:alpha val="50000"/>
              </a:prstClr>
            </a:innerShdw>
          </a:effectLst>
        </p:spPr>
        <p:txBody>
          <a:bodyPr wrap="none" rtlCol="0">
            <a:spAutoFit/>
          </a:bodyPr>
          <a:lstStyle/>
          <a:p>
            <a:r>
              <a:rPr lang="zh-CN" altLang="en-US" sz="4500" b="1" dirty="0" smtClean="0">
                <a:solidFill>
                  <a:schemeClr val="bg1"/>
                </a:solidFill>
                <a:latin typeface="微软雅黑" panose="020B0503020204020204" pitchFamily="34" charset="-122"/>
                <a:ea typeface="微软雅黑" panose="020B0503020204020204" pitchFamily="34" charset="-122"/>
              </a:rPr>
              <a:t>谢谢下</a:t>
            </a:r>
            <a:r>
              <a:rPr lang="zh-CN" altLang="en-US" sz="4500" b="1" dirty="0" smtClean="0">
                <a:latin typeface="微软雅黑" panose="020B0503020204020204" pitchFamily="34" charset="-122"/>
                <a:ea typeface="微软雅黑" panose="020B0503020204020204" pitchFamily="34" charset="-122"/>
              </a:rPr>
              <a:t>载</a:t>
            </a:r>
            <a:r>
              <a:rPr lang="zh-CN" altLang="en-US" sz="4500" b="1" dirty="0" smtClean="0">
                <a:solidFill>
                  <a:schemeClr val="bg1"/>
                </a:solidFill>
                <a:latin typeface="微软雅黑" panose="020B0503020204020204" pitchFamily="34" charset="-122"/>
                <a:ea typeface="微软雅黑" panose="020B0503020204020204" pitchFamily="34" charset="-122"/>
              </a:rPr>
              <a:t>观看亲</a:t>
            </a:r>
            <a:endParaRPr lang="zh-CN" altLang="en-US" sz="45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6394" y="1687909"/>
            <a:ext cx="3437159" cy="307777"/>
          </a:xfrm>
          <a:prstGeom prst="rect">
            <a:avLst/>
          </a:prstGeom>
          <a:noFill/>
          <a:effectLst>
            <a:innerShdw blurRad="63500" dist="1752600">
              <a:prstClr val="black">
                <a:alpha val="50000"/>
              </a:prstClr>
            </a:innerShdw>
          </a:effectLst>
        </p:spPr>
        <p:txBody>
          <a:bodyPr wrap="none" rtlCol="0">
            <a:spAutoFit/>
          </a:bodyPr>
          <a:lstStyle/>
          <a:p>
            <a:r>
              <a:rPr lang="zh-CN" altLang="en-US" sz="1400" b="1" dirty="0" smtClean="0">
                <a:solidFill>
                  <a:schemeClr val="tx2"/>
                </a:solidFill>
                <a:latin typeface="微软雅黑" panose="020B0503020204020204" pitchFamily="34" charset="-122"/>
                <a:ea typeface="微软雅黑" panose="020B0503020204020204" pitchFamily="34" charset="-122"/>
              </a:rPr>
              <a:t>工作总结│商务报告│新年计划│商务展示</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780454"/>
            <a:ext cx="5157227" cy="2368301"/>
          </a:xfrm>
          <a:prstGeom prst="rect">
            <a:avLst/>
          </a:prstGeom>
        </p:spPr>
      </p:pic>
    </p:spTree>
    <p:extLst>
      <p:ext uri="{BB962C8B-B14F-4D97-AF65-F5344CB8AC3E}">
        <p14:creationId xmlns:p14="http://schemas.microsoft.com/office/powerpoint/2010/main" val="1851841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par>
                          <p:cTn id="25" fill="hold">
                            <p:stCondLst>
                              <p:cond delay="800"/>
                            </p:stCondLst>
                            <p:childTnLst>
                              <p:par>
                                <p:cTn id="26" presetID="52"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itchFamily="34" charset="-122"/>
                  <a:ea typeface="微软雅黑"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itchFamily="34" charset="-122"/>
                <a:ea typeface="微软雅黑" pitchFamily="34" charset="-122"/>
              </a:rPr>
              <a:t>您</a:t>
            </a:r>
            <a:endParaRPr lang="zh-CN" altLang="en-US" sz="1000" dirty="0">
              <a:solidFill>
                <a:schemeClr val="accent1"/>
              </a:solidFill>
              <a:latin typeface="微软雅黑" pitchFamily="34" charset="-122"/>
              <a:ea typeface="微软雅黑"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a:grpSpLocks/>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a:grpSpLocks/>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a:grpSpLocks/>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a:grpSpLocks/>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tx2"/>
                  </a:solidFill>
                  <a:latin typeface="微软雅黑" pitchFamily="34" charset="-122"/>
                  <a:ea typeface="微软雅黑" pitchFamily="34" charset="-122"/>
                </a:rPr>
                <a:t>标题文字</a:t>
              </a:r>
              <a:endParaRPr lang="en-US" altLang="zh-CN" sz="1600" kern="0" dirty="0" smtClean="0">
                <a:solidFill>
                  <a:schemeClr val="tx2"/>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3" name="任意多边形 2"/>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4" name="任意多边形 3"/>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5" name="任意多边形 4"/>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6" name="任意多边形 5"/>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6"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heme/theme1.xml><?xml version="1.0" encoding="utf-8"?>
<a:theme xmlns:a="http://schemas.openxmlformats.org/drawingml/2006/main" name="Office 主题​​">
  <a:themeElements>
    <a:clrScheme name="自定义 3090">
      <a:dk1>
        <a:srgbClr val="414C55"/>
      </a:dk1>
      <a:lt1>
        <a:srgbClr val="8B181B"/>
      </a:lt1>
      <a:dk2>
        <a:srgbClr val="49555F"/>
      </a:dk2>
      <a:lt2>
        <a:srgbClr val="C0262E"/>
      </a:lt2>
      <a:accent1>
        <a:srgbClr val="49555F"/>
      </a:accent1>
      <a:accent2>
        <a:srgbClr val="FFFFFF"/>
      </a:accent2>
      <a:accent3>
        <a:srgbClr val="4955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8375</TotalTime>
  <Words>3149</Words>
  <Application>Microsoft Office PowerPoint</Application>
  <PresentationFormat>全屏显示(16:9)</PresentationFormat>
  <Paragraphs>611</Paragraphs>
  <Slides>42</Slides>
  <Notes>42</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admin</cp:lastModifiedBy>
  <cp:revision>1691</cp:revision>
  <dcterms:created xsi:type="dcterms:W3CDTF">2014-06-06T07:22:15Z</dcterms:created>
  <dcterms:modified xsi:type="dcterms:W3CDTF">2016-08-07T01:28:35Z</dcterms:modified>
</cp:coreProperties>
</file>