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668" y="-92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477656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00836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54571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36799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872126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4027605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4209252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1519592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405913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680258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2016-03-27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637217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pPr/>
              <a:t>2016-03-27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1438098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17.gif"/></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s://12sc.taobao.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146942"/>
            <a:ext cx="5806590" cy="769441"/>
          </a:xfrm>
          <a:prstGeom prst="rect">
            <a:avLst/>
          </a:prstGeom>
          <a:noFill/>
        </p:spPr>
        <p:txBody>
          <a:bodyPr wrap="none" rtlCol="0">
            <a:spAutoFit/>
          </a:bodyPr>
          <a:lstStyle/>
          <a:p>
            <a:r>
              <a:rPr lang="en-US" sz="4400" b="1" dirty="0" smtClean="0">
                <a:solidFill>
                  <a:schemeClr val="bg1"/>
                </a:solidFill>
                <a:latin typeface="+mj-lt"/>
              </a:rPr>
              <a:t>MOMODA POWERPOINT</a:t>
            </a:r>
            <a:endParaRPr lang="en-US" sz="4400" b="1" dirty="0">
              <a:solidFill>
                <a:schemeClr val="bg1"/>
              </a:solidFill>
              <a:latin typeface="+mj-lt"/>
            </a:endParaRPr>
          </a:p>
        </p:txBody>
      </p:sp>
      <p:sp>
        <p:nvSpPr>
          <p:cNvPr id="18" name="TextBox 13"/>
          <p:cNvSpPr txBox="1"/>
          <p:nvPr/>
        </p:nvSpPr>
        <p:spPr>
          <a:xfrm>
            <a:off x="838200" y="4879480"/>
            <a:ext cx="6600811" cy="461665"/>
          </a:xfrm>
          <a:prstGeom prst="rect">
            <a:avLst/>
          </a:prstGeom>
          <a:noFill/>
        </p:spPr>
        <p:txBody>
          <a:bodyPr wrap="square" rtlCol="0">
            <a:spAutoFit/>
          </a:bodyPr>
          <a:lstStyle/>
          <a:p>
            <a:r>
              <a:rPr lang="en-US" sz="1200" dirty="0">
                <a:solidFill>
                  <a:schemeClr val="bg1"/>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chemeClr val="bg1"/>
              </a:solidFill>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a:grpSpLocks/>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a:grpSpLocks/>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a:grpSpLocks/>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altLang="zh-CN" sz="11500" kern="0" dirty="0">
                <a:solidFill>
                  <a:srgbClr val="FFFFFF"/>
                </a:solidFill>
              </a:rPr>
              <a:t>6</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a:grpSpLocks/>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75553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sp>
        <p:nvSpPr>
          <p:cNvPr id="67" name="TextBox 49"/>
          <p:cNvSpPr txBox="1"/>
          <p:nvPr/>
        </p:nvSpPr>
        <p:spPr>
          <a:xfrm>
            <a:off x="2098897" y="5692282"/>
            <a:ext cx="8436369" cy="830997"/>
          </a:xfrm>
          <a:prstGeom prst="rect">
            <a:avLst/>
          </a:prstGeom>
          <a:noFill/>
        </p:spPr>
        <p:txBody>
          <a:bodyPr wrap="square" rtlCol="0">
            <a:spAutoFit/>
          </a:bodyPr>
          <a:lstStyle/>
          <a:p>
            <a:pPr algn="ctr"/>
            <a:r>
              <a:rPr lang="en-US" sz="1600" b="1">
                <a:solidFill>
                  <a:schemeClr val="tx1">
                    <a:lumMod val="50000"/>
                    <a:lumOff val="50000"/>
                  </a:schemeClr>
                </a:solidFill>
                <a:cs typeface="Arial" panose="020B0604020202020204" pitchFamily="34" charset="0"/>
              </a:rPr>
              <a:t>Lorem ipsum dolor sit amet, consectetur adipiscing elit. Fusce id urna blandit, eleifend nulla ac, fringilla </a:t>
            </a:r>
            <a:r>
              <a:rPr lang="en-US" sz="1600" b="1" smtClean="0">
                <a:solidFill>
                  <a:schemeClr val="tx1">
                    <a:lumMod val="50000"/>
                    <a:lumOff val="50000"/>
                  </a:schemeClr>
                </a:solidFill>
                <a:cs typeface="Arial" panose="020B0604020202020204" pitchFamily="34" charset="0"/>
              </a:rPr>
              <a:t>purus </a:t>
            </a:r>
            <a:r>
              <a:rPr lang="en-US" sz="1600" b="1">
                <a:solidFill>
                  <a:schemeClr val="tx1">
                    <a:lumMod val="50000"/>
                    <a:lumOff val="50000"/>
                  </a:schemeClr>
                </a:solidFill>
                <a:cs typeface="Arial" panose="020B0604020202020204" pitchFamily="34" charset="0"/>
              </a:rPr>
              <a:t>Nulla iaculis tempor felis ut cursus. Fusce fringilla risus non odio </a:t>
            </a:r>
            <a:r>
              <a:rPr lang="en-US" sz="1600" b="1" smtClean="0">
                <a:solidFill>
                  <a:schemeClr val="tx1">
                    <a:lumMod val="50000"/>
                    <a:lumOff val="50000"/>
                  </a:schemeClr>
                </a:solidFill>
                <a:cs typeface="Arial" panose="020B0604020202020204" pitchFamily="34" charset="0"/>
              </a:rPr>
              <a:t>sollicitudin </a:t>
            </a:r>
            <a:endParaRPr lang="vi-VN" sz="1600" b="1" smtClean="0">
              <a:solidFill>
                <a:schemeClr val="tx1">
                  <a:lumMod val="50000"/>
                  <a:lumOff val="50000"/>
                </a:schemeClr>
              </a:solidFill>
              <a:cs typeface="Arial" panose="020B0604020202020204" pitchFamily="34" charset="0"/>
            </a:endParaRPr>
          </a:p>
          <a:p>
            <a:pPr algn="ctr"/>
            <a:r>
              <a:rPr lang="en-US" sz="1600" b="1" smtClean="0">
                <a:solidFill>
                  <a:schemeClr val="tx1">
                    <a:lumMod val="50000"/>
                    <a:lumOff val="50000"/>
                  </a:schemeClr>
                </a:solidFill>
                <a:cs typeface="Arial" panose="020B0604020202020204" pitchFamily="34" charset="0"/>
              </a:rPr>
              <a:t>at </a:t>
            </a:r>
            <a:r>
              <a:rPr lang="en-US" sz="1600" b="1">
                <a:solidFill>
                  <a:schemeClr val="tx1">
                    <a:lumMod val="50000"/>
                    <a:lumOff val="50000"/>
                  </a:schemeClr>
                </a:solidFill>
                <a:cs typeface="Arial" panose="020B0604020202020204" pitchFamily="34" charset="0"/>
              </a:rPr>
              <a:t>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2</a:t>
            </a:r>
            <a:endParaRPr lang="vi-VN" sz="1600">
              <a:solidFill>
                <a:schemeClr val="tx1">
                  <a:lumMod val="50000"/>
                  <a:lumOff val="50000"/>
                </a:schemeClr>
              </a:solidFill>
              <a:cs typeface="Arial" panose="020B0604020202020204"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1</a:t>
            </a:r>
            <a:endParaRPr lang="vi-VN" sz="1600">
              <a:solidFill>
                <a:schemeClr val="tx1">
                  <a:lumMod val="50000"/>
                  <a:lumOff val="50000"/>
                </a:schemeClr>
              </a:solidFill>
              <a:cs typeface="Arial" panose="020B0604020202020204"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3</a:t>
            </a:r>
            <a:endParaRPr lang="vi-VN" sz="1600">
              <a:solidFill>
                <a:schemeClr val="tx1">
                  <a:lumMod val="50000"/>
                  <a:lumOff val="50000"/>
                </a:schemeClr>
              </a:solidFill>
              <a:cs typeface="Arial" panose="020B0604020202020204"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a:t>
            </a:r>
            <a:r>
              <a:rPr lang="en-US" sz="1400" smtClean="0">
                <a:solidFill>
                  <a:schemeClr val="tx1">
                    <a:lumMod val="50000"/>
                    <a:lumOff val="50000"/>
                  </a:schemeClr>
                </a:solidFill>
              </a:rPr>
              <a:t>bibendum</a:t>
            </a:r>
            <a:endParaRPr lang="en-US" sz="1400"/>
          </a:p>
        </p:txBody>
      </p:sp>
    </p:spTree>
    <p:extLst>
      <p:ext uri="{BB962C8B-B14F-4D97-AF65-F5344CB8AC3E}">
        <p14:creationId xmlns:p14="http://schemas.microsoft.com/office/powerpoint/2010/main" val="136676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16"/>
          <p:cNvSpPr/>
          <p:nvPr/>
        </p:nvSpPr>
        <p:spPr>
          <a:xfrm>
            <a:off x="0" y="1971700"/>
            <a:ext cx="12192000" cy="324036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smtClean="0">
                <a:solidFill>
                  <a:schemeClr val="tx1">
                    <a:lumMod val="65000"/>
                    <a:lumOff val="35000"/>
                  </a:schemeClr>
                </a:solidFill>
              </a:rPr>
              <a:t>Dignissim </a:t>
            </a:r>
            <a:r>
              <a:rPr lang="en-US" sz="1400">
                <a:solidFill>
                  <a:schemeClr val="tx1">
                    <a:lumMod val="65000"/>
                    <a:lumOff val="35000"/>
                  </a:schemeClr>
                </a:solidFill>
              </a:rPr>
              <a:t>ut, luctus ac urna. Aliquam aliquet non massa quis tincidunt. Mauris ullamcorper justo tristique dui posuere tincidunt</a:t>
            </a:r>
            <a:r>
              <a:rPr lang="en-US" sz="1400" smtClean="0">
                <a:solidFill>
                  <a:schemeClr val="tx1">
                    <a:lumMod val="65000"/>
                    <a:lumOff val="35000"/>
                  </a:schemeClr>
                </a:solidFill>
              </a:rPr>
              <a:t>.</a:t>
            </a:r>
            <a:r>
              <a:rPr lang="en-US" sz="1400">
                <a:solidFill>
                  <a:schemeClr val="tx1">
                    <a:lumMod val="65000"/>
                    <a:lumOff val="35000"/>
                  </a:schemeClr>
                </a:solidFill>
              </a:rPr>
              <a:t> In nec lacus laoreet orci varius imperdiet sit amet </a:t>
            </a:r>
            <a:r>
              <a:rPr lang="en-US" sz="1400" smtClean="0">
                <a:solidFill>
                  <a:schemeClr val="tx1">
                    <a:lumMod val="65000"/>
                    <a:lumOff val="35000"/>
                  </a:schemeClr>
                </a:solidFill>
              </a:rPr>
              <a:t> in </a:t>
            </a:r>
            <a:r>
              <a:rPr lang="en-US" sz="1400">
                <a:solidFill>
                  <a:schemeClr val="tx1">
                    <a:lumMod val="65000"/>
                    <a:lumOff val="35000"/>
                  </a:schemeClr>
                </a:solidFill>
              </a:rPr>
              <a:t>augue. Dignissim ut, luctus ac urna. Aliquam aliquet non massa quis tincidunt. Mauris ullamcorper justo tristique dui posuere tincidunt. </a:t>
            </a:r>
            <a:endParaRPr lang="en-US" sz="1400" dirty="0">
              <a:solidFill>
                <a:schemeClr val="tx1">
                  <a:lumMod val="65000"/>
                  <a:lumOff val="35000"/>
                </a:schemeClr>
              </a:solidFill>
            </a:endParaRPr>
          </a:p>
        </p:txBody>
      </p:sp>
      <p:sp>
        <p:nvSpPr>
          <p:cNvPr id="13" name="Rectangle 17"/>
          <p:cNvSpPr/>
          <p:nvPr/>
        </p:nvSpPr>
        <p:spPr>
          <a:xfrm>
            <a:off x="7780078" y="2584368"/>
            <a:ext cx="3583745" cy="228372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411181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7"/>
          <p:cNvSpPr/>
          <p:nvPr/>
        </p:nvSpPr>
        <p:spPr>
          <a:xfrm>
            <a:off x="6312022" y="2214788"/>
            <a:ext cx="3852393" cy="230615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extLst>
      <p:ext uri="{BB962C8B-B14F-4D97-AF65-F5344CB8AC3E}">
        <p14:creationId xmlns:p14="http://schemas.microsoft.com/office/powerpoint/2010/main" val="78930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3</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67827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24" name="Rectangle 43"/>
          <p:cNvSpPr/>
          <p:nvPr/>
        </p:nvSpPr>
        <p:spPr>
          <a:xfrm>
            <a:off x="1560458" y="4672481"/>
            <a:ext cx="3125648" cy="164764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a:spLocks/>
              </p:cNvSpPr>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dirty="0" smtClean="0">
                    <a:solidFill>
                      <a:schemeClr val="bg1"/>
                    </a:solidFill>
                    <a:ea typeface="Franchise" pitchFamily="49" charset="0"/>
                  </a:rPr>
                  <a:t>Male.</a:t>
                </a:r>
                <a:endParaRPr lang="en-US" sz="1200" b="1" spc="-150" dirty="0" smtClean="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a:spLocks/>
              </p:cNvSpPr>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smtClean="0">
                    <a:solidFill>
                      <a:schemeClr val="bg1"/>
                    </a:solidFill>
                    <a:ea typeface="Franchise" pitchFamily="49" charset="0"/>
                  </a:rPr>
                  <a:t>Female</a:t>
                </a:r>
                <a:r>
                  <a:rPr lang="en-US" sz="1600" b="1" spc="-150" dirty="0" smtClean="0">
                    <a:solidFill>
                      <a:schemeClr val="bg1"/>
                    </a:solidFill>
                    <a:ea typeface="Franchise" pitchFamily="49" charset="0"/>
                  </a:rPr>
                  <a:t>.</a:t>
                </a:r>
                <a:endParaRPr lang="en-US" sz="1200" b="1" spc="-150" dirty="0" smtClean="0">
                  <a:solidFill>
                    <a:schemeClr val="bg1"/>
                  </a:solidFill>
                  <a:latin typeface="Signika Negative" pitchFamily="2" charset="0"/>
                  <a:ea typeface="Franchise" pitchFamily="49" charset="0"/>
                </a:endParaRPr>
              </a:p>
            </p:txBody>
          </p:sp>
        </p:grpSp>
      </p:grpSp>
    </p:spTree>
    <p:extLst>
      <p:ext uri="{BB962C8B-B14F-4D97-AF65-F5344CB8AC3E}">
        <p14:creationId xmlns:p14="http://schemas.microsoft.com/office/powerpoint/2010/main" val="41043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525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675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a:grpSpLocks/>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a:grpSpLocks/>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76"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a:grpSpLocks/>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83"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Facebook</a:t>
            </a:r>
            <a:endParaRPr lang="vi-VN" sz="1400">
              <a:solidFill>
                <a:schemeClr val="bg1"/>
              </a:solidFill>
              <a:cs typeface="Arial" panose="020B0604020202020204"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a:grpSpLocks/>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Skype</a:t>
            </a:r>
            <a:endParaRPr lang="vi-VN" sz="1400">
              <a:solidFill>
                <a:schemeClr val="bg1"/>
              </a:solidFill>
              <a:cs typeface="Arial" panose="020B0604020202020204"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Pinterest</a:t>
            </a:r>
            <a:endParaRPr lang="vi-VN" sz="1400">
              <a:solidFill>
                <a:schemeClr val="bg1"/>
              </a:solidFill>
              <a:cs typeface="Arial" panose="020B0604020202020204"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Success</a:t>
            </a:r>
            <a:endParaRPr lang="vi-VN" sz="1400">
              <a:solidFill>
                <a:schemeClr val="bg1"/>
              </a:solidFill>
              <a:cs typeface="Arial" panose="020B0604020202020204"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1974021" cy="1406777"/>
            <a:chOff x="715220" y="2812811"/>
            <a:chExt cx="1480516" cy="1055083"/>
          </a:xfrm>
        </p:grpSpPr>
        <p:sp>
          <p:nvSpPr>
            <p:cNvPr id="96" name="Content Placeholder 2"/>
            <p:cNvSpPr txBox="1">
              <a:spLocks/>
            </p:cNvSpPr>
            <p:nvPr/>
          </p:nvSpPr>
          <p:spPr>
            <a:xfrm>
              <a:off x="7695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1"/>
                    </a:solidFill>
                  </a:rPr>
                  <a:t>$86,779</a:t>
                </a:r>
                <a:endParaRPr lang="en-US" sz="2800" dirty="0">
                  <a:solidFill>
                    <a:schemeClr val="accent1"/>
                  </a:solidFill>
                </a:endParaRPr>
              </a:p>
            </p:txBody>
          </p:sp>
          <p:sp>
            <p:nvSpPr>
              <p:cNvPr id="99"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504908" y="4232473"/>
            <a:ext cx="1974021" cy="1406777"/>
            <a:chOff x="2781420" y="2812811"/>
            <a:chExt cx="1480516" cy="1055083"/>
          </a:xfrm>
        </p:grpSpPr>
        <p:sp>
          <p:nvSpPr>
            <p:cNvPr id="101" name="Content Placeholder 2"/>
            <p:cNvSpPr txBox="1">
              <a:spLocks/>
            </p:cNvSpPr>
            <p:nvPr/>
          </p:nvSpPr>
          <p:spPr>
            <a:xfrm>
              <a:off x="28357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2"/>
                    </a:solidFill>
                  </a:rPr>
                  <a:t>$66,666</a:t>
                </a:r>
                <a:endParaRPr lang="en-US" sz="2800" dirty="0">
                  <a:solidFill>
                    <a:schemeClr val="accent2"/>
                  </a:solidFill>
                </a:endParaRPr>
              </a:p>
            </p:txBody>
          </p:sp>
          <p:sp>
            <p:nvSpPr>
              <p:cNvPr id="104"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603168" y="4232473"/>
            <a:ext cx="1974021" cy="1406777"/>
            <a:chOff x="4874662" y="2812811"/>
            <a:chExt cx="1480516" cy="1055083"/>
          </a:xfrm>
        </p:grpSpPr>
        <p:sp>
          <p:nvSpPr>
            <p:cNvPr id="106" name="Content Placeholder 2"/>
            <p:cNvSpPr txBox="1">
              <a:spLocks/>
            </p:cNvSpPr>
            <p:nvPr/>
          </p:nvSpPr>
          <p:spPr>
            <a:xfrm>
              <a:off x="4928970"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3"/>
                    </a:solidFill>
                  </a:rPr>
                  <a:t>$79,779</a:t>
                </a:r>
                <a:endParaRPr lang="en-US" sz="2800" dirty="0">
                  <a:solidFill>
                    <a:schemeClr val="accent3"/>
                  </a:solidFill>
                </a:endParaRPr>
              </a:p>
            </p:txBody>
          </p:sp>
          <p:sp>
            <p:nvSpPr>
              <p:cNvPr id="109"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835959" y="4232473"/>
            <a:ext cx="1974021" cy="1406777"/>
            <a:chOff x="6928550" y="2812811"/>
            <a:chExt cx="1480516" cy="1055083"/>
          </a:xfrm>
        </p:grpSpPr>
        <p:sp>
          <p:nvSpPr>
            <p:cNvPr id="111" name="Content Placeholder 2"/>
            <p:cNvSpPr txBox="1">
              <a:spLocks/>
            </p:cNvSpPr>
            <p:nvPr/>
          </p:nvSpPr>
          <p:spPr>
            <a:xfrm>
              <a:off x="698285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extLst>
      <p:ext uri="{BB962C8B-B14F-4D97-AF65-F5344CB8AC3E}">
        <p14:creationId xmlns:p14="http://schemas.microsoft.com/office/powerpoint/2010/main" val="323793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16" name="Picture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smtClean="0">
                <a:solidFill>
                  <a:schemeClr val="tx1">
                    <a:lumMod val="65000"/>
                    <a:lumOff val="35000"/>
                  </a:schemeClr>
                </a:solidFill>
              </a:rPr>
              <a:t>Facebook</a:t>
            </a:r>
            <a:endParaRPr lang="en-US" sz="2000">
              <a:solidFill>
                <a:schemeClr val="tx1">
                  <a:lumMod val="65000"/>
                  <a:lumOff val="35000"/>
                </a:schemeClr>
              </a:solidFill>
            </a:endParaRP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smtClean="0">
                <a:solidFill>
                  <a:schemeClr val="tx1">
                    <a:lumMod val="65000"/>
                    <a:lumOff val="35000"/>
                  </a:schemeClr>
                </a:solidFill>
              </a:rPr>
              <a:t>Skype</a:t>
            </a:r>
            <a:endParaRPr lang="en-US" sz="2000">
              <a:solidFill>
                <a:schemeClr val="tx1">
                  <a:lumMod val="65000"/>
                  <a:lumOff val="35000"/>
                </a:schemeClr>
              </a:solidFill>
            </a:endParaRP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smtClean="0">
                <a:solidFill>
                  <a:schemeClr val="tx1">
                    <a:lumMod val="65000"/>
                    <a:lumOff val="35000"/>
                  </a:schemeClr>
                </a:solidFill>
              </a:rPr>
              <a:t>Pinterest</a:t>
            </a:r>
            <a:endParaRPr lang="en-US" sz="2000">
              <a:solidFill>
                <a:schemeClr val="tx1">
                  <a:lumMod val="65000"/>
                  <a:lumOff val="35000"/>
                </a:schemeClr>
              </a:solidFill>
            </a:endParaRPr>
          </a:p>
        </p:txBody>
      </p:sp>
      <p:sp>
        <p:nvSpPr>
          <p:cNvPr id="27" name="Content Placeholder 2"/>
          <p:cNvSpPr txBox="1">
            <a:spLocks/>
          </p:cNvSpPr>
          <p:nvPr/>
        </p:nvSpPr>
        <p:spPr>
          <a:xfrm>
            <a:off x="1463901" y="455085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a:spLocks/>
          </p:cNvSpPr>
          <p:nvPr/>
        </p:nvSpPr>
        <p:spPr>
          <a:xfrm>
            <a:off x="4835250"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a:spLocks/>
          </p:cNvSpPr>
          <p:nvPr/>
        </p:nvSpPr>
        <p:spPr>
          <a:xfrm>
            <a:off x="8040216"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83438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a:t>
            </a:r>
            <a:r>
              <a:rPr lang="en-US" sz="1400" smtClean="0">
                <a:solidFill>
                  <a:schemeClr val="tx1">
                    <a:lumMod val="75000"/>
                    <a:lumOff val="25000"/>
                  </a:schemeClr>
                </a:solidFill>
              </a:rPr>
              <a:t>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a:t>
            </a:r>
            <a:r>
              <a:rPr lang="en-US" sz="1400" smtClean="0">
                <a:solidFill>
                  <a:schemeClr val="tx1">
                    <a:lumMod val="75000"/>
                    <a:lumOff val="25000"/>
                  </a:schemeClr>
                </a:solidFill>
              </a:rPr>
              <a:t>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a:t>
            </a:r>
            <a:r>
              <a:rPr lang="en-US" sz="1400" smtClean="0">
                <a:solidFill>
                  <a:schemeClr val="tx1">
                    <a:lumMod val="75000"/>
                    <a:lumOff val="25000"/>
                  </a:schemeClr>
                </a:solidFill>
              </a:rPr>
              <a:t>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anose="02070309020205020404"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smtClean="0">
              <a:solidFill>
                <a:schemeClr val="tx1">
                  <a:lumMod val="75000"/>
                  <a:lumOff val="25000"/>
                </a:schemeClr>
              </a:solidFill>
            </a:endParaRPr>
          </a:p>
          <a:p>
            <a:pPr marL="285750" indent="-285750">
              <a:buClr>
                <a:schemeClr val="accent4"/>
              </a:buClr>
              <a:buSzPct val="120000"/>
              <a:buFont typeface="Courier New" panose="02070309020205020404" pitchFamily="49" charset="0"/>
              <a:buChar char="o"/>
            </a:pPr>
            <a:r>
              <a:rPr lang="en-US" sz="1400" dirty="0" err="1" smtClean="0">
                <a:solidFill>
                  <a:schemeClr val="tx1">
                    <a:lumMod val="75000"/>
                    <a:lumOff val="25000"/>
                  </a:schemeClr>
                </a:solidFill>
              </a:rPr>
              <a:t>Duis</a:t>
            </a:r>
            <a:r>
              <a:rPr lang="en-US" sz="1400" dirty="0" smtClean="0">
                <a:solidFill>
                  <a:schemeClr val="tx1">
                    <a:lumMod val="75000"/>
                    <a:lumOff val="25000"/>
                  </a:schemeClr>
                </a:solidFill>
              </a:rPr>
              <a:t> </a:t>
            </a:r>
            <a:r>
              <a:rPr lang="en-US" sz="1400" dirty="0">
                <a:solidFill>
                  <a:schemeClr val="tx1">
                    <a:lumMod val="75000"/>
                    <a:lumOff val="25000"/>
                  </a:schemeClr>
                </a:solidFill>
              </a:rPr>
              <a:t>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smtClean="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smtClean="0">
                <a:solidFill>
                  <a:schemeClr val="accent1"/>
                </a:solidFill>
                <a:latin typeface="+mj-lt"/>
              </a:rPr>
              <a:t>86</a:t>
            </a:r>
            <a:r>
              <a:rPr lang="vi-VN" sz="2800" dirty="0" smtClean="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smtClean="0">
                <a:solidFill>
                  <a:schemeClr val="accent2"/>
                </a:solidFill>
                <a:latin typeface="+mj-lt"/>
              </a:rPr>
              <a:t>86</a:t>
            </a:r>
            <a:r>
              <a:rPr lang="vi-VN" sz="2800" dirty="0" smtClean="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smtClean="0">
                <a:solidFill>
                  <a:schemeClr val="accent3"/>
                </a:solidFill>
                <a:latin typeface="+mj-lt"/>
              </a:rPr>
              <a:t>86</a:t>
            </a:r>
            <a:r>
              <a:rPr lang="vi-VN" sz="2800" dirty="0" smtClean="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a:t>
            </a:r>
            <a:r>
              <a:rPr lang="vi-VN" sz="5400" dirty="0" smtClean="0">
                <a:solidFill>
                  <a:schemeClr val="accent4"/>
                </a:solidFill>
                <a:latin typeface="+mj-lt"/>
              </a:rPr>
              <a:t>6</a:t>
            </a:r>
            <a:r>
              <a:rPr lang="vi-VN" sz="2800" dirty="0" smtClean="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7" name="Rectangle 21"/>
          <p:cNvSpPr/>
          <p:nvPr/>
        </p:nvSpPr>
        <p:spPr>
          <a:xfrm>
            <a:off x="8651003" y="3299839"/>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8" name="Rectangle 22"/>
          <p:cNvSpPr/>
          <p:nvPr/>
        </p:nvSpPr>
        <p:spPr>
          <a:xfrm>
            <a:off x="8651003" y="4449646"/>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9" name="Rectangle 23"/>
          <p:cNvSpPr/>
          <p:nvPr/>
        </p:nvSpPr>
        <p:spPr>
          <a:xfrm>
            <a:off x="8651003" y="5490991"/>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2014</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2015</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2016</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7879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185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35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85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37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47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2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555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05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655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69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4</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155408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8"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7964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a:grpSpLocks/>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0" name="椭圆 80"/>
            <p:cNvSpPr/>
            <p:nvPr/>
          </p:nvSpPr>
          <p:spPr bwMode="auto">
            <a:xfrm>
              <a:off x="4101618" y="2137562"/>
              <a:ext cx="2016471" cy="2020558"/>
            </a:xfrm>
            <a:prstGeom prst="ellipse">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a:grpSpLocks/>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5" cstate="print"/>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a:grpSpLocks/>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blipFill>
              <a:blip r:embed="rId6" cstate="prin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smtClean="0">
                <a:solidFill>
                  <a:srgbClr val="595859"/>
                </a:solidFill>
                <a:latin typeface="+mj-lt"/>
              </a:rPr>
              <a:t>CONTENTS</a:t>
            </a:r>
            <a:endParaRPr lang="en-US" sz="6600" b="1" dirty="0">
              <a:solidFill>
                <a:srgbClr val="595859"/>
              </a:solidFill>
              <a:latin typeface="+mj-lt"/>
            </a:endParaRPr>
          </a:p>
        </p:txBody>
      </p:sp>
      <p:sp>
        <p:nvSpPr>
          <p:cNvPr id="38" name="TextBox 12"/>
          <p:cNvSpPr txBox="1"/>
          <p:nvPr/>
        </p:nvSpPr>
        <p:spPr>
          <a:xfrm>
            <a:off x="6544081" y="1687831"/>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39" name="TextBox 12"/>
          <p:cNvSpPr txBox="1"/>
          <p:nvPr/>
        </p:nvSpPr>
        <p:spPr>
          <a:xfrm>
            <a:off x="6544081" y="2338879"/>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0" name="TextBox 12"/>
          <p:cNvSpPr txBox="1"/>
          <p:nvPr/>
        </p:nvSpPr>
        <p:spPr>
          <a:xfrm>
            <a:off x="6544081" y="2989927"/>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1" name="TextBox 12"/>
          <p:cNvSpPr txBox="1"/>
          <p:nvPr/>
        </p:nvSpPr>
        <p:spPr>
          <a:xfrm>
            <a:off x="6544081" y="3640975"/>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Tree>
    <p:extLst>
      <p:ext uri="{BB962C8B-B14F-4D97-AF65-F5344CB8AC3E}">
        <p14:creationId xmlns:p14="http://schemas.microsoft.com/office/powerpoint/2010/main" val="299433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7"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3"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9"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25" name="Title 13"/>
            <p:cNvSpPr txBox="1">
              <a:spLocks/>
            </p:cNvSpPr>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smtClean="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a:spLocks/>
          </p:cNvSpPr>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60038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Content Placeholder 2"/>
          <p:cNvSpPr txBox="1">
            <a:spLocks/>
          </p:cNvSpPr>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smtClean="0">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9"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extLst>
      <p:ext uri="{BB962C8B-B14F-4D97-AF65-F5344CB8AC3E}">
        <p14:creationId xmlns:p14="http://schemas.microsoft.com/office/powerpoint/2010/main" val="239958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4782448" y="1900422"/>
            <a:ext cx="7422742" cy="4032448"/>
            <a:chOff x="3937441" y="1178069"/>
            <a:chExt cx="8247063" cy="4394994"/>
          </a:xfrm>
        </p:grpSpPr>
        <p:sp>
          <p:nvSpPr>
            <p:cNvPr id="5"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50522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509650"/>
            <a:ext cx="5660204" cy="769441"/>
          </a:xfrm>
          <a:prstGeom prst="rect">
            <a:avLst/>
          </a:prstGeom>
          <a:noFill/>
        </p:spPr>
        <p:txBody>
          <a:bodyPr wrap="none" rtlCol="0">
            <a:spAutoFit/>
          </a:bodyPr>
          <a:lstStyle/>
          <a:p>
            <a:r>
              <a:rPr lang="en-US" sz="4400" b="1" dirty="0" smtClean="0">
                <a:solidFill>
                  <a:schemeClr val="bg1"/>
                </a:solidFill>
                <a:latin typeface="+mj-lt"/>
              </a:rPr>
              <a:t>THANKS FOR YOUR TIME</a:t>
            </a:r>
            <a:endParaRPr lang="en-US" sz="4400" b="1" dirty="0">
              <a:solidFill>
                <a:schemeClr val="bg1"/>
              </a:solidFill>
              <a:latin typeface="+mj-lt"/>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a:grpSpLocks/>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a:grpSpLocks/>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a:grpSpLocks/>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altLang="zh-CN" sz="11500" kern="0" dirty="0">
                <a:solidFill>
                  <a:srgbClr val="FFFFFF"/>
                </a:solidFill>
              </a:rPr>
              <a:t>6</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a:grpSpLocks/>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0220394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8840" y="2724912"/>
            <a:ext cx="7970452" cy="1323439"/>
          </a:xfrm>
          <a:prstGeom prst="rect">
            <a:avLst/>
          </a:prstGeom>
          <a:noFill/>
        </p:spPr>
        <p:txBody>
          <a:bodyPr wrap="none" rtlCol="0">
            <a:spAutoFit/>
          </a:bodyPr>
          <a:lstStyle/>
          <a:p>
            <a:r>
              <a:rPr lang="zh-CN" altLang="en-US" sz="4000" dirty="0" smtClean="0"/>
              <a:t>清风素材</a:t>
            </a:r>
            <a:endParaRPr lang="en-US" altLang="zh-CN" sz="4000" dirty="0" smtClean="0"/>
          </a:p>
          <a:p>
            <a:r>
              <a:rPr lang="en-US" altLang="zh-CN" sz="4000" dirty="0" smtClean="0">
                <a:hlinkClick r:id="rId2"/>
              </a:rPr>
              <a:t>https://12sc.taobao.com/</a:t>
            </a:r>
            <a:r>
              <a:rPr lang="en-US" altLang="zh-CN" sz="4000" dirty="0" smtClean="0"/>
              <a:t> </a:t>
            </a:r>
            <a:r>
              <a:rPr lang="zh-CN" altLang="en-US" sz="4000" dirty="0" smtClean="0"/>
              <a:t>整理发布</a:t>
            </a:r>
            <a:endParaRPr lang="zh-CN" altLang="en-US" sz="4000" dirty="0"/>
          </a:p>
        </p:txBody>
      </p:sp>
    </p:spTree>
    <p:extLst>
      <p:ext uri="{BB962C8B-B14F-4D97-AF65-F5344CB8AC3E}">
        <p14:creationId xmlns:p14="http://schemas.microsoft.com/office/powerpoint/2010/main" val="835751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1</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29556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a:spLocks/>
          </p:cNvSpPr>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a:spLocks/>
          </p:cNvSpPr>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a:spLocks/>
          </p:cNvSpPr>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a:spLocks/>
          </p:cNvSpPr>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a:spLocks/>
          </p:cNvSpPr>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a:spLocks/>
          </p:cNvSpPr>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a:grpSpLocks/>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a:grpSpLocks/>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a:grpSpLocks/>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Tree>
    <p:extLst>
      <p:ext uri="{BB962C8B-B14F-4D97-AF65-F5344CB8AC3E}">
        <p14:creationId xmlns:p14="http://schemas.microsoft.com/office/powerpoint/2010/main" val="223631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37" name="Group 10"/>
          <p:cNvGrpSpPr/>
          <p:nvPr/>
        </p:nvGrpSpPr>
        <p:grpSpPr>
          <a:xfrm>
            <a:off x="1414007" y="2068013"/>
            <a:ext cx="1787528" cy="1791142"/>
            <a:chOff x="3692576" y="1742634"/>
            <a:chExt cx="2790379" cy="2796023"/>
          </a:xfrm>
        </p:grpSpPr>
        <p:grpSp>
          <p:nvGrpSpPr>
            <p:cNvPr id="40" name="组合 79"/>
            <p:cNvGrpSpPr>
              <a:grpSpLocks/>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a:grpSpLocks/>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a:grpSpLocks/>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3</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a:grpSpLocks/>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4</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5" name="Content Placeholder 2"/>
          <p:cNvSpPr txBox="1">
            <a:spLocks/>
          </p:cNvSpPr>
          <p:nvPr/>
        </p:nvSpPr>
        <p:spPr>
          <a:xfrm>
            <a:off x="1434708"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a:spLocks/>
          </p:cNvSpPr>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a:spLocks/>
          </p:cNvSpPr>
          <p:nvPr/>
        </p:nvSpPr>
        <p:spPr>
          <a:xfrm>
            <a:off x="3936645"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a:spLocks/>
          </p:cNvSpPr>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a:spLocks/>
          </p:cNvSpPr>
          <p:nvPr/>
        </p:nvSpPr>
        <p:spPr>
          <a:xfrm>
            <a:off x="6438582"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a:spLocks/>
          </p:cNvSpPr>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a:spLocks/>
          </p:cNvSpPr>
          <p:nvPr/>
        </p:nvSpPr>
        <p:spPr>
          <a:xfrm>
            <a:off x="8940519"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a:spLocks/>
          </p:cNvSpPr>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extLst>
      <p:ext uri="{BB962C8B-B14F-4D97-AF65-F5344CB8AC3E}">
        <p14:creationId xmlns:p14="http://schemas.microsoft.com/office/powerpoint/2010/main" val="33377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smtClean="0">
                  <a:solidFill>
                    <a:schemeClr val="bg1"/>
                  </a:solidFill>
                  <a:latin typeface="+mj-lt"/>
                </a:rPr>
                <a:t>Our Services</a:t>
              </a:r>
              <a:endParaRPr lang="en-US" sz="2400">
                <a:solidFill>
                  <a:schemeClr val="bg1"/>
                </a:solidFill>
                <a:latin typeface="+mj-lt"/>
              </a:endParaRP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pPr algn="r"/>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smtClean="0">
                  <a:solidFill>
                    <a:schemeClr val="bg1"/>
                  </a:solidFill>
                  <a:latin typeface="+mj-lt"/>
                </a:rPr>
                <a:t>Our Team</a:t>
              </a:r>
              <a:endParaRPr lang="en-US" sz="2400">
                <a:solidFill>
                  <a:schemeClr val="bg1"/>
                </a:solidFill>
                <a:latin typeface="+mj-lt"/>
              </a:endParaRP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smtClean="0">
                  <a:solidFill>
                    <a:schemeClr val="bg1"/>
                  </a:solidFill>
                  <a:latin typeface="+mj-lt"/>
                </a:rPr>
                <a:t>Our Products</a:t>
              </a:r>
              <a:endParaRPr lang="en-US" sz="2400">
                <a:solidFill>
                  <a:schemeClr val="bg1"/>
                </a:solidFill>
                <a:latin typeface="+mj-lt"/>
              </a:endParaRP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a:grpSpLocks/>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a:grpSpLocks/>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a:grpSpLocks/>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extLst>
      <p:ext uri="{BB962C8B-B14F-4D97-AF65-F5344CB8AC3E}">
        <p14:creationId xmlns:p14="http://schemas.microsoft.com/office/powerpoint/2010/main" val="150797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4" name="Group 6"/>
          <p:cNvGrpSpPr/>
          <p:nvPr/>
        </p:nvGrpSpPr>
        <p:grpSpPr>
          <a:xfrm>
            <a:off x="1490280" y="4203258"/>
            <a:ext cx="646764" cy="648072"/>
            <a:chOff x="2495600" y="3102417"/>
            <a:chExt cx="646764" cy="648072"/>
          </a:xfrm>
        </p:grpSpPr>
        <p:grpSp>
          <p:nvGrpSpPr>
            <p:cNvPr id="45" name="组合 79"/>
            <p:cNvGrpSpPr>
              <a:grpSpLocks/>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a:grpSpLocks/>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a:grpSpLocks/>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a:grpSpLocks/>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8" name="TextBox 35"/>
          <p:cNvSpPr txBox="1"/>
          <p:nvPr/>
        </p:nvSpPr>
        <p:spPr>
          <a:xfrm>
            <a:off x="3849152" y="4355021"/>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11" name="Content Placeholder 2"/>
          <p:cNvSpPr txBox="1">
            <a:spLocks/>
          </p:cNvSpPr>
          <p:nvPr/>
        </p:nvSpPr>
        <p:spPr>
          <a:xfrm>
            <a:off x="407368" y="53368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a:spLocks/>
          </p:cNvSpPr>
          <p:nvPr/>
        </p:nvSpPr>
        <p:spPr>
          <a:xfrm>
            <a:off x="3287688" y="476320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a:spLocks/>
          </p:cNvSpPr>
          <p:nvPr/>
        </p:nvSpPr>
        <p:spPr>
          <a:xfrm>
            <a:off x="6286940" y="431868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a:spLocks/>
          </p:cNvSpPr>
          <p:nvPr/>
        </p:nvSpPr>
        <p:spPr>
          <a:xfrm>
            <a:off x="9147604" y="3962358"/>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extLst>
      <p:ext uri="{BB962C8B-B14F-4D97-AF65-F5344CB8AC3E}">
        <p14:creationId xmlns:p14="http://schemas.microsoft.com/office/powerpoint/2010/main" val="114490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2</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412863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a:grpSpLocks/>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a:grpSpLocks/>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a:grpSpLocks/>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a:grpSpLocks/>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1" name="TextBox 56"/>
          <p:cNvSpPr txBox="1"/>
          <p:nvPr/>
        </p:nvSpPr>
        <p:spPr>
          <a:xfrm>
            <a:off x="3777144" y="4347642"/>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04" name="Content Placeholder 2"/>
          <p:cNvSpPr txBox="1">
            <a:spLocks/>
          </p:cNvSpPr>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a:spLocks/>
          </p:cNvSpPr>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a:spLocks/>
          </p:cNvSpPr>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a:spLocks/>
          </p:cNvSpPr>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289771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heme/theme1.xml><?xml version="1.0" encoding="utf-8"?>
<a:theme xmlns:a="http://schemas.openxmlformats.org/drawingml/2006/main" name="清风素材 12sc.taobao.com">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lnSpc>
            <a:spcPct val="100000"/>
          </a:lnSpc>
          <a:spcBef>
            <a:spcPct val="0"/>
          </a:spcBef>
          <a:spcAft>
            <a:spcPct val="0"/>
          </a:spcAft>
          <a:buClrTx/>
          <a:buSzTx/>
          <a:buFontTx/>
          <a:buNone/>
          <a:tabLst/>
          <a:defRPr kumimoji="0"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1392</Words>
  <Application>Microsoft Office PowerPoint</Application>
  <PresentationFormat>自定义</PresentationFormat>
  <Paragraphs>224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dc:creator>
  <cp:keywords>12sc.taobao.com</cp:keywords>
  <dc:description>12sc.taobao.com</dc:description>
  <cp:lastModifiedBy>admin</cp:lastModifiedBy>
  <cp:revision>88</cp:revision>
  <dcterms:created xsi:type="dcterms:W3CDTF">2014-11-06T06:08:55Z</dcterms:created>
  <dcterms:modified xsi:type="dcterms:W3CDTF">2016-03-27T06:01:20Z</dcterms:modified>
  <cp:category>12sc.taobao.com</cp:category>
  <cp:contentStatus>12sc.taobao.com</cp:contentStatus>
</cp:coreProperties>
</file>