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435" r:id="rId2"/>
    <p:sldId id="404" r:id="rId3"/>
    <p:sldId id="403" r:id="rId4"/>
    <p:sldId id="393" r:id="rId5"/>
    <p:sldId id="400" r:id="rId6"/>
    <p:sldId id="432" r:id="rId7"/>
    <p:sldId id="405" r:id="rId8"/>
    <p:sldId id="408" r:id="rId9"/>
    <p:sldId id="406" r:id="rId10"/>
    <p:sldId id="407" r:id="rId11"/>
    <p:sldId id="409" r:id="rId12"/>
    <p:sldId id="410" r:id="rId13"/>
    <p:sldId id="411" r:id="rId14"/>
    <p:sldId id="412" r:id="rId15"/>
    <p:sldId id="413" r:id="rId16"/>
    <p:sldId id="414" r:id="rId17"/>
    <p:sldId id="415" r:id="rId18"/>
    <p:sldId id="416" r:id="rId19"/>
    <p:sldId id="417" r:id="rId20"/>
    <p:sldId id="418" r:id="rId21"/>
    <p:sldId id="434" r:id="rId22"/>
    <p:sldId id="419" r:id="rId23"/>
    <p:sldId id="420" r:id="rId24"/>
    <p:sldId id="421" r:id="rId25"/>
    <p:sldId id="422" r:id="rId26"/>
    <p:sldId id="423" r:id="rId27"/>
    <p:sldId id="424" r:id="rId28"/>
    <p:sldId id="425" r:id="rId29"/>
    <p:sldId id="426" r:id="rId30"/>
    <p:sldId id="427" r:id="rId31"/>
    <p:sldId id="428" r:id="rId32"/>
    <p:sldId id="429" r:id="rId33"/>
    <p:sldId id="430" r:id="rId34"/>
    <p:sldId id="431" r:id="rId35"/>
  </p:sldIdLst>
  <p:sldSz cx="9144000" cy="5143500" type="screen16x9"/>
  <p:notesSz cx="6858000" cy="9144000"/>
  <p:custDataLst>
    <p:tags r:id="rId37"/>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333333"/>
    <a:srgbClr val="1C1C1C"/>
    <a:srgbClr val="000000"/>
    <a:srgbClr val="5F5F5F"/>
    <a:srgbClr val="FCFCFC"/>
    <a:srgbClr val="CCD0D1"/>
    <a:srgbClr val="EED56C"/>
    <a:srgbClr val="D43E01"/>
    <a:srgbClr val="E8EAE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006" autoAdjust="0"/>
    <p:restoredTop sz="94660"/>
  </p:normalViewPr>
  <p:slideViewPr>
    <p:cSldViewPr>
      <p:cViewPr>
        <p:scale>
          <a:sx n="100" d="100"/>
          <a:sy n="100" d="100"/>
        </p:scale>
        <p:origin x="-106" y="-360"/>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2016/2/27 Saturday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xmlns=""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xmlns="" val="2796152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xmlns="" val="1831886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xmlns="" val="1855334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12</a:t>
            </a:fld>
            <a:endParaRPr lang="zh-CN" altLang="en-US" dirty="0">
              <a:solidFill>
                <a:prstClr val="black"/>
              </a:solidFill>
            </a:endParaRPr>
          </a:p>
        </p:txBody>
      </p:sp>
    </p:spTree>
    <p:extLst>
      <p:ext uri="{BB962C8B-B14F-4D97-AF65-F5344CB8AC3E}">
        <p14:creationId xmlns:p14="http://schemas.microsoft.com/office/powerpoint/2010/main" xmlns="" val="4249062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xmlns="" val="3986912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14</a:t>
            </a:fld>
            <a:endParaRPr lang="zh-CN" altLang="en-US" dirty="0">
              <a:solidFill>
                <a:prstClr val="black"/>
              </a:solidFill>
            </a:endParaRPr>
          </a:p>
        </p:txBody>
      </p:sp>
    </p:spTree>
    <p:extLst>
      <p:ext uri="{BB962C8B-B14F-4D97-AF65-F5344CB8AC3E}">
        <p14:creationId xmlns:p14="http://schemas.microsoft.com/office/powerpoint/2010/main" xmlns="" val="913865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15</a:t>
            </a:fld>
            <a:endParaRPr lang="zh-CN" altLang="en-US" dirty="0">
              <a:solidFill>
                <a:prstClr val="black"/>
              </a:solidFill>
            </a:endParaRPr>
          </a:p>
        </p:txBody>
      </p:sp>
    </p:spTree>
    <p:extLst>
      <p:ext uri="{BB962C8B-B14F-4D97-AF65-F5344CB8AC3E}">
        <p14:creationId xmlns:p14="http://schemas.microsoft.com/office/powerpoint/2010/main" xmlns="" val="3424320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xmlns="" val="3801608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xmlns="" val="2016517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18</a:t>
            </a:fld>
            <a:endParaRPr lang="zh-CN" altLang="en-US" dirty="0">
              <a:solidFill>
                <a:prstClr val="black"/>
              </a:solidFill>
            </a:endParaRPr>
          </a:p>
        </p:txBody>
      </p:sp>
    </p:spTree>
    <p:extLst>
      <p:ext uri="{BB962C8B-B14F-4D97-AF65-F5344CB8AC3E}">
        <p14:creationId xmlns:p14="http://schemas.microsoft.com/office/powerpoint/2010/main" xmlns="" val="891310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19</a:t>
            </a:fld>
            <a:endParaRPr lang="zh-CN" altLang="en-US" dirty="0">
              <a:solidFill>
                <a:prstClr val="black"/>
              </a:solidFill>
            </a:endParaRPr>
          </a:p>
        </p:txBody>
      </p:sp>
    </p:spTree>
    <p:extLst>
      <p:ext uri="{BB962C8B-B14F-4D97-AF65-F5344CB8AC3E}">
        <p14:creationId xmlns:p14="http://schemas.microsoft.com/office/powerpoint/2010/main" xmlns="" val="1076699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xmlns="" val="1383244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20</a:t>
            </a:fld>
            <a:endParaRPr lang="zh-CN" altLang="en-US" dirty="0">
              <a:solidFill>
                <a:prstClr val="black"/>
              </a:solidFill>
            </a:endParaRPr>
          </a:p>
        </p:txBody>
      </p:sp>
    </p:spTree>
    <p:extLst>
      <p:ext uri="{BB962C8B-B14F-4D97-AF65-F5344CB8AC3E}">
        <p14:creationId xmlns:p14="http://schemas.microsoft.com/office/powerpoint/2010/main" xmlns="" val="943298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xmlns="" val="1749225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22</a:t>
            </a:fld>
            <a:endParaRPr lang="zh-CN" altLang="en-US" dirty="0">
              <a:solidFill>
                <a:prstClr val="black"/>
              </a:solidFill>
            </a:endParaRPr>
          </a:p>
        </p:txBody>
      </p:sp>
    </p:spTree>
    <p:extLst>
      <p:ext uri="{BB962C8B-B14F-4D97-AF65-F5344CB8AC3E}">
        <p14:creationId xmlns:p14="http://schemas.microsoft.com/office/powerpoint/2010/main" xmlns="" val="20424216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xmlns="" val="2764614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xmlns="" val="3327580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xmlns="" val="1806502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xmlns="" val="4175373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27</a:t>
            </a:fld>
            <a:endParaRPr lang="zh-CN" altLang="en-US" dirty="0">
              <a:solidFill>
                <a:prstClr val="black"/>
              </a:solidFill>
            </a:endParaRPr>
          </a:p>
        </p:txBody>
      </p:sp>
    </p:spTree>
    <p:extLst>
      <p:ext uri="{BB962C8B-B14F-4D97-AF65-F5344CB8AC3E}">
        <p14:creationId xmlns:p14="http://schemas.microsoft.com/office/powerpoint/2010/main" xmlns="" val="1811770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28</a:t>
            </a:fld>
            <a:endParaRPr lang="zh-CN" altLang="en-US" dirty="0">
              <a:solidFill>
                <a:prstClr val="black"/>
              </a:solidFill>
            </a:endParaRPr>
          </a:p>
        </p:txBody>
      </p:sp>
    </p:spTree>
    <p:extLst>
      <p:ext uri="{BB962C8B-B14F-4D97-AF65-F5344CB8AC3E}">
        <p14:creationId xmlns:p14="http://schemas.microsoft.com/office/powerpoint/2010/main" xmlns="" val="2048009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29</a:t>
            </a:fld>
            <a:endParaRPr lang="zh-CN" altLang="en-US" dirty="0">
              <a:solidFill>
                <a:prstClr val="black"/>
              </a:solidFill>
            </a:endParaRPr>
          </a:p>
        </p:txBody>
      </p:sp>
    </p:spTree>
    <p:extLst>
      <p:ext uri="{BB962C8B-B14F-4D97-AF65-F5344CB8AC3E}">
        <p14:creationId xmlns:p14="http://schemas.microsoft.com/office/powerpoint/2010/main" xmlns="" val="153290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xmlns="" val="3434593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30</a:t>
            </a:fld>
            <a:endParaRPr lang="zh-CN" altLang="en-US" dirty="0">
              <a:solidFill>
                <a:prstClr val="black"/>
              </a:solidFill>
            </a:endParaRPr>
          </a:p>
        </p:txBody>
      </p:sp>
    </p:spTree>
    <p:extLst>
      <p:ext uri="{BB962C8B-B14F-4D97-AF65-F5344CB8AC3E}">
        <p14:creationId xmlns:p14="http://schemas.microsoft.com/office/powerpoint/2010/main" xmlns="" val="3296983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31</a:t>
            </a:fld>
            <a:endParaRPr lang="zh-CN" altLang="en-US" dirty="0">
              <a:solidFill>
                <a:prstClr val="black"/>
              </a:solidFill>
            </a:endParaRPr>
          </a:p>
        </p:txBody>
      </p:sp>
    </p:spTree>
    <p:extLst>
      <p:ext uri="{BB962C8B-B14F-4D97-AF65-F5344CB8AC3E}">
        <p14:creationId xmlns:p14="http://schemas.microsoft.com/office/powerpoint/2010/main" xmlns="" val="80999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32</a:t>
            </a:fld>
            <a:endParaRPr lang="zh-CN" altLang="en-US" dirty="0">
              <a:solidFill>
                <a:prstClr val="black"/>
              </a:solidFill>
            </a:endParaRPr>
          </a:p>
        </p:txBody>
      </p:sp>
    </p:spTree>
    <p:extLst>
      <p:ext uri="{BB962C8B-B14F-4D97-AF65-F5344CB8AC3E}">
        <p14:creationId xmlns:p14="http://schemas.microsoft.com/office/powerpoint/2010/main" xmlns="" val="3859273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33</a:t>
            </a:fld>
            <a:endParaRPr lang="zh-CN" altLang="en-US" dirty="0">
              <a:solidFill>
                <a:prstClr val="black"/>
              </a:solidFill>
            </a:endParaRPr>
          </a:p>
        </p:txBody>
      </p:sp>
    </p:spTree>
    <p:extLst>
      <p:ext uri="{BB962C8B-B14F-4D97-AF65-F5344CB8AC3E}">
        <p14:creationId xmlns:p14="http://schemas.microsoft.com/office/powerpoint/2010/main" xmlns="" val="35353273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34</a:t>
            </a:fld>
            <a:endParaRPr lang="zh-CN" altLang="en-US" dirty="0">
              <a:solidFill>
                <a:prstClr val="black"/>
              </a:solidFill>
            </a:endParaRPr>
          </a:p>
        </p:txBody>
      </p:sp>
    </p:spTree>
    <p:extLst>
      <p:ext uri="{BB962C8B-B14F-4D97-AF65-F5344CB8AC3E}">
        <p14:creationId xmlns:p14="http://schemas.microsoft.com/office/powerpoint/2010/main" xmlns="" val="3885063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xmlns="" val="114775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xmlns=""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xmlns="" val="3063735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xmlns="" val="3259686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xmlns="" val="347342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xmlns="" val="1498033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6702128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0921018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2016/2/27 Saturday</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xmlns="" val="7651104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 y="0"/>
            <a:ext cx="9144004" cy="51435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xml"/><Relationship Id="rId7" Type="http://schemas.openxmlformats.org/officeDocument/2006/relationships/image" Target="../media/image3.png"/><Relationship Id="rId12"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video" Target="NULL" TargetMode="External"/><Relationship Id="rId6" Type="http://schemas.openxmlformats.org/officeDocument/2006/relationships/image" Target="../media/image1.jpeg"/><Relationship Id="rId11" Type="http://schemas.openxmlformats.org/officeDocument/2006/relationships/image" Target="../media/image5.png"/><Relationship Id="rId5" Type="http://schemas.openxmlformats.org/officeDocument/2006/relationships/image" Target="../media/image2.png"/><Relationship Id="rId10" Type="http://schemas.microsoft.com/office/2007/relationships/hdphoto" Target="../media/hdphoto2.wdp"/><Relationship Id="rId4" Type="http://schemas.microsoft.com/office/2007/relationships/media" Target="../media/media1.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9.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0" name="背景三 一首节奏轻快的纯音乐.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1846312" y="5143932"/>
            <a:ext cx="609600" cy="609600"/>
          </a:xfrm>
          <a:prstGeom prst="rect">
            <a:avLst/>
          </a:prstGeom>
        </p:spPr>
      </p:pic>
      <p:pic>
        <p:nvPicPr>
          <p:cNvPr id="1481" name="图片 1480"/>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2" y="0"/>
            <a:ext cx="9144004" cy="5143500"/>
          </a:xfrm>
          <a:prstGeom prst="rect">
            <a:avLst/>
          </a:prstGeom>
        </p:spPr>
      </p:pic>
      <p:sp>
        <p:nvSpPr>
          <p:cNvPr id="1482" name="矩形 1481"/>
          <p:cNvSpPr/>
          <p:nvPr/>
        </p:nvSpPr>
        <p:spPr>
          <a:xfrm>
            <a:off x="0" y="3165790"/>
            <a:ext cx="9144001" cy="15205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83" name="等腰三角形 1482"/>
          <p:cNvSpPr/>
          <p:nvPr/>
        </p:nvSpPr>
        <p:spPr>
          <a:xfrm rot="5400000">
            <a:off x="-37403" y="250666"/>
            <a:ext cx="542349" cy="4675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sp>
        <p:nvSpPr>
          <p:cNvPr id="1484" name="TextBox 90"/>
          <p:cNvSpPr txBox="1"/>
          <p:nvPr/>
        </p:nvSpPr>
        <p:spPr>
          <a:xfrm>
            <a:off x="467544" y="209858"/>
            <a:ext cx="1120307" cy="561692"/>
          </a:xfrm>
          <a:prstGeom prst="rect">
            <a:avLst/>
          </a:prstGeom>
          <a:noFill/>
        </p:spPr>
        <p:txBody>
          <a:bodyPr wrap="none" lIns="68580" tIns="34290" rIns="68580" bIns="34290" rtlCol="0">
            <a:spAutoFit/>
          </a:bodyPr>
          <a:lstStyle/>
          <a:p>
            <a:r>
              <a:rPr lang="en-US" altLang="zh-CN" sz="3200" b="1" dirty="0">
                <a:solidFill>
                  <a:srgbClr val="C00000"/>
                </a:solidFill>
              </a:rPr>
              <a:t>LOGO</a:t>
            </a:r>
            <a:endParaRPr lang="zh-CN" altLang="en-US" sz="3200" b="1" dirty="0">
              <a:solidFill>
                <a:srgbClr val="C00000"/>
              </a:solidFill>
            </a:endParaRPr>
          </a:p>
        </p:txBody>
      </p:sp>
      <p:pic>
        <p:nvPicPr>
          <p:cNvPr id="1486" name="图片 1485"/>
          <p:cNvPicPr>
            <a:picLocks noChangeAspect="1"/>
          </p:cNvPicPr>
          <p:nvPr/>
        </p:nvPicPr>
        <p:blipFill>
          <a:blip r:embed="rId7" cstate="print">
            <a:extLst>
              <a:ext uri="{BEBA8EAE-BF5A-486C-A8C5-ECC9F3942E4B}">
                <a14:imgProps xmlns:a14="http://schemas.microsoft.com/office/drawing/2010/main" xmlns="">
                  <a14:imgLayer r:embed="rId8">
                    <a14:imgEffect>
                      <a14:brightnessContrast bright="-18000" contrast="40000"/>
                    </a14:imgEffect>
                  </a14:imgLayer>
                </a14:imgProps>
              </a:ext>
              <a:ext uri="{28A0092B-C50C-407E-A947-70E740481C1C}">
                <a14:useLocalDpi xmlns:a14="http://schemas.microsoft.com/office/drawing/2010/main" xmlns="" val="0"/>
              </a:ext>
            </a:extLst>
          </a:blip>
          <a:stretch>
            <a:fillRect/>
          </a:stretch>
        </p:blipFill>
        <p:spPr>
          <a:xfrm>
            <a:off x="2781821" y="1129192"/>
            <a:ext cx="1199317" cy="709759"/>
          </a:xfrm>
          <a:prstGeom prst="rect">
            <a:avLst/>
          </a:prstGeom>
        </p:spPr>
      </p:pic>
      <p:pic>
        <p:nvPicPr>
          <p:cNvPr id="1487" name="图片 1486"/>
          <p:cNvPicPr>
            <a:picLocks noChangeAspect="1"/>
          </p:cNvPicPr>
          <p:nvPr/>
        </p:nvPicPr>
        <p:blipFill>
          <a:blip r:embed="rId9" cstate="print">
            <a:extLst>
              <a:ext uri="{BEBA8EAE-BF5A-486C-A8C5-ECC9F3942E4B}">
                <a14:imgProps xmlns:a14="http://schemas.microsoft.com/office/drawing/2010/main" xmlns="">
                  <a14:imgLayer r:embed="rId10">
                    <a14:imgEffect>
                      <a14:brightnessContrast bright="-18000" contrast="40000"/>
                    </a14:imgEffect>
                  </a14:imgLayer>
                </a14:imgProps>
              </a:ext>
              <a:ext uri="{28A0092B-C50C-407E-A947-70E740481C1C}">
                <a14:useLocalDpi xmlns:a14="http://schemas.microsoft.com/office/drawing/2010/main" xmlns="" val="0"/>
              </a:ext>
            </a:extLst>
          </a:blip>
          <a:stretch>
            <a:fillRect/>
          </a:stretch>
        </p:blipFill>
        <p:spPr>
          <a:xfrm>
            <a:off x="3212291" y="356518"/>
            <a:ext cx="2332831" cy="1453809"/>
          </a:xfrm>
          <a:prstGeom prst="rect">
            <a:avLst/>
          </a:prstGeom>
        </p:spPr>
      </p:pic>
      <p:pic>
        <p:nvPicPr>
          <p:cNvPr id="1488" name="图片 1487"/>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1828995" y="372851"/>
            <a:ext cx="5848917" cy="3634839"/>
          </a:xfrm>
          <a:prstGeom prst="rect">
            <a:avLst/>
          </a:prstGeom>
          <a:effectLst/>
        </p:spPr>
      </p:pic>
      <p:sp>
        <p:nvSpPr>
          <p:cNvPr id="1489" name="TextBox 84"/>
          <p:cNvSpPr txBox="1"/>
          <p:nvPr/>
        </p:nvSpPr>
        <p:spPr>
          <a:xfrm>
            <a:off x="775669" y="3281420"/>
            <a:ext cx="7840608" cy="861774"/>
          </a:xfrm>
          <a:prstGeom prst="rect">
            <a:avLst/>
          </a:prstGeom>
          <a:noFill/>
        </p:spPr>
        <p:txBody>
          <a:bodyPr wrap="none" rtlCol="0">
            <a:spAutoFit/>
          </a:bodyPr>
          <a:lstStyle/>
          <a:p>
            <a:r>
              <a:rPr lang="zh-CN" altLang="en-US"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新年计划工作汇报</a:t>
            </a:r>
            <a:r>
              <a:rPr lang="en-US" altLang="zh-CN"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PPT</a:t>
            </a:r>
            <a:r>
              <a:rPr lang="zh-CN" altLang="en-US"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模板</a:t>
            </a:r>
            <a:endParaRPr lang="zh-CN" altLang="en-US" sz="5000" b="1" dirty="0">
              <a:solidFill>
                <a:srgbClr val="FFFFFF"/>
              </a:solidFill>
              <a:effectLst>
                <a:outerShdw blurRad="38100" dist="38100" dir="2700000" algn="tl">
                  <a:srgbClr val="000000"/>
                </a:outerShdw>
              </a:effectLst>
              <a:latin typeface="微软雅黑" pitchFamily="34" charset="-122"/>
              <a:ea typeface="微软雅黑" pitchFamily="34" charset="-122"/>
            </a:endParaRPr>
          </a:p>
        </p:txBody>
      </p:sp>
      <p:sp>
        <p:nvSpPr>
          <p:cNvPr id="1528" name="圆角矩形 1527"/>
          <p:cNvSpPr/>
          <p:nvPr/>
        </p:nvSpPr>
        <p:spPr>
          <a:xfrm>
            <a:off x="2333551" y="4155278"/>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529" name="TextBox 23"/>
          <p:cNvSpPr txBox="1"/>
          <p:nvPr/>
        </p:nvSpPr>
        <p:spPr>
          <a:xfrm>
            <a:off x="2917889" y="4135122"/>
            <a:ext cx="3262377" cy="461637"/>
          </a:xfrm>
          <a:prstGeom prst="rect">
            <a:avLst/>
          </a:prstGeom>
          <a:noFill/>
        </p:spPr>
        <p:txBody>
          <a:bodyPr wrap="none" lIns="91413" tIns="45706" rIns="91413" bIns="45706" rtlCol="0">
            <a:spAutoFit/>
          </a:bodyPr>
          <a:lstStyle/>
          <a:p>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的公司名称</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grpSp>
        <p:nvGrpSpPr>
          <p:cNvPr id="1530" name="Group 91"/>
          <p:cNvGrpSpPr>
            <a:grpSpLocks/>
          </p:cNvGrpSpPr>
          <p:nvPr/>
        </p:nvGrpSpPr>
        <p:grpSpPr bwMode="auto">
          <a:xfrm>
            <a:off x="2344267" y="4170798"/>
            <a:ext cx="390552" cy="616758"/>
            <a:chOff x="936" y="1480"/>
            <a:chExt cx="1589" cy="2510"/>
          </a:xfrm>
        </p:grpSpPr>
        <p:grpSp>
          <p:nvGrpSpPr>
            <p:cNvPr id="1531" name="组合 33"/>
            <p:cNvGrpSpPr>
              <a:grpSpLocks/>
            </p:cNvGrpSpPr>
            <p:nvPr/>
          </p:nvGrpSpPr>
          <p:grpSpPr bwMode="auto">
            <a:xfrm>
              <a:off x="985" y="1583"/>
              <a:ext cx="1441" cy="2407"/>
              <a:chOff x="1754168" y="3653262"/>
              <a:chExt cx="1857599" cy="3107815"/>
            </a:xfrm>
          </p:grpSpPr>
          <p:sp>
            <p:nvSpPr>
              <p:cNvPr id="1536" name="椭圆 1535"/>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1537" name="椭圆 1536"/>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39" name="矩形 1538"/>
              <p:cNvSpPr/>
              <p:nvPr/>
            </p:nvSpPr>
            <p:spPr>
              <a:xfrm>
                <a:off x="2196990" y="4093185"/>
                <a:ext cx="968886" cy="2667892"/>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itchFamily="34" charset="-122"/>
                  <a:ea typeface="微软雅黑" pitchFamily="34" charset="-122"/>
                </a:endParaRPr>
              </a:p>
            </p:txBody>
          </p:sp>
        </p:grpSp>
        <p:grpSp>
          <p:nvGrpSpPr>
            <p:cNvPr id="1532" name="组合 4"/>
            <p:cNvGrpSpPr>
              <a:grpSpLocks/>
            </p:cNvGrpSpPr>
            <p:nvPr/>
          </p:nvGrpSpPr>
          <p:grpSpPr bwMode="auto">
            <a:xfrm>
              <a:off x="936" y="1480"/>
              <a:ext cx="1589" cy="1588"/>
              <a:chOff x="3733576" y="3930057"/>
              <a:chExt cx="1801556" cy="1800152"/>
            </a:xfrm>
          </p:grpSpPr>
          <p:sp>
            <p:nvSpPr>
              <p:cNvPr id="1533" name="椭圆 1532"/>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34"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3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1540" name="Picture 6" descr="D:\360data\重要数据\桌面\未标题-1.png"/>
          <p:cNvPicPr>
            <a:picLocks noChangeAspect="1" noChangeArrowheads="1"/>
          </p:cNvPicPr>
          <p:nvPr/>
        </p:nvPicPr>
        <p:blipFill>
          <a:blip r:embed="rId12">
            <a:extLst>
              <a:ext uri="{28A0092B-C50C-407E-A947-70E740481C1C}">
                <a14:useLocalDpi xmlns:a14="http://schemas.microsoft.com/office/drawing/2010/main" xmlns="" val="0"/>
              </a:ext>
            </a:extLst>
          </a:blip>
          <a:srcRect/>
          <a:stretch>
            <a:fillRect/>
          </a:stretch>
        </p:blipFill>
        <p:spPr bwMode="auto">
          <a:xfrm>
            <a:off x="1887824" y="4299644"/>
            <a:ext cx="1475294" cy="353577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541" name="Group 550"/>
          <p:cNvGrpSpPr>
            <a:grpSpLocks/>
          </p:cNvGrpSpPr>
          <p:nvPr/>
        </p:nvGrpSpPr>
        <p:grpSpPr bwMode="auto">
          <a:xfrm flipV="1">
            <a:off x="4269416" y="1969416"/>
            <a:ext cx="2206912" cy="2203450"/>
            <a:chOff x="295" y="3475"/>
            <a:chExt cx="1407" cy="1407"/>
          </a:xfrm>
        </p:grpSpPr>
        <p:sp>
          <p:nvSpPr>
            <p:cNvPr id="154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D1D1D1">
                    <a:alpha val="1200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ndParaRPr>
            </a:p>
          </p:txBody>
        </p:sp>
        <p:grpSp>
          <p:nvGrpSpPr>
            <p:cNvPr id="1543" name="Group 552"/>
            <p:cNvGrpSpPr>
              <a:grpSpLocks/>
            </p:cNvGrpSpPr>
            <p:nvPr/>
          </p:nvGrpSpPr>
          <p:grpSpPr bwMode="auto">
            <a:xfrm>
              <a:off x="475" y="3657"/>
              <a:ext cx="1056" cy="1055"/>
              <a:chOff x="-6059" y="-2209"/>
              <a:chExt cx="2219" cy="2219"/>
            </a:xfrm>
          </p:grpSpPr>
          <p:sp>
            <p:nvSpPr>
              <p:cNvPr id="1544" name="Oval 553"/>
              <p:cNvSpPr>
                <a:spLocks noChangeArrowheads="1"/>
              </p:cNvSpPr>
              <p:nvPr/>
            </p:nvSpPr>
            <p:spPr bwMode="auto">
              <a:xfrm>
                <a:off x="-6054" y="-2132"/>
                <a:ext cx="2132" cy="2132"/>
              </a:xfrm>
              <a:prstGeom prst="ellipse">
                <a:avLst/>
              </a:prstGeom>
              <a:gradFill rotWithShape="1">
                <a:gsLst>
                  <a:gs pos="0">
                    <a:srgbClr val="FFFFFF"/>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nvGrpSpPr>
              <p:cNvPr id="1545" name="Group 554"/>
              <p:cNvGrpSpPr>
                <a:grpSpLocks/>
              </p:cNvGrpSpPr>
              <p:nvPr/>
            </p:nvGrpSpPr>
            <p:grpSpPr bwMode="auto">
              <a:xfrm>
                <a:off x="-6059" y="-2209"/>
                <a:ext cx="2219" cy="2219"/>
                <a:chOff x="-4063" y="-880"/>
                <a:chExt cx="2219" cy="2219"/>
              </a:xfrm>
            </p:grpSpPr>
            <p:grpSp>
              <p:nvGrpSpPr>
                <p:cNvPr id="1546" name="Group 555"/>
                <p:cNvGrpSpPr>
                  <a:grpSpLocks/>
                </p:cNvGrpSpPr>
                <p:nvPr/>
              </p:nvGrpSpPr>
              <p:grpSpPr bwMode="auto">
                <a:xfrm>
                  <a:off x="-4063" y="-880"/>
                  <a:ext cx="2219" cy="2219"/>
                  <a:chOff x="-3927" y="-789"/>
                  <a:chExt cx="2219" cy="2219"/>
                </a:xfrm>
              </p:grpSpPr>
              <p:grpSp>
                <p:nvGrpSpPr>
                  <p:cNvPr id="1562" name="Group 556"/>
                  <p:cNvGrpSpPr>
                    <a:grpSpLocks noChangeAspect="1"/>
                  </p:cNvGrpSpPr>
                  <p:nvPr/>
                </p:nvGrpSpPr>
                <p:grpSpPr bwMode="auto">
                  <a:xfrm>
                    <a:off x="-3927" y="-788"/>
                    <a:ext cx="2219" cy="2202"/>
                    <a:chOff x="168" y="696"/>
                    <a:chExt cx="1429" cy="1429"/>
                  </a:xfrm>
                </p:grpSpPr>
                <p:grpSp>
                  <p:nvGrpSpPr>
                    <p:cNvPr id="1570" name="Group 557"/>
                    <p:cNvGrpSpPr>
                      <a:grpSpLocks noChangeAspect="1"/>
                    </p:cNvGrpSpPr>
                    <p:nvPr/>
                  </p:nvGrpSpPr>
                  <p:grpSpPr bwMode="auto">
                    <a:xfrm>
                      <a:off x="854" y="696"/>
                      <a:ext cx="56" cy="1429"/>
                      <a:chOff x="845" y="696"/>
                      <a:chExt cx="56" cy="1429"/>
                    </a:xfrm>
                  </p:grpSpPr>
                  <p:sp>
                    <p:nvSpPr>
                      <p:cNvPr id="1574" name="AutoShape 55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75" name="AutoShape 55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71" name="Group 560"/>
                    <p:cNvGrpSpPr>
                      <a:grpSpLocks noChangeAspect="1"/>
                    </p:cNvGrpSpPr>
                    <p:nvPr/>
                  </p:nvGrpSpPr>
                  <p:grpSpPr bwMode="auto">
                    <a:xfrm rot="5400000">
                      <a:off x="855" y="696"/>
                      <a:ext cx="56" cy="1429"/>
                      <a:chOff x="845" y="696"/>
                      <a:chExt cx="56" cy="1429"/>
                    </a:xfrm>
                  </p:grpSpPr>
                  <p:sp>
                    <p:nvSpPr>
                      <p:cNvPr id="1572" name="AutoShape 561"/>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73" name="AutoShape 562"/>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1563" name="Group 563"/>
                  <p:cNvGrpSpPr>
                    <a:grpSpLocks noChangeAspect="1"/>
                  </p:cNvGrpSpPr>
                  <p:nvPr/>
                </p:nvGrpSpPr>
                <p:grpSpPr bwMode="auto">
                  <a:xfrm rot="2700000">
                    <a:off x="-3928" y="-780"/>
                    <a:ext cx="2219" cy="2202"/>
                    <a:chOff x="168" y="696"/>
                    <a:chExt cx="1429" cy="1429"/>
                  </a:xfrm>
                </p:grpSpPr>
                <p:grpSp>
                  <p:nvGrpSpPr>
                    <p:cNvPr id="1564" name="Group 564"/>
                    <p:cNvGrpSpPr>
                      <a:grpSpLocks noChangeAspect="1"/>
                    </p:cNvGrpSpPr>
                    <p:nvPr/>
                  </p:nvGrpSpPr>
                  <p:grpSpPr bwMode="auto">
                    <a:xfrm>
                      <a:off x="854" y="696"/>
                      <a:ext cx="56" cy="1429"/>
                      <a:chOff x="845" y="696"/>
                      <a:chExt cx="56" cy="1429"/>
                    </a:xfrm>
                  </p:grpSpPr>
                  <p:sp>
                    <p:nvSpPr>
                      <p:cNvPr id="1568" name="AutoShape 565"/>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69" name="AutoShape 566"/>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65" name="Group 567"/>
                    <p:cNvGrpSpPr>
                      <a:grpSpLocks noChangeAspect="1"/>
                    </p:cNvGrpSpPr>
                    <p:nvPr/>
                  </p:nvGrpSpPr>
                  <p:grpSpPr bwMode="auto">
                    <a:xfrm rot="5400000">
                      <a:off x="855" y="696"/>
                      <a:ext cx="56" cy="1429"/>
                      <a:chOff x="845" y="696"/>
                      <a:chExt cx="56" cy="1429"/>
                    </a:xfrm>
                  </p:grpSpPr>
                  <p:sp>
                    <p:nvSpPr>
                      <p:cNvPr id="1566" name="AutoShape 56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67" name="AutoShape 56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nvGrpSpPr>
                <p:cNvPr id="1547" name="Group 570"/>
                <p:cNvGrpSpPr>
                  <a:grpSpLocks/>
                </p:cNvGrpSpPr>
                <p:nvPr/>
              </p:nvGrpSpPr>
              <p:grpSpPr bwMode="auto">
                <a:xfrm rot="1320000">
                  <a:off x="-3747" y="-523"/>
                  <a:ext cx="1555" cy="1554"/>
                  <a:chOff x="-3927" y="-789"/>
                  <a:chExt cx="2219" cy="2219"/>
                </a:xfrm>
              </p:grpSpPr>
              <p:grpSp>
                <p:nvGrpSpPr>
                  <p:cNvPr id="1548" name="Group 571"/>
                  <p:cNvGrpSpPr>
                    <a:grpSpLocks noChangeAspect="1"/>
                  </p:cNvGrpSpPr>
                  <p:nvPr/>
                </p:nvGrpSpPr>
                <p:grpSpPr bwMode="auto">
                  <a:xfrm>
                    <a:off x="-3927" y="-788"/>
                    <a:ext cx="2219" cy="2202"/>
                    <a:chOff x="168" y="696"/>
                    <a:chExt cx="1429" cy="1429"/>
                  </a:xfrm>
                </p:grpSpPr>
                <p:grpSp>
                  <p:nvGrpSpPr>
                    <p:cNvPr id="1556" name="Group 572"/>
                    <p:cNvGrpSpPr>
                      <a:grpSpLocks noChangeAspect="1"/>
                    </p:cNvGrpSpPr>
                    <p:nvPr/>
                  </p:nvGrpSpPr>
                  <p:grpSpPr bwMode="auto">
                    <a:xfrm>
                      <a:off x="854" y="696"/>
                      <a:ext cx="56" cy="1429"/>
                      <a:chOff x="845" y="696"/>
                      <a:chExt cx="56" cy="1429"/>
                    </a:xfrm>
                  </p:grpSpPr>
                  <p:sp>
                    <p:nvSpPr>
                      <p:cNvPr id="1560" name="AutoShape 57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61" name="AutoShape 57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57" name="Group 575"/>
                    <p:cNvGrpSpPr>
                      <a:grpSpLocks noChangeAspect="1"/>
                    </p:cNvGrpSpPr>
                    <p:nvPr/>
                  </p:nvGrpSpPr>
                  <p:grpSpPr bwMode="auto">
                    <a:xfrm rot="5400000">
                      <a:off x="855" y="696"/>
                      <a:ext cx="56" cy="1429"/>
                      <a:chOff x="845" y="696"/>
                      <a:chExt cx="56" cy="1429"/>
                    </a:xfrm>
                  </p:grpSpPr>
                  <p:sp>
                    <p:nvSpPr>
                      <p:cNvPr id="1558" name="AutoShape 576"/>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59" name="AutoShape 577"/>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1549" name="Group 578"/>
                  <p:cNvGrpSpPr>
                    <a:grpSpLocks noChangeAspect="1"/>
                  </p:cNvGrpSpPr>
                  <p:nvPr/>
                </p:nvGrpSpPr>
                <p:grpSpPr bwMode="auto">
                  <a:xfrm rot="2700000">
                    <a:off x="-3928" y="-780"/>
                    <a:ext cx="2219" cy="2202"/>
                    <a:chOff x="168" y="696"/>
                    <a:chExt cx="1429" cy="1429"/>
                  </a:xfrm>
                </p:grpSpPr>
                <p:grpSp>
                  <p:nvGrpSpPr>
                    <p:cNvPr id="1550" name="Group 579"/>
                    <p:cNvGrpSpPr>
                      <a:grpSpLocks noChangeAspect="1"/>
                    </p:cNvGrpSpPr>
                    <p:nvPr/>
                  </p:nvGrpSpPr>
                  <p:grpSpPr bwMode="auto">
                    <a:xfrm>
                      <a:off x="854" y="696"/>
                      <a:ext cx="56" cy="1429"/>
                      <a:chOff x="845" y="696"/>
                      <a:chExt cx="56" cy="1429"/>
                    </a:xfrm>
                  </p:grpSpPr>
                  <p:sp>
                    <p:nvSpPr>
                      <p:cNvPr id="1554" name="AutoShape 580"/>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55" name="AutoShape 581"/>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1551" name="Group 582"/>
                    <p:cNvGrpSpPr>
                      <a:grpSpLocks noChangeAspect="1"/>
                    </p:cNvGrpSpPr>
                    <p:nvPr/>
                  </p:nvGrpSpPr>
                  <p:grpSpPr bwMode="auto">
                    <a:xfrm rot="5400000">
                      <a:off x="855" y="696"/>
                      <a:ext cx="56" cy="1429"/>
                      <a:chOff x="845" y="696"/>
                      <a:chExt cx="56" cy="1429"/>
                    </a:xfrm>
                  </p:grpSpPr>
                  <p:sp>
                    <p:nvSpPr>
                      <p:cNvPr id="1552" name="AutoShape 58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1553" name="AutoShape 58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grpSp>
      </p:grpSp>
    </p:spTree>
    <p:extLst>
      <p:ext uri="{BB962C8B-B14F-4D97-AF65-F5344CB8AC3E}">
        <p14:creationId xmlns:p14="http://schemas.microsoft.com/office/powerpoint/2010/main" xmlns="" val="831346043"/>
      </p:ext>
    </p:extLst>
  </p:cSld>
  <p:clrMapOvr>
    <a:masterClrMapping/>
  </p:clrMapOvr>
  <mc:AlternateContent xmlns:mc="http://schemas.openxmlformats.org/markup-compatibility/2006">
    <mc:Choice xmlns:p14="http://schemas.microsoft.com/office/powerpoint/2010/main" xmlns="" Requires="p14">
      <p:transition spd="slow" p14:dur="2000" advClick="0" advTm="10000"/>
    </mc:Choice>
    <mc:Fallback>
      <p:transition spd="slow" advClick="0" advTm="10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80"/>
                                            </p:tgtEl>
                                          </p:cBhvr>
                                        </p:cmd>
                                      </p:childTnLst>
                                    </p:cTn>
                                  </p:par>
                                  <p:par>
                                    <p:cTn id="7" presetID="10" presetClass="entr" presetSubtype="0" fill="hold" nodeType="withEffect">
                                      <p:stCondLst>
                                        <p:cond delay="0"/>
                                      </p:stCondLst>
                                      <p:childTnLst>
                                        <p:set>
                                          <p:cBhvr>
                                            <p:cTn id="8" dur="1" fill="hold">
                                              <p:stCondLst>
                                                <p:cond delay="0"/>
                                              </p:stCondLst>
                                            </p:cTn>
                                            <p:tgtEl>
                                              <p:spTgt spid="1481"/>
                                            </p:tgtEl>
                                            <p:attrNameLst>
                                              <p:attrName>style.visibility</p:attrName>
                                            </p:attrNameLst>
                                          </p:cBhvr>
                                          <p:to>
                                            <p:strVal val="visible"/>
                                          </p:to>
                                        </p:set>
                                        <p:animEffect transition="in" filter="fade">
                                          <p:cBhvr>
                                            <p:cTn id="9" dur="500"/>
                                            <p:tgtEl>
                                              <p:spTgt spid="1481"/>
                                            </p:tgtEl>
                                          </p:cBhvr>
                                        </p:animEffect>
                                      </p:childTnLst>
                                    </p:cTn>
                                  </p:par>
                                </p:childTnLst>
                              </p:cTn>
                            </p:par>
                            <p:par>
                              <p:cTn id="10" fill="hold">
                                <p:stCondLst>
                                  <p:cond delay="500"/>
                                </p:stCondLst>
                                <p:childTnLst>
                                  <p:par>
                                    <p:cTn id="11" presetID="2" presetClass="entr" presetSubtype="2" fill="hold" nodeType="afterEffect" p14:presetBounceEnd="44000">
                                      <p:stCondLst>
                                        <p:cond delay="0"/>
                                      </p:stCondLst>
                                      <p:childTnLst>
                                        <p:set>
                                          <p:cBhvr>
                                            <p:cTn id="12" dur="1" fill="hold">
                                              <p:stCondLst>
                                                <p:cond delay="0"/>
                                              </p:stCondLst>
                                            </p:cTn>
                                            <p:tgtEl>
                                              <p:spTgt spid="1488"/>
                                            </p:tgtEl>
                                            <p:attrNameLst>
                                              <p:attrName>style.visibility</p:attrName>
                                            </p:attrNameLst>
                                          </p:cBhvr>
                                          <p:to>
                                            <p:strVal val="visible"/>
                                          </p:to>
                                        </p:set>
                                        <p:anim calcmode="lin" valueType="num" p14:bounceEnd="44000">
                                          <p:cBhvr additive="base">
                                            <p:cTn id="13" dur="500" fill="hold"/>
                                            <p:tgtEl>
                                              <p:spTgt spid="1488"/>
                                            </p:tgtEl>
                                            <p:attrNameLst>
                                              <p:attrName>ppt_x</p:attrName>
                                            </p:attrNameLst>
                                          </p:cBhvr>
                                          <p:tavLst>
                                            <p:tav tm="0">
                                              <p:val>
                                                <p:strVal val="1+#ppt_w/2"/>
                                              </p:val>
                                            </p:tav>
                                            <p:tav tm="100000">
                                              <p:val>
                                                <p:strVal val="#ppt_x"/>
                                              </p:val>
                                            </p:tav>
                                          </p:tavLst>
                                        </p:anim>
                                        <p:anim calcmode="lin" valueType="num" p14:bounceEnd="44000">
                                          <p:cBhvr additive="base">
                                            <p:cTn id="14" dur="500" fill="hold"/>
                                            <p:tgtEl>
                                              <p:spTgt spid="1488"/>
                                            </p:tgtEl>
                                            <p:attrNameLst>
                                              <p:attrName>ppt_y</p:attrName>
                                            </p:attrNameLst>
                                          </p:cBhvr>
                                          <p:tavLst>
                                            <p:tav tm="0">
                                              <p:val>
                                                <p:strVal val="#ppt_y"/>
                                              </p:val>
                                            </p:tav>
                                            <p:tav tm="100000">
                                              <p:val>
                                                <p:strVal val="#ppt_y"/>
                                              </p:val>
                                            </p:tav>
                                          </p:tavLst>
                                        </p:anim>
                                      </p:childTnLst>
                                    </p:cTn>
                                  </p:par>
                                  <p:par>
                                    <p:cTn id="15" presetID="16" presetClass="entr" presetSubtype="42" fill="hold" grpId="0" nodeType="withEffect">
                                      <p:stCondLst>
                                        <p:cond delay="500"/>
                                      </p:stCondLst>
                                      <p:childTnLst>
                                        <p:set>
                                          <p:cBhvr>
                                            <p:cTn id="16" dur="1" fill="hold">
                                              <p:stCondLst>
                                                <p:cond delay="0"/>
                                              </p:stCondLst>
                                            </p:cTn>
                                            <p:tgtEl>
                                              <p:spTgt spid="1482"/>
                                            </p:tgtEl>
                                            <p:attrNameLst>
                                              <p:attrName>style.visibility</p:attrName>
                                            </p:attrNameLst>
                                          </p:cBhvr>
                                          <p:to>
                                            <p:strVal val="visible"/>
                                          </p:to>
                                        </p:set>
                                        <p:animEffect transition="in" filter="barn(outHorizontal)">
                                          <p:cBhvr>
                                            <p:cTn id="17" dur="500"/>
                                            <p:tgtEl>
                                              <p:spTgt spid="148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487"/>
                                            </p:tgtEl>
                                            <p:attrNameLst>
                                              <p:attrName>style.visibility</p:attrName>
                                            </p:attrNameLst>
                                          </p:cBhvr>
                                          <p:to>
                                            <p:strVal val="visible"/>
                                          </p:to>
                                        </p:set>
                                        <p:animEffect transition="in" filter="fade">
                                          <p:cBhvr>
                                            <p:cTn id="21" dur="500"/>
                                            <p:tgtEl>
                                              <p:spTgt spid="1487"/>
                                            </p:tgtEl>
                                          </p:cBhvr>
                                        </p:animEffect>
                                        <p:anim calcmode="lin" valueType="num">
                                          <p:cBhvr>
                                            <p:cTn id="22" dur="500" fill="hold"/>
                                            <p:tgtEl>
                                              <p:spTgt spid="1487"/>
                                            </p:tgtEl>
                                            <p:attrNameLst>
                                              <p:attrName>ppt_x</p:attrName>
                                            </p:attrNameLst>
                                          </p:cBhvr>
                                          <p:tavLst>
                                            <p:tav tm="0">
                                              <p:val>
                                                <p:strVal val="#ppt_x"/>
                                              </p:val>
                                            </p:tav>
                                            <p:tav tm="100000">
                                              <p:val>
                                                <p:strVal val="#ppt_x"/>
                                              </p:val>
                                            </p:tav>
                                          </p:tavLst>
                                        </p:anim>
                                        <p:anim calcmode="lin" valueType="num">
                                          <p:cBhvr>
                                            <p:cTn id="23" dur="500" fill="hold"/>
                                            <p:tgtEl>
                                              <p:spTgt spid="148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
                                      </p:stCondLst>
                                      <p:childTnLst>
                                        <p:set>
                                          <p:cBhvr>
                                            <p:cTn id="25" dur="1" fill="hold">
                                              <p:stCondLst>
                                                <p:cond delay="0"/>
                                              </p:stCondLst>
                                            </p:cTn>
                                            <p:tgtEl>
                                              <p:spTgt spid="1486"/>
                                            </p:tgtEl>
                                            <p:attrNameLst>
                                              <p:attrName>style.visibility</p:attrName>
                                            </p:attrNameLst>
                                          </p:cBhvr>
                                          <p:to>
                                            <p:strVal val="visible"/>
                                          </p:to>
                                        </p:set>
                                        <p:animEffect transition="in" filter="fade">
                                          <p:cBhvr>
                                            <p:cTn id="26" dur="500"/>
                                            <p:tgtEl>
                                              <p:spTgt spid="1486"/>
                                            </p:tgtEl>
                                          </p:cBhvr>
                                        </p:animEffect>
                                        <p:anim calcmode="lin" valueType="num">
                                          <p:cBhvr>
                                            <p:cTn id="27" dur="500" fill="hold"/>
                                            <p:tgtEl>
                                              <p:spTgt spid="1486"/>
                                            </p:tgtEl>
                                            <p:attrNameLst>
                                              <p:attrName>ppt_x</p:attrName>
                                            </p:attrNameLst>
                                          </p:cBhvr>
                                          <p:tavLst>
                                            <p:tav tm="0">
                                              <p:val>
                                                <p:strVal val="#ppt_x"/>
                                              </p:val>
                                            </p:tav>
                                            <p:tav tm="100000">
                                              <p:val>
                                                <p:strVal val="#ppt_x"/>
                                              </p:val>
                                            </p:tav>
                                          </p:tavLst>
                                        </p:anim>
                                        <p:anim calcmode="lin" valueType="num">
                                          <p:cBhvr>
                                            <p:cTn id="28" dur="500" fill="hold"/>
                                            <p:tgtEl>
                                              <p:spTgt spid="1486"/>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1489"/>
                                            </p:tgtEl>
                                            <p:attrNameLst>
                                              <p:attrName>style.visibility</p:attrName>
                                            </p:attrNameLst>
                                          </p:cBhvr>
                                          <p:to>
                                            <p:strVal val="visible"/>
                                          </p:to>
                                        </p:set>
                                        <p:anim calcmode="lin" valueType="num">
                                          <p:cBhvr additive="base">
                                            <p:cTn id="32" dur="750"/>
                                            <p:tgtEl>
                                              <p:spTgt spid="1489"/>
                                            </p:tgtEl>
                                            <p:attrNameLst>
                                              <p:attrName>ppt_y</p:attrName>
                                            </p:attrNameLst>
                                          </p:cBhvr>
                                          <p:tavLst>
                                            <p:tav tm="0">
                                              <p:val>
                                                <p:strVal val="#ppt_y+#ppt_h*1.125000"/>
                                              </p:val>
                                            </p:tav>
                                            <p:tav tm="100000">
                                              <p:val>
                                                <p:strVal val="#ppt_y"/>
                                              </p:val>
                                            </p:tav>
                                          </p:tavLst>
                                        </p:anim>
                                        <p:animEffect transition="in" filter="wipe(up)">
                                          <p:cBhvr>
                                            <p:cTn id="33" dur="750"/>
                                            <p:tgtEl>
                                              <p:spTgt spid="1489"/>
                                            </p:tgtEl>
                                          </p:cBhvr>
                                        </p:animEffect>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528"/>
                                            </p:tgtEl>
                                            <p:attrNameLst>
                                              <p:attrName>style.visibility</p:attrName>
                                            </p:attrNameLst>
                                          </p:cBhvr>
                                          <p:to>
                                            <p:strVal val="visible"/>
                                          </p:to>
                                        </p:set>
                                        <p:animEffect transition="in" filter="fade">
                                          <p:cBhvr>
                                            <p:cTn id="37" dur="500"/>
                                            <p:tgtEl>
                                              <p:spTgt spid="1528"/>
                                            </p:tgtEl>
                                          </p:cBhvr>
                                        </p:animEffect>
                                      </p:childTnLst>
                                    </p:cTn>
                                  </p:par>
                                </p:childTnLst>
                              </p:cTn>
                            </p:par>
                            <p:par>
                              <p:cTn id="38" fill="hold">
                                <p:stCondLst>
                                  <p:cond delay="4250"/>
                                </p:stCondLst>
                                <p:childTnLst>
                                  <p:par>
                                    <p:cTn id="39" presetID="10" presetClass="entr" presetSubtype="0" fill="hold" nodeType="afterEffect">
                                      <p:stCondLst>
                                        <p:cond delay="0"/>
                                      </p:stCondLst>
                                      <p:childTnLst>
                                        <p:set>
                                          <p:cBhvr>
                                            <p:cTn id="40" dur="1" fill="hold">
                                              <p:stCondLst>
                                                <p:cond delay="0"/>
                                              </p:stCondLst>
                                            </p:cTn>
                                            <p:tgtEl>
                                              <p:spTgt spid="1530"/>
                                            </p:tgtEl>
                                            <p:attrNameLst>
                                              <p:attrName>style.visibility</p:attrName>
                                            </p:attrNameLst>
                                          </p:cBhvr>
                                          <p:to>
                                            <p:strVal val="visible"/>
                                          </p:to>
                                        </p:set>
                                        <p:animEffect transition="in" filter="fade">
                                          <p:cBhvr>
                                            <p:cTn id="41" dur="500"/>
                                            <p:tgtEl>
                                              <p:spTgt spid="1530"/>
                                            </p:tgtEl>
                                          </p:cBhvr>
                                        </p:animEffect>
                                      </p:childTnLst>
                                    </p:cTn>
                                  </p:par>
                                </p:childTnLst>
                              </p:cTn>
                            </p:par>
                            <p:par>
                              <p:cTn id="42" fill="hold">
                                <p:stCondLst>
                                  <p:cond delay="4750"/>
                                </p:stCondLst>
                                <p:childTnLst>
                                  <p:par>
                                    <p:cTn id="43" presetID="2" presetClass="entr" presetSubtype="4" fill="hold" nodeType="afterEffect">
                                      <p:stCondLst>
                                        <p:cond delay="0"/>
                                      </p:stCondLst>
                                      <p:childTnLst>
                                        <p:set>
                                          <p:cBhvr>
                                            <p:cTn id="44" dur="1" fill="hold">
                                              <p:stCondLst>
                                                <p:cond delay="0"/>
                                              </p:stCondLst>
                                            </p:cTn>
                                            <p:tgtEl>
                                              <p:spTgt spid="1540"/>
                                            </p:tgtEl>
                                            <p:attrNameLst>
                                              <p:attrName>style.visibility</p:attrName>
                                            </p:attrNameLst>
                                          </p:cBhvr>
                                          <p:to>
                                            <p:strVal val="visible"/>
                                          </p:to>
                                        </p:set>
                                        <p:anim calcmode="lin" valueType="num">
                                          <p:cBhvr additive="base">
                                            <p:cTn id="45" dur="500" fill="hold"/>
                                            <p:tgtEl>
                                              <p:spTgt spid="1540"/>
                                            </p:tgtEl>
                                            <p:attrNameLst>
                                              <p:attrName>ppt_x</p:attrName>
                                            </p:attrNameLst>
                                          </p:cBhvr>
                                          <p:tavLst>
                                            <p:tav tm="0">
                                              <p:val>
                                                <p:strVal val="#ppt_x"/>
                                              </p:val>
                                            </p:tav>
                                            <p:tav tm="100000">
                                              <p:val>
                                                <p:strVal val="#ppt_x"/>
                                              </p:val>
                                            </p:tav>
                                          </p:tavLst>
                                        </p:anim>
                                        <p:anim calcmode="lin" valueType="num">
                                          <p:cBhvr additive="base">
                                            <p:cTn id="46" dur="500" fill="hold"/>
                                            <p:tgtEl>
                                              <p:spTgt spid="1540"/>
                                            </p:tgtEl>
                                            <p:attrNameLst>
                                              <p:attrName>ppt_y</p:attrName>
                                            </p:attrNameLst>
                                          </p:cBhvr>
                                          <p:tavLst>
                                            <p:tav tm="0">
                                              <p:val>
                                                <p:strVal val="1+#ppt_h/2"/>
                                              </p:val>
                                            </p:tav>
                                            <p:tav tm="100000">
                                              <p:val>
                                                <p:strVal val="#ppt_y"/>
                                              </p:val>
                                            </p:tav>
                                          </p:tavLst>
                                        </p:anim>
                                      </p:childTnLst>
                                    </p:cTn>
                                  </p:par>
                                </p:childTnLst>
                              </p:cTn>
                            </p:par>
                            <p:par>
                              <p:cTn id="47" fill="hold">
                                <p:stCondLst>
                                  <p:cond delay="5250"/>
                                </p:stCondLst>
                                <p:childTnLst>
                                  <p:par>
                                    <p:cTn id="48" presetID="42" presetClass="path" presetSubtype="0" accel="50000" decel="50000" fill="hold" nodeType="afterEffect">
                                      <p:stCondLst>
                                        <p:cond delay="0"/>
                                      </p:stCondLst>
                                      <p:childTnLst>
                                        <p:animMotion origin="layout" path="M 2.22222E-6 9.87654E-7 L 0.42031 0.00092 " pathEditMode="relative" rAng="0" ptsTypes="AA">
                                          <p:cBhvr>
                                            <p:cTn id="49" dur="2000" fill="hold"/>
                                            <p:tgtEl>
                                              <p:spTgt spid="1530"/>
                                            </p:tgtEl>
                                            <p:attrNameLst>
                                              <p:attrName>ppt_x</p:attrName>
                                              <p:attrName>ppt_y</p:attrName>
                                            </p:attrNameLst>
                                          </p:cBhvr>
                                          <p:rCtr x="21007" y="31"/>
                                        </p:animMotion>
                                      </p:childTnLst>
                                    </p:cTn>
                                  </p:par>
                                  <p:par>
                                    <p:cTn id="50" presetID="42" presetClass="path" presetSubtype="0" accel="50000" decel="50000" fill="hold" nodeType="withEffect">
                                      <p:stCondLst>
                                        <p:cond delay="0"/>
                                      </p:stCondLst>
                                      <p:childTnLst>
                                        <p:animMotion origin="layout" path="M 8.33333E-7 3.7037E-7 L 0.41458 -0.00216 " pathEditMode="relative" rAng="0" ptsTypes="AA">
                                          <p:cBhvr>
                                            <p:cTn id="51" dur="2000" fill="hold"/>
                                            <p:tgtEl>
                                              <p:spTgt spid="1540"/>
                                            </p:tgtEl>
                                            <p:attrNameLst>
                                              <p:attrName>ppt_x</p:attrName>
                                              <p:attrName>ppt_y</p:attrName>
                                            </p:attrNameLst>
                                          </p:cBhvr>
                                          <p:rCtr x="20729" y="-123"/>
                                        </p:animMotion>
                                      </p:childTnLst>
                                    </p:cTn>
                                  </p:par>
                                  <p:par>
                                    <p:cTn id="52" presetID="22" presetClass="entr" presetSubtype="8" fill="hold" grpId="0" nodeType="withEffect">
                                      <p:stCondLst>
                                        <p:cond delay="400"/>
                                      </p:stCondLst>
                                      <p:childTnLst>
                                        <p:set>
                                          <p:cBhvr>
                                            <p:cTn id="53" dur="1" fill="hold">
                                              <p:stCondLst>
                                                <p:cond delay="0"/>
                                              </p:stCondLst>
                                            </p:cTn>
                                            <p:tgtEl>
                                              <p:spTgt spid="1529"/>
                                            </p:tgtEl>
                                            <p:attrNameLst>
                                              <p:attrName>style.visibility</p:attrName>
                                            </p:attrNameLst>
                                          </p:cBhvr>
                                          <p:to>
                                            <p:strVal val="visible"/>
                                          </p:to>
                                        </p:set>
                                        <p:animEffect transition="in" filter="wipe(left)">
                                          <p:cBhvr>
                                            <p:cTn id="54" dur="1600"/>
                                            <p:tgtEl>
                                              <p:spTgt spid="1529"/>
                                            </p:tgtEl>
                                          </p:cBhvr>
                                        </p:animEffect>
                                      </p:childTnLst>
                                    </p:cTn>
                                  </p:par>
                                </p:childTnLst>
                              </p:cTn>
                            </p:par>
                            <p:par>
                              <p:cTn id="55" fill="hold">
                                <p:stCondLst>
                                  <p:cond delay="7250"/>
                                </p:stCondLst>
                                <p:childTnLst>
                                  <p:par>
                                    <p:cTn id="56" presetID="10" presetClass="exit" presetSubtype="0" fill="hold" nodeType="afterEffect">
                                      <p:stCondLst>
                                        <p:cond delay="0"/>
                                      </p:stCondLst>
                                      <p:childTnLst>
                                        <p:animEffect transition="out" filter="fade">
                                          <p:cBhvr>
                                            <p:cTn id="57" dur="500"/>
                                            <p:tgtEl>
                                              <p:spTgt spid="1530"/>
                                            </p:tgtEl>
                                          </p:cBhvr>
                                        </p:animEffect>
                                        <p:set>
                                          <p:cBhvr>
                                            <p:cTn id="58" dur="1" fill="hold">
                                              <p:stCondLst>
                                                <p:cond delay="499"/>
                                              </p:stCondLst>
                                            </p:cTn>
                                            <p:tgtEl>
                                              <p:spTgt spid="1530"/>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1540"/>
                                            </p:tgtEl>
                                          </p:cBhvr>
                                        </p:animEffect>
                                        <p:set>
                                          <p:cBhvr>
                                            <p:cTn id="61" dur="1" fill="hold">
                                              <p:stCondLst>
                                                <p:cond delay="499"/>
                                              </p:stCondLst>
                                            </p:cTn>
                                            <p:tgtEl>
                                              <p:spTgt spid="1540"/>
                                            </p:tgtEl>
                                            <p:attrNameLst>
                                              <p:attrName>style.visibility</p:attrName>
                                            </p:attrNameLst>
                                          </p:cBhvr>
                                          <p:to>
                                            <p:strVal val="hidden"/>
                                          </p:to>
                                        </p:se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541"/>
                                            </p:tgtEl>
                                            <p:attrNameLst>
                                              <p:attrName>style.visibility</p:attrName>
                                            </p:attrNameLst>
                                          </p:cBhvr>
                                          <p:to>
                                            <p:strVal val="visible"/>
                                          </p:to>
                                        </p:set>
                                        <p:animEffect transition="in" filter="fade">
                                          <p:cBhvr>
                                            <p:cTn id="65" dur="500"/>
                                            <p:tgtEl>
                                              <p:spTgt spid="1541"/>
                                            </p:tgtEl>
                                          </p:cBhvr>
                                        </p:animEffect>
                                      </p:childTnLst>
                                    </p:cTn>
                                  </p:par>
                                  <p:par>
                                    <p:cTn id="66" presetID="6" presetClass="emph" presetSubtype="0" fill="hold" nodeType="withEffect">
                                      <p:stCondLst>
                                        <p:cond delay="0"/>
                                      </p:stCondLst>
                                      <p:childTnLst>
                                        <p:animScale>
                                          <p:cBhvr>
                                            <p:cTn id="67" dur="750" fill="hold"/>
                                            <p:tgtEl>
                                              <p:spTgt spid="1541"/>
                                            </p:tgtEl>
                                          </p:cBhvr>
                                          <p:by x="500000" y="500000"/>
                                        </p:animScale>
                                      </p:childTnLst>
                                    </p:cTn>
                                  </p:par>
                                  <p:par>
                                    <p:cTn id="68" presetID="6" presetClass="emph" presetSubtype="0" autoRev="1" fill="hold" nodeType="withEffect">
                                      <p:stCondLst>
                                        <p:cond delay="0"/>
                                      </p:stCondLst>
                                      <p:childTnLst>
                                        <p:animScale>
                                          <p:cBhvr>
                                            <p:cTn id="69" dur="1250" fill="hold"/>
                                            <p:tgtEl>
                                              <p:spTgt spid="1541"/>
                                            </p:tgtEl>
                                          </p:cBhvr>
                                          <p:by x="500000" y="500000"/>
                                        </p:animScale>
                                      </p:childTnLst>
                                    </p:cTn>
                                  </p:par>
                                  <p:par>
                                    <p:cTn id="70" presetID="10" presetClass="exit" presetSubtype="0" fill="hold" nodeType="withEffect">
                                      <p:stCondLst>
                                        <p:cond delay="0"/>
                                      </p:stCondLst>
                                      <p:childTnLst>
                                        <p:animEffect transition="out" filter="fade">
                                          <p:cBhvr>
                                            <p:cTn id="71" dur="2000"/>
                                            <p:tgtEl>
                                              <p:spTgt spid="1541"/>
                                            </p:tgtEl>
                                          </p:cBhvr>
                                        </p:animEffect>
                                        <p:set>
                                          <p:cBhvr>
                                            <p:cTn id="72" dur="1" fill="hold">
                                              <p:stCondLst>
                                                <p:cond delay="1999"/>
                                              </p:stCondLst>
                                            </p:cTn>
                                            <p:tgtEl>
                                              <p:spTgt spid="15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showWhenStopped="0">
                    <p:cTn id="73" repeatCount="indefinite" fill="remove" display="0">
                      <p:stCondLst>
                        <p:cond delay="indefinite"/>
                      </p:stCondLst>
                      <p:endCondLst>
                        <p:cond evt="onStopAudio" delay="0">
                          <p:tgtEl>
                            <p:sldTgt/>
                          </p:tgtEl>
                        </p:cond>
                      </p:endCondLst>
                    </p:cTn>
                    <p:tgtEl>
                      <p:spTgt spid="1480"/>
                    </p:tgtEl>
                  </p:cMediaNode>
                </p:audio>
              </p:childTnLst>
            </p:cTn>
          </p:par>
        </p:tnLst>
        <p:bldLst>
          <p:bldP spid="1482" grpId="0" animBg="1"/>
          <p:bldP spid="1489" grpId="0"/>
          <p:bldP spid="1528" grpId="0" animBg="1"/>
          <p:bldP spid="15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80"/>
                                            </p:tgtEl>
                                          </p:cBhvr>
                                        </p:cmd>
                                      </p:childTnLst>
                                    </p:cTn>
                                  </p:par>
                                  <p:par>
                                    <p:cTn id="7" presetID="10" presetClass="entr" presetSubtype="0" fill="hold" nodeType="withEffect">
                                      <p:stCondLst>
                                        <p:cond delay="0"/>
                                      </p:stCondLst>
                                      <p:childTnLst>
                                        <p:set>
                                          <p:cBhvr>
                                            <p:cTn id="8" dur="1" fill="hold">
                                              <p:stCondLst>
                                                <p:cond delay="0"/>
                                              </p:stCondLst>
                                            </p:cTn>
                                            <p:tgtEl>
                                              <p:spTgt spid="1481"/>
                                            </p:tgtEl>
                                            <p:attrNameLst>
                                              <p:attrName>style.visibility</p:attrName>
                                            </p:attrNameLst>
                                          </p:cBhvr>
                                          <p:to>
                                            <p:strVal val="visible"/>
                                          </p:to>
                                        </p:set>
                                        <p:animEffect transition="in" filter="fade">
                                          <p:cBhvr>
                                            <p:cTn id="9" dur="500"/>
                                            <p:tgtEl>
                                              <p:spTgt spid="1481"/>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488"/>
                                            </p:tgtEl>
                                            <p:attrNameLst>
                                              <p:attrName>style.visibility</p:attrName>
                                            </p:attrNameLst>
                                          </p:cBhvr>
                                          <p:to>
                                            <p:strVal val="visible"/>
                                          </p:to>
                                        </p:set>
                                        <p:anim calcmode="lin" valueType="num">
                                          <p:cBhvr additive="base">
                                            <p:cTn id="13" dur="500" fill="hold"/>
                                            <p:tgtEl>
                                              <p:spTgt spid="1488"/>
                                            </p:tgtEl>
                                            <p:attrNameLst>
                                              <p:attrName>ppt_x</p:attrName>
                                            </p:attrNameLst>
                                          </p:cBhvr>
                                          <p:tavLst>
                                            <p:tav tm="0">
                                              <p:val>
                                                <p:strVal val="1+#ppt_w/2"/>
                                              </p:val>
                                            </p:tav>
                                            <p:tav tm="100000">
                                              <p:val>
                                                <p:strVal val="#ppt_x"/>
                                              </p:val>
                                            </p:tav>
                                          </p:tavLst>
                                        </p:anim>
                                        <p:anim calcmode="lin" valueType="num">
                                          <p:cBhvr additive="base">
                                            <p:cTn id="14" dur="500" fill="hold"/>
                                            <p:tgtEl>
                                              <p:spTgt spid="1488"/>
                                            </p:tgtEl>
                                            <p:attrNameLst>
                                              <p:attrName>ppt_y</p:attrName>
                                            </p:attrNameLst>
                                          </p:cBhvr>
                                          <p:tavLst>
                                            <p:tav tm="0">
                                              <p:val>
                                                <p:strVal val="#ppt_y"/>
                                              </p:val>
                                            </p:tav>
                                            <p:tav tm="100000">
                                              <p:val>
                                                <p:strVal val="#ppt_y"/>
                                              </p:val>
                                            </p:tav>
                                          </p:tavLst>
                                        </p:anim>
                                      </p:childTnLst>
                                    </p:cTn>
                                  </p:par>
                                  <p:par>
                                    <p:cTn id="15" presetID="16" presetClass="entr" presetSubtype="42" fill="hold" grpId="0" nodeType="withEffect">
                                      <p:stCondLst>
                                        <p:cond delay="500"/>
                                      </p:stCondLst>
                                      <p:childTnLst>
                                        <p:set>
                                          <p:cBhvr>
                                            <p:cTn id="16" dur="1" fill="hold">
                                              <p:stCondLst>
                                                <p:cond delay="0"/>
                                              </p:stCondLst>
                                            </p:cTn>
                                            <p:tgtEl>
                                              <p:spTgt spid="1482"/>
                                            </p:tgtEl>
                                            <p:attrNameLst>
                                              <p:attrName>style.visibility</p:attrName>
                                            </p:attrNameLst>
                                          </p:cBhvr>
                                          <p:to>
                                            <p:strVal val="visible"/>
                                          </p:to>
                                        </p:set>
                                        <p:animEffect transition="in" filter="barn(outHorizontal)">
                                          <p:cBhvr>
                                            <p:cTn id="17" dur="500"/>
                                            <p:tgtEl>
                                              <p:spTgt spid="148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487"/>
                                            </p:tgtEl>
                                            <p:attrNameLst>
                                              <p:attrName>style.visibility</p:attrName>
                                            </p:attrNameLst>
                                          </p:cBhvr>
                                          <p:to>
                                            <p:strVal val="visible"/>
                                          </p:to>
                                        </p:set>
                                        <p:animEffect transition="in" filter="fade">
                                          <p:cBhvr>
                                            <p:cTn id="21" dur="500"/>
                                            <p:tgtEl>
                                              <p:spTgt spid="1487"/>
                                            </p:tgtEl>
                                          </p:cBhvr>
                                        </p:animEffect>
                                        <p:anim calcmode="lin" valueType="num">
                                          <p:cBhvr>
                                            <p:cTn id="22" dur="500" fill="hold"/>
                                            <p:tgtEl>
                                              <p:spTgt spid="1487"/>
                                            </p:tgtEl>
                                            <p:attrNameLst>
                                              <p:attrName>ppt_x</p:attrName>
                                            </p:attrNameLst>
                                          </p:cBhvr>
                                          <p:tavLst>
                                            <p:tav tm="0">
                                              <p:val>
                                                <p:strVal val="#ppt_x"/>
                                              </p:val>
                                            </p:tav>
                                            <p:tav tm="100000">
                                              <p:val>
                                                <p:strVal val="#ppt_x"/>
                                              </p:val>
                                            </p:tav>
                                          </p:tavLst>
                                        </p:anim>
                                        <p:anim calcmode="lin" valueType="num">
                                          <p:cBhvr>
                                            <p:cTn id="23" dur="500" fill="hold"/>
                                            <p:tgtEl>
                                              <p:spTgt spid="148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
                                      </p:stCondLst>
                                      <p:childTnLst>
                                        <p:set>
                                          <p:cBhvr>
                                            <p:cTn id="25" dur="1" fill="hold">
                                              <p:stCondLst>
                                                <p:cond delay="0"/>
                                              </p:stCondLst>
                                            </p:cTn>
                                            <p:tgtEl>
                                              <p:spTgt spid="1486"/>
                                            </p:tgtEl>
                                            <p:attrNameLst>
                                              <p:attrName>style.visibility</p:attrName>
                                            </p:attrNameLst>
                                          </p:cBhvr>
                                          <p:to>
                                            <p:strVal val="visible"/>
                                          </p:to>
                                        </p:set>
                                        <p:animEffect transition="in" filter="fade">
                                          <p:cBhvr>
                                            <p:cTn id="26" dur="500"/>
                                            <p:tgtEl>
                                              <p:spTgt spid="1486"/>
                                            </p:tgtEl>
                                          </p:cBhvr>
                                        </p:animEffect>
                                        <p:anim calcmode="lin" valueType="num">
                                          <p:cBhvr>
                                            <p:cTn id="27" dur="500" fill="hold"/>
                                            <p:tgtEl>
                                              <p:spTgt spid="1486"/>
                                            </p:tgtEl>
                                            <p:attrNameLst>
                                              <p:attrName>ppt_x</p:attrName>
                                            </p:attrNameLst>
                                          </p:cBhvr>
                                          <p:tavLst>
                                            <p:tav tm="0">
                                              <p:val>
                                                <p:strVal val="#ppt_x"/>
                                              </p:val>
                                            </p:tav>
                                            <p:tav tm="100000">
                                              <p:val>
                                                <p:strVal val="#ppt_x"/>
                                              </p:val>
                                            </p:tav>
                                          </p:tavLst>
                                        </p:anim>
                                        <p:anim calcmode="lin" valueType="num">
                                          <p:cBhvr>
                                            <p:cTn id="28" dur="500" fill="hold"/>
                                            <p:tgtEl>
                                              <p:spTgt spid="1486"/>
                                            </p:tgtEl>
                                            <p:attrNameLst>
                                              <p:attrName>ppt_y</p:attrName>
                                            </p:attrNameLst>
                                          </p:cBhvr>
                                          <p:tavLst>
                                            <p:tav tm="0">
                                              <p:val>
                                                <p:strVal val="#ppt_y+.1"/>
                                              </p:val>
                                            </p:tav>
                                            <p:tav tm="100000">
                                              <p:val>
                                                <p:strVal val="#ppt_y"/>
                                              </p:val>
                                            </p:tav>
                                          </p:tavLst>
                                        </p:anim>
                                      </p:childTnLst>
                                    </p:cTn>
                                  </p:par>
                                </p:childTnLst>
                              </p:cTn>
                            </p:par>
                            <p:par>
                              <p:cTn id="29" fill="hold">
                                <p:stCondLst>
                                  <p:cond delay="210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1489"/>
                                            </p:tgtEl>
                                            <p:attrNameLst>
                                              <p:attrName>style.visibility</p:attrName>
                                            </p:attrNameLst>
                                          </p:cBhvr>
                                          <p:to>
                                            <p:strVal val="visible"/>
                                          </p:to>
                                        </p:set>
                                        <p:anim calcmode="lin" valueType="num">
                                          <p:cBhvr additive="base">
                                            <p:cTn id="32" dur="750"/>
                                            <p:tgtEl>
                                              <p:spTgt spid="1489"/>
                                            </p:tgtEl>
                                            <p:attrNameLst>
                                              <p:attrName>ppt_y</p:attrName>
                                            </p:attrNameLst>
                                          </p:cBhvr>
                                          <p:tavLst>
                                            <p:tav tm="0">
                                              <p:val>
                                                <p:strVal val="#ppt_y+#ppt_h*1.125000"/>
                                              </p:val>
                                            </p:tav>
                                            <p:tav tm="100000">
                                              <p:val>
                                                <p:strVal val="#ppt_y"/>
                                              </p:val>
                                            </p:tav>
                                          </p:tavLst>
                                        </p:anim>
                                        <p:animEffect transition="in" filter="wipe(up)">
                                          <p:cBhvr>
                                            <p:cTn id="33" dur="750"/>
                                            <p:tgtEl>
                                              <p:spTgt spid="1489"/>
                                            </p:tgtEl>
                                          </p:cBhvr>
                                        </p:animEffect>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1528"/>
                                            </p:tgtEl>
                                            <p:attrNameLst>
                                              <p:attrName>style.visibility</p:attrName>
                                            </p:attrNameLst>
                                          </p:cBhvr>
                                          <p:to>
                                            <p:strVal val="visible"/>
                                          </p:to>
                                        </p:set>
                                        <p:animEffect transition="in" filter="fade">
                                          <p:cBhvr>
                                            <p:cTn id="37" dur="500"/>
                                            <p:tgtEl>
                                              <p:spTgt spid="1528"/>
                                            </p:tgtEl>
                                          </p:cBhvr>
                                        </p:animEffect>
                                      </p:childTnLst>
                                    </p:cTn>
                                  </p:par>
                                </p:childTnLst>
                              </p:cTn>
                            </p:par>
                            <p:par>
                              <p:cTn id="38" fill="hold">
                                <p:stCondLst>
                                  <p:cond delay="4250"/>
                                </p:stCondLst>
                                <p:childTnLst>
                                  <p:par>
                                    <p:cTn id="39" presetID="10" presetClass="entr" presetSubtype="0" fill="hold" nodeType="afterEffect">
                                      <p:stCondLst>
                                        <p:cond delay="0"/>
                                      </p:stCondLst>
                                      <p:childTnLst>
                                        <p:set>
                                          <p:cBhvr>
                                            <p:cTn id="40" dur="1" fill="hold">
                                              <p:stCondLst>
                                                <p:cond delay="0"/>
                                              </p:stCondLst>
                                            </p:cTn>
                                            <p:tgtEl>
                                              <p:spTgt spid="1530"/>
                                            </p:tgtEl>
                                            <p:attrNameLst>
                                              <p:attrName>style.visibility</p:attrName>
                                            </p:attrNameLst>
                                          </p:cBhvr>
                                          <p:to>
                                            <p:strVal val="visible"/>
                                          </p:to>
                                        </p:set>
                                        <p:animEffect transition="in" filter="fade">
                                          <p:cBhvr>
                                            <p:cTn id="41" dur="500"/>
                                            <p:tgtEl>
                                              <p:spTgt spid="1530"/>
                                            </p:tgtEl>
                                          </p:cBhvr>
                                        </p:animEffect>
                                      </p:childTnLst>
                                    </p:cTn>
                                  </p:par>
                                </p:childTnLst>
                              </p:cTn>
                            </p:par>
                            <p:par>
                              <p:cTn id="42" fill="hold">
                                <p:stCondLst>
                                  <p:cond delay="4750"/>
                                </p:stCondLst>
                                <p:childTnLst>
                                  <p:par>
                                    <p:cTn id="43" presetID="2" presetClass="entr" presetSubtype="4" fill="hold" nodeType="afterEffect">
                                      <p:stCondLst>
                                        <p:cond delay="0"/>
                                      </p:stCondLst>
                                      <p:childTnLst>
                                        <p:set>
                                          <p:cBhvr>
                                            <p:cTn id="44" dur="1" fill="hold">
                                              <p:stCondLst>
                                                <p:cond delay="0"/>
                                              </p:stCondLst>
                                            </p:cTn>
                                            <p:tgtEl>
                                              <p:spTgt spid="1540"/>
                                            </p:tgtEl>
                                            <p:attrNameLst>
                                              <p:attrName>style.visibility</p:attrName>
                                            </p:attrNameLst>
                                          </p:cBhvr>
                                          <p:to>
                                            <p:strVal val="visible"/>
                                          </p:to>
                                        </p:set>
                                        <p:anim calcmode="lin" valueType="num">
                                          <p:cBhvr additive="base">
                                            <p:cTn id="45" dur="500" fill="hold"/>
                                            <p:tgtEl>
                                              <p:spTgt spid="1540"/>
                                            </p:tgtEl>
                                            <p:attrNameLst>
                                              <p:attrName>ppt_x</p:attrName>
                                            </p:attrNameLst>
                                          </p:cBhvr>
                                          <p:tavLst>
                                            <p:tav tm="0">
                                              <p:val>
                                                <p:strVal val="#ppt_x"/>
                                              </p:val>
                                            </p:tav>
                                            <p:tav tm="100000">
                                              <p:val>
                                                <p:strVal val="#ppt_x"/>
                                              </p:val>
                                            </p:tav>
                                          </p:tavLst>
                                        </p:anim>
                                        <p:anim calcmode="lin" valueType="num">
                                          <p:cBhvr additive="base">
                                            <p:cTn id="46" dur="500" fill="hold"/>
                                            <p:tgtEl>
                                              <p:spTgt spid="1540"/>
                                            </p:tgtEl>
                                            <p:attrNameLst>
                                              <p:attrName>ppt_y</p:attrName>
                                            </p:attrNameLst>
                                          </p:cBhvr>
                                          <p:tavLst>
                                            <p:tav tm="0">
                                              <p:val>
                                                <p:strVal val="1+#ppt_h/2"/>
                                              </p:val>
                                            </p:tav>
                                            <p:tav tm="100000">
                                              <p:val>
                                                <p:strVal val="#ppt_y"/>
                                              </p:val>
                                            </p:tav>
                                          </p:tavLst>
                                        </p:anim>
                                      </p:childTnLst>
                                    </p:cTn>
                                  </p:par>
                                </p:childTnLst>
                              </p:cTn>
                            </p:par>
                            <p:par>
                              <p:cTn id="47" fill="hold">
                                <p:stCondLst>
                                  <p:cond delay="5250"/>
                                </p:stCondLst>
                                <p:childTnLst>
                                  <p:par>
                                    <p:cTn id="48" presetID="42" presetClass="path" presetSubtype="0" accel="50000" decel="50000" fill="hold" nodeType="afterEffect">
                                      <p:stCondLst>
                                        <p:cond delay="0"/>
                                      </p:stCondLst>
                                      <p:childTnLst>
                                        <p:animMotion origin="layout" path="M 2.22222E-6 9.87654E-7 L 0.42031 0.00092 " pathEditMode="relative" rAng="0" ptsTypes="AA">
                                          <p:cBhvr>
                                            <p:cTn id="49" dur="2000" fill="hold"/>
                                            <p:tgtEl>
                                              <p:spTgt spid="1530"/>
                                            </p:tgtEl>
                                            <p:attrNameLst>
                                              <p:attrName>ppt_x</p:attrName>
                                              <p:attrName>ppt_y</p:attrName>
                                            </p:attrNameLst>
                                          </p:cBhvr>
                                          <p:rCtr x="21007" y="31"/>
                                        </p:animMotion>
                                      </p:childTnLst>
                                    </p:cTn>
                                  </p:par>
                                  <p:par>
                                    <p:cTn id="50" presetID="42" presetClass="path" presetSubtype="0" accel="50000" decel="50000" fill="hold" nodeType="withEffect">
                                      <p:stCondLst>
                                        <p:cond delay="0"/>
                                      </p:stCondLst>
                                      <p:childTnLst>
                                        <p:animMotion origin="layout" path="M 8.33333E-7 3.7037E-7 L 0.41458 -0.00216 " pathEditMode="relative" rAng="0" ptsTypes="AA">
                                          <p:cBhvr>
                                            <p:cTn id="51" dur="2000" fill="hold"/>
                                            <p:tgtEl>
                                              <p:spTgt spid="1540"/>
                                            </p:tgtEl>
                                            <p:attrNameLst>
                                              <p:attrName>ppt_x</p:attrName>
                                              <p:attrName>ppt_y</p:attrName>
                                            </p:attrNameLst>
                                          </p:cBhvr>
                                          <p:rCtr x="20729" y="-123"/>
                                        </p:animMotion>
                                      </p:childTnLst>
                                    </p:cTn>
                                  </p:par>
                                  <p:par>
                                    <p:cTn id="52" presetID="22" presetClass="entr" presetSubtype="8" fill="hold" grpId="0" nodeType="withEffect">
                                      <p:stCondLst>
                                        <p:cond delay="400"/>
                                      </p:stCondLst>
                                      <p:childTnLst>
                                        <p:set>
                                          <p:cBhvr>
                                            <p:cTn id="53" dur="1" fill="hold">
                                              <p:stCondLst>
                                                <p:cond delay="0"/>
                                              </p:stCondLst>
                                            </p:cTn>
                                            <p:tgtEl>
                                              <p:spTgt spid="1529"/>
                                            </p:tgtEl>
                                            <p:attrNameLst>
                                              <p:attrName>style.visibility</p:attrName>
                                            </p:attrNameLst>
                                          </p:cBhvr>
                                          <p:to>
                                            <p:strVal val="visible"/>
                                          </p:to>
                                        </p:set>
                                        <p:animEffect transition="in" filter="wipe(left)">
                                          <p:cBhvr>
                                            <p:cTn id="54" dur="1600"/>
                                            <p:tgtEl>
                                              <p:spTgt spid="1529"/>
                                            </p:tgtEl>
                                          </p:cBhvr>
                                        </p:animEffect>
                                      </p:childTnLst>
                                    </p:cTn>
                                  </p:par>
                                </p:childTnLst>
                              </p:cTn>
                            </p:par>
                            <p:par>
                              <p:cTn id="55" fill="hold">
                                <p:stCondLst>
                                  <p:cond delay="7250"/>
                                </p:stCondLst>
                                <p:childTnLst>
                                  <p:par>
                                    <p:cTn id="56" presetID="10" presetClass="exit" presetSubtype="0" fill="hold" nodeType="afterEffect">
                                      <p:stCondLst>
                                        <p:cond delay="0"/>
                                      </p:stCondLst>
                                      <p:childTnLst>
                                        <p:animEffect transition="out" filter="fade">
                                          <p:cBhvr>
                                            <p:cTn id="57" dur="500"/>
                                            <p:tgtEl>
                                              <p:spTgt spid="1530"/>
                                            </p:tgtEl>
                                          </p:cBhvr>
                                        </p:animEffect>
                                        <p:set>
                                          <p:cBhvr>
                                            <p:cTn id="58" dur="1" fill="hold">
                                              <p:stCondLst>
                                                <p:cond delay="499"/>
                                              </p:stCondLst>
                                            </p:cTn>
                                            <p:tgtEl>
                                              <p:spTgt spid="1530"/>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1540"/>
                                            </p:tgtEl>
                                          </p:cBhvr>
                                        </p:animEffect>
                                        <p:set>
                                          <p:cBhvr>
                                            <p:cTn id="61" dur="1" fill="hold">
                                              <p:stCondLst>
                                                <p:cond delay="499"/>
                                              </p:stCondLst>
                                            </p:cTn>
                                            <p:tgtEl>
                                              <p:spTgt spid="1540"/>
                                            </p:tgtEl>
                                            <p:attrNameLst>
                                              <p:attrName>style.visibility</p:attrName>
                                            </p:attrNameLst>
                                          </p:cBhvr>
                                          <p:to>
                                            <p:strVal val="hidden"/>
                                          </p:to>
                                        </p:set>
                                      </p:childTnLst>
                                    </p:cTn>
                                  </p:par>
                                </p:childTnLst>
                              </p:cTn>
                            </p:par>
                            <p:par>
                              <p:cTn id="62" fill="hold">
                                <p:stCondLst>
                                  <p:cond delay="7750"/>
                                </p:stCondLst>
                                <p:childTnLst>
                                  <p:par>
                                    <p:cTn id="63" presetID="10" presetClass="entr" presetSubtype="0" fill="hold" nodeType="afterEffect">
                                      <p:stCondLst>
                                        <p:cond delay="0"/>
                                      </p:stCondLst>
                                      <p:childTnLst>
                                        <p:set>
                                          <p:cBhvr>
                                            <p:cTn id="64" dur="1" fill="hold">
                                              <p:stCondLst>
                                                <p:cond delay="0"/>
                                              </p:stCondLst>
                                            </p:cTn>
                                            <p:tgtEl>
                                              <p:spTgt spid="1541"/>
                                            </p:tgtEl>
                                            <p:attrNameLst>
                                              <p:attrName>style.visibility</p:attrName>
                                            </p:attrNameLst>
                                          </p:cBhvr>
                                          <p:to>
                                            <p:strVal val="visible"/>
                                          </p:to>
                                        </p:set>
                                        <p:animEffect transition="in" filter="fade">
                                          <p:cBhvr>
                                            <p:cTn id="65" dur="500"/>
                                            <p:tgtEl>
                                              <p:spTgt spid="1541"/>
                                            </p:tgtEl>
                                          </p:cBhvr>
                                        </p:animEffect>
                                      </p:childTnLst>
                                    </p:cTn>
                                  </p:par>
                                  <p:par>
                                    <p:cTn id="66" presetID="6" presetClass="emph" presetSubtype="0" fill="hold" nodeType="withEffect">
                                      <p:stCondLst>
                                        <p:cond delay="0"/>
                                      </p:stCondLst>
                                      <p:childTnLst>
                                        <p:animScale>
                                          <p:cBhvr>
                                            <p:cTn id="67" dur="750" fill="hold"/>
                                            <p:tgtEl>
                                              <p:spTgt spid="1541"/>
                                            </p:tgtEl>
                                          </p:cBhvr>
                                          <p:by x="500000" y="500000"/>
                                        </p:animScale>
                                      </p:childTnLst>
                                    </p:cTn>
                                  </p:par>
                                  <p:par>
                                    <p:cTn id="68" presetID="6" presetClass="emph" presetSubtype="0" autoRev="1" fill="hold" nodeType="withEffect">
                                      <p:stCondLst>
                                        <p:cond delay="0"/>
                                      </p:stCondLst>
                                      <p:childTnLst>
                                        <p:animScale>
                                          <p:cBhvr>
                                            <p:cTn id="69" dur="1250" fill="hold"/>
                                            <p:tgtEl>
                                              <p:spTgt spid="1541"/>
                                            </p:tgtEl>
                                          </p:cBhvr>
                                          <p:by x="500000" y="500000"/>
                                        </p:animScale>
                                      </p:childTnLst>
                                    </p:cTn>
                                  </p:par>
                                  <p:par>
                                    <p:cTn id="70" presetID="10" presetClass="exit" presetSubtype="0" fill="hold" nodeType="withEffect">
                                      <p:stCondLst>
                                        <p:cond delay="0"/>
                                      </p:stCondLst>
                                      <p:childTnLst>
                                        <p:animEffect transition="out" filter="fade">
                                          <p:cBhvr>
                                            <p:cTn id="71" dur="2000"/>
                                            <p:tgtEl>
                                              <p:spTgt spid="1541"/>
                                            </p:tgtEl>
                                          </p:cBhvr>
                                        </p:animEffect>
                                        <p:set>
                                          <p:cBhvr>
                                            <p:cTn id="72" dur="1" fill="hold">
                                              <p:stCondLst>
                                                <p:cond delay="1999"/>
                                              </p:stCondLst>
                                            </p:cTn>
                                            <p:tgtEl>
                                              <p:spTgt spid="15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numSld="100" showWhenStopped="0">
                    <p:cTn id="73" repeatCount="indefinite" fill="remove" display="0">
                      <p:stCondLst>
                        <p:cond delay="indefinite"/>
                      </p:stCondLst>
                      <p:endCondLst>
                        <p:cond evt="onStopAudio" delay="0">
                          <p:tgtEl>
                            <p:sldTgt/>
                          </p:tgtEl>
                        </p:cond>
                      </p:endCondLst>
                    </p:cTn>
                    <p:tgtEl>
                      <p:spTgt spid="1480"/>
                    </p:tgtEl>
                  </p:cMediaNode>
                </p:video>
              </p:childTnLst>
            </p:cTn>
          </p:par>
        </p:tnLst>
        <p:bldLst>
          <p:bldP spid="1482" grpId="0" animBg="1"/>
          <p:bldP spid="1489" grpId="0"/>
          <p:bldP spid="1528" grpId="0" animBg="1"/>
          <p:bldP spid="152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五角星 3"/>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nvGrpSpPr>
          <p:cNvPr id="5" name="组合 4"/>
          <p:cNvGrpSpPr/>
          <p:nvPr/>
        </p:nvGrpSpPr>
        <p:grpSpPr>
          <a:xfrm>
            <a:off x="2524904" y="23542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7"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mj-ea"/>
                  <a:ea typeface="+mj-ea"/>
                </a:rPr>
                <a:t>利益</a:t>
              </a:r>
              <a:endParaRPr lang="en-US" altLang="zh-CN" dirty="0" smtClean="0">
                <a:solidFill>
                  <a:schemeClr val="tx1">
                    <a:lumMod val="75000"/>
                    <a:lumOff val="25000"/>
                  </a:schemeClr>
                </a:solidFill>
                <a:latin typeface="+mj-ea"/>
                <a:ea typeface="+mj-ea"/>
              </a:endParaRPr>
            </a:p>
            <a:p>
              <a:pPr algn="ctr"/>
              <a:r>
                <a:rPr lang="zh-CN" altLang="en-US" dirty="0" smtClean="0">
                  <a:solidFill>
                    <a:schemeClr val="tx1">
                      <a:lumMod val="75000"/>
                      <a:lumOff val="25000"/>
                    </a:schemeClr>
                  </a:solidFill>
                  <a:latin typeface="+mj-ea"/>
                  <a:ea typeface="+mj-ea"/>
                </a:rPr>
                <a:t>最大化</a:t>
              </a:r>
              <a:endParaRPr lang="en-US" altLang="zh-CN" dirty="0" smtClean="0">
                <a:solidFill>
                  <a:schemeClr val="tx1">
                    <a:lumMod val="75000"/>
                    <a:lumOff val="25000"/>
                  </a:schemeClr>
                </a:solidFill>
                <a:latin typeface="+mj-ea"/>
                <a:ea typeface="+mj-ea"/>
              </a:endParaRPr>
            </a:p>
          </p:txBody>
        </p:sp>
      </p:grpSp>
      <p:sp>
        <p:nvSpPr>
          <p:cNvPr id="10" name="椭圆 9"/>
          <p:cNvSpPr/>
          <p:nvPr/>
        </p:nvSpPr>
        <p:spPr>
          <a:xfrm>
            <a:off x="1548834"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1" name="椭圆 10"/>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2" name="椭圆 11"/>
          <p:cNvSpPr/>
          <p:nvPr/>
        </p:nvSpPr>
        <p:spPr>
          <a:xfrm>
            <a:off x="4023786"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3" name="椭圆 12"/>
          <p:cNvSpPr/>
          <p:nvPr/>
        </p:nvSpPr>
        <p:spPr>
          <a:xfrm>
            <a:off x="3532192" y="3661811"/>
            <a:ext cx="710139" cy="71013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4" name="椭圆 13"/>
          <p:cNvSpPr/>
          <p:nvPr/>
        </p:nvSpPr>
        <p:spPr>
          <a:xfrm>
            <a:off x="2038835" y="3649111"/>
            <a:ext cx="710139" cy="710139"/>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5" name="TextBox 13"/>
          <p:cNvSpPr txBox="1"/>
          <p:nvPr/>
        </p:nvSpPr>
        <p:spPr>
          <a:xfrm>
            <a:off x="1782167" y="1401616"/>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16" name="TextBox 14"/>
          <p:cNvSpPr txBox="1"/>
          <p:nvPr/>
        </p:nvSpPr>
        <p:spPr>
          <a:xfrm>
            <a:off x="4844876" y="241812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17" name="TextBox 15"/>
          <p:cNvSpPr txBox="1"/>
          <p:nvPr/>
        </p:nvSpPr>
        <p:spPr>
          <a:xfrm>
            <a:off x="4338218" y="3920157"/>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18"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sp>
        <p:nvSpPr>
          <p:cNvPr id="19"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p>
        </p:txBody>
      </p:sp>
      <p:grpSp>
        <p:nvGrpSpPr>
          <p:cNvPr id="20" name="组合 19"/>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latin typeface="+mj-ea"/>
                  <a:ea typeface="+mj-ea"/>
                </a:rPr>
                <a:t>点击输入标题文本</a:t>
              </a:r>
            </a:p>
          </p:txBody>
        </p:sp>
      </p:grpSp>
      <p:sp>
        <p:nvSpPr>
          <p:cNvPr id="25"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01</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6"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02</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7"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03</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8"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
        <p:nvSpPr>
          <p:cNvPr id="29"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15%</a:t>
            </a:r>
            <a:endParaRPr lang="zh-CN" altLang="en-US" sz="1600" b="1" dirty="0" smtClean="0">
              <a:solidFill>
                <a:schemeClr val="bg1"/>
              </a:solidFill>
              <a:latin typeface="+mj-ea"/>
              <a:ea typeface="+mj-ea"/>
            </a:endParaRPr>
          </a:p>
        </p:txBody>
      </p:sp>
      <p:sp>
        <p:nvSpPr>
          <p:cNvPr id="30"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1</a:t>
            </a:r>
            <a:r>
              <a:rPr lang="en-US" altLang="zh-CN" sz="1600" b="1" dirty="0" smtClean="0">
                <a:solidFill>
                  <a:schemeClr val="bg1"/>
                </a:solidFill>
                <a:latin typeface="+mj-ea"/>
                <a:ea typeface="+mj-ea"/>
              </a:rPr>
              <a:t>0%</a:t>
            </a:r>
            <a:endParaRPr lang="zh-CN" altLang="en-US" sz="1600" b="1" dirty="0" smtClean="0">
              <a:solidFill>
                <a:schemeClr val="bg1"/>
              </a:solidFill>
              <a:latin typeface="+mj-ea"/>
              <a:ea typeface="+mj-ea"/>
            </a:endParaRPr>
          </a:p>
        </p:txBody>
      </p:sp>
      <p:sp>
        <p:nvSpPr>
          <p:cNvPr id="31"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35%</a:t>
            </a:r>
            <a:endParaRPr lang="zh-CN" altLang="en-US" sz="1600" b="1" dirty="0" smtClean="0">
              <a:solidFill>
                <a:schemeClr val="bg1"/>
              </a:solidFill>
              <a:latin typeface="+mj-ea"/>
              <a:ea typeface="+mj-ea"/>
            </a:endParaRPr>
          </a:p>
        </p:txBody>
      </p:sp>
      <p:sp>
        <p:nvSpPr>
          <p:cNvPr id="32"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Tree>
    <p:extLst>
      <p:ext uri="{BB962C8B-B14F-4D97-AF65-F5344CB8AC3E}">
        <p14:creationId xmlns:p14="http://schemas.microsoft.com/office/powerpoint/2010/main" xmlns="" val="1535640095"/>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3000"/>
                    </a14:imgEffect>
                  </a14:imgLayer>
                </a14:imgProps>
              </a:ext>
              <a:ext uri="{28A0092B-C50C-407E-A947-70E740481C1C}">
                <a14:useLocalDpi xmlns:a14="http://schemas.microsoft.com/office/drawing/2010/main" xmlns=""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mj-ea"/>
                <a:ea typeface="+mj-ea"/>
              </a:rPr>
              <a:t>完成概述</a:t>
            </a:r>
            <a:endParaRPr lang="zh-CN" altLang="en-US" b="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xmlns="" val="3458063971"/>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2"/>
                </a:solidFill>
                <a:latin typeface="微软雅黑"/>
                <a:ea typeface="微软雅黑"/>
              </a:rPr>
              <a:t>标题文字内容</a:t>
            </a:r>
            <a:endParaRPr lang="en-US" altLang="zh-CN" sz="3600" b="1" dirty="0" smtClean="0">
              <a:solidFill>
                <a:schemeClr val="accent2"/>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01</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2"/>
                </a:solidFill>
                <a:latin typeface="微软雅黑"/>
                <a:ea typeface="微软雅黑"/>
              </a:rPr>
              <a:t>02</a:t>
            </a:r>
            <a:endParaRPr lang="zh-CN" altLang="en-US" sz="5000" b="1" dirty="0" smtClean="0">
              <a:solidFill>
                <a:schemeClr val="accent2"/>
              </a:solidFill>
              <a:latin typeface="微软雅黑"/>
              <a:ea typeface="微软雅黑"/>
            </a:endParaRPr>
          </a:p>
        </p:txBody>
      </p:sp>
    </p:spTree>
    <p:extLst>
      <p:ext uri="{BB962C8B-B14F-4D97-AF65-F5344CB8AC3E}">
        <p14:creationId xmlns:p14="http://schemas.microsoft.com/office/powerpoint/2010/main" xmlns="" val="523851527"/>
      </p:ext>
    </p:extLst>
  </p:cSld>
  <p:clrMapOvr>
    <a:masterClrMapping/>
  </p:clrMapOvr>
  <mc:AlternateContent xmlns:mc="http://schemas.openxmlformats.org/markup-compatibility/2006">
    <mc:Choice xmlns:p14="http://schemas.microsoft.com/office/powerpoint/2010/main" xmlns=""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mj-ea"/>
              <a:ea typeface="+mj-ea"/>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1</a:t>
              </a:r>
              <a:endParaRPr lang="zh-CN" altLang="en-US" sz="4000" b="1" dirty="0">
                <a:solidFill>
                  <a:srgbClr val="FFFFFF"/>
                </a:solidFill>
                <a:latin typeface="+mj-ea"/>
                <a:ea typeface="+mj-ea"/>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prstClr val="black"/>
                </a:solidFill>
                <a:latin typeface="+mj-ea"/>
                <a:ea typeface="+mj-ea"/>
              </a:rPr>
              <a:t>标题内容</a:t>
            </a:r>
            <a:endParaRPr lang="zh-CN" altLang="en-US" sz="2000" b="1" dirty="0">
              <a:solidFill>
                <a:prstClr val="black"/>
              </a:solidFill>
              <a:latin typeface="+mj-ea"/>
              <a:ea typeface="+mj-ea"/>
            </a:endParaRP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Tree>
    <p:extLst>
      <p:ext uri="{BB962C8B-B14F-4D97-AF65-F5344CB8AC3E}">
        <p14:creationId xmlns:p14="http://schemas.microsoft.com/office/powerpoint/2010/main" xmlns="" val="3618940054"/>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96760" y="2478038"/>
            <a:ext cx="5864847" cy="1326356"/>
            <a:chOff x="1601528" y="2724944"/>
            <a:chExt cx="5864847" cy="1075184"/>
          </a:xfrm>
        </p:grpSpPr>
        <p:cxnSp>
          <p:nvCxnSpPr>
            <p:cNvPr id="5"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组合 21"/>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pic>
        <p:nvPicPr>
          <p:cNvPr id="25"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xmlns="">
                <a:solidFill>
                  <a:srgbClr val="FFFFFF"/>
                </a:solidFill>
              </a14:hiddenFill>
            </a:ext>
          </a:extLst>
        </p:spPr>
      </p:pic>
      <p:sp>
        <p:nvSpPr>
          <p:cNvPr id="26" name="文本框 37"/>
          <p:cNvSpPr>
            <a:spLocks noChangeArrowheads="1"/>
          </p:cNvSpPr>
          <p:nvPr/>
        </p:nvSpPr>
        <p:spPr bwMode="auto">
          <a:xfrm>
            <a:off x="1182559"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创新务实</a:t>
            </a:r>
            <a:endParaRPr lang="zh-CN" altLang="en-US" sz="1600" b="0" dirty="0">
              <a:solidFill>
                <a:srgbClr val="080808"/>
              </a:solidFill>
              <a:latin typeface="+mj-ea"/>
              <a:ea typeface="+mj-ea"/>
              <a:sym typeface="微软雅黑" pitchFamily="34" charset="-122"/>
            </a:endParaRPr>
          </a:p>
        </p:txBody>
      </p:sp>
      <p:sp>
        <p:nvSpPr>
          <p:cNvPr id="27" name="文本框 37"/>
          <p:cNvSpPr>
            <a:spLocks noChangeArrowheads="1"/>
          </p:cNvSpPr>
          <p:nvPr/>
        </p:nvSpPr>
        <p:spPr bwMode="auto">
          <a:xfrm>
            <a:off x="2687974"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超越自我</a:t>
            </a:r>
            <a:endParaRPr lang="zh-CN" altLang="en-US" sz="1600" b="0" dirty="0">
              <a:solidFill>
                <a:srgbClr val="080808"/>
              </a:solidFill>
              <a:latin typeface="+mj-ea"/>
              <a:ea typeface="+mj-ea"/>
              <a:sym typeface="微软雅黑" pitchFamily="34" charset="-122"/>
            </a:endParaRPr>
          </a:p>
        </p:txBody>
      </p:sp>
      <p:sp>
        <p:nvSpPr>
          <p:cNvPr id="28" name="文本框 37"/>
          <p:cNvSpPr>
            <a:spLocks noChangeArrowheads="1"/>
          </p:cNvSpPr>
          <p:nvPr/>
        </p:nvSpPr>
        <p:spPr bwMode="auto">
          <a:xfrm>
            <a:off x="4126482"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追求卓越</a:t>
            </a:r>
            <a:endParaRPr lang="zh-CN" altLang="en-US" sz="1600" b="0" dirty="0">
              <a:solidFill>
                <a:srgbClr val="080808"/>
              </a:solidFill>
              <a:latin typeface="+mj-ea"/>
              <a:ea typeface="+mj-ea"/>
              <a:sym typeface="微软雅黑" pitchFamily="34" charset="-122"/>
            </a:endParaRPr>
          </a:p>
        </p:txBody>
      </p:sp>
      <p:sp>
        <p:nvSpPr>
          <p:cNvPr id="29"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团结奋斗</a:t>
            </a:r>
            <a:endParaRPr lang="zh-CN" altLang="en-US" sz="1600" b="0" dirty="0">
              <a:solidFill>
                <a:srgbClr val="080808"/>
              </a:solidFill>
              <a:latin typeface="+mj-ea"/>
              <a:ea typeface="+mj-ea"/>
              <a:sym typeface="微软雅黑" pitchFamily="34" charset="-122"/>
            </a:endParaRPr>
          </a:p>
        </p:txBody>
      </p:sp>
      <p:sp>
        <p:nvSpPr>
          <p:cNvPr id="30"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smtClean="0">
                <a:solidFill>
                  <a:srgbClr val="080808"/>
                </a:solidFill>
                <a:latin typeface="+mj-ea"/>
                <a:ea typeface="+mj-ea"/>
              </a:rPr>
              <a:t>敢于创新</a:t>
            </a:r>
            <a:endParaRPr lang="zh-CN" altLang="en-US" sz="1600" b="0" dirty="0">
              <a:solidFill>
                <a:srgbClr val="080808"/>
              </a:solidFill>
              <a:latin typeface="+mj-ea"/>
              <a:ea typeface="+mj-ea"/>
              <a:sym typeface="微软雅黑" pitchFamily="34" charset="-122"/>
            </a:endParaRPr>
          </a:p>
        </p:txBody>
      </p:sp>
      <p:sp>
        <p:nvSpPr>
          <p:cNvPr id="31" name="矩形 30"/>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2" name="矩形 31"/>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3" name="矩形 32"/>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4" name="矩形 33"/>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5" name="矩形 34"/>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6"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latin typeface="+mj-ea"/>
                <a:ea typeface="+mj-ea"/>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mj-ea"/>
              <a:ea typeface="+mj-ea"/>
              <a:cs typeface="+mn-cs"/>
            </a:endParaRPr>
          </a:p>
        </p:txBody>
      </p:sp>
    </p:spTree>
    <p:extLst>
      <p:ext uri="{BB962C8B-B14F-4D97-AF65-F5344CB8AC3E}">
        <p14:creationId xmlns:p14="http://schemas.microsoft.com/office/powerpoint/2010/main" xmlns="" val="2500564651"/>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8000">
                                          <p:cBhvr additive="base">
                                            <p:cTn id="17" dur="10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14:bounceEnd="68000">
                                          <p:cBhvr additive="base">
                                            <p:cTn id="21" dur="1000" fill="hold"/>
                                            <p:tgtEl>
                                              <p:spTgt spid="13"/>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14:bounceEnd="68000">
                                          <p:cBhvr additive="base">
                                            <p:cTn id="25" dur="1000" fill="hold"/>
                                            <p:tgtEl>
                                              <p:spTgt spid="16"/>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14:bounceEnd="68000">
                                          <p:cBhvr additive="base">
                                            <p:cTn id="29" dur="1000" fill="hold"/>
                                            <p:tgtEl>
                                              <p:spTgt spid="19"/>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14:bounceEnd="68000">
                                          <p:cBhvr additive="base">
                                            <p:cTn id="33" dur="1000" fill="hold"/>
                                            <p:tgtEl>
                                              <p:spTgt spid="22"/>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ppt_x"/>
                                              </p:val>
                                            </p:tav>
                                            <p:tav tm="100000">
                                              <p:val>
                                                <p:strVal val="#ppt_x"/>
                                              </p:val>
                                            </p:tav>
                                          </p:tavLst>
                                        </p:anim>
                                        <p:anim calcmode="lin" valueType="num">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ppt_x"/>
                                              </p:val>
                                            </p:tav>
                                            <p:tav tm="100000">
                                              <p:val>
                                                <p:strVal val="#ppt_x"/>
                                              </p:val>
                                            </p:tav>
                                          </p:tavLst>
                                        </p:anim>
                                        <p:anim calcmode="lin" valueType="num">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ppt_x"/>
                                              </p:val>
                                            </p:tav>
                                            <p:tav tm="100000">
                                              <p:val>
                                                <p:strVal val="#ppt_x"/>
                                              </p:val>
                                            </p:tav>
                                          </p:tavLst>
                                        </p:anim>
                                        <p:anim calcmode="lin" valueType="num">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mj-ea"/>
                <a:ea typeface="+mj-ea"/>
              </a:rPr>
              <a:t>标题</a:t>
            </a:r>
            <a:endParaRPr lang="en-US" altLang="zh-CN" sz="2000" b="1" dirty="0" smtClean="0">
              <a:solidFill>
                <a:schemeClr val="bg1"/>
              </a:solidFill>
              <a:latin typeface="+mj-ea"/>
              <a:ea typeface="+mj-ea"/>
            </a:endParaRPr>
          </a:p>
          <a:p>
            <a:pPr algn="ctr"/>
            <a:r>
              <a:rPr lang="zh-CN" altLang="en-US" sz="2000" b="1" dirty="0" smtClean="0">
                <a:solidFill>
                  <a:schemeClr val="bg1"/>
                </a:solidFill>
                <a:latin typeface="+mj-ea"/>
                <a:ea typeface="+mj-ea"/>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smtClean="0">
                <a:latin typeface="+mj-ea"/>
                <a:ea typeface="+mj-ea"/>
              </a:rPr>
              <a:t>……</a:t>
            </a:r>
            <a:endParaRPr lang="en-US" altLang="zh-CN" sz="1400" dirty="0">
              <a:latin typeface="+mj-ea"/>
              <a:ea typeface="+mj-ea"/>
            </a:endParaRP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xmlns="" val="3789129730"/>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3" name="TextBox 13"/>
          <p:cNvSpPr txBox="1"/>
          <p:nvPr/>
        </p:nvSpPr>
        <p:spPr>
          <a:xfrm>
            <a:off x="6601640" y="1539146"/>
            <a:ext cx="1031051" cy="261610"/>
          </a:xfrm>
          <a:prstGeom prst="rect">
            <a:avLst/>
          </a:prstGeom>
          <a:noFill/>
        </p:spPr>
        <p:txBody>
          <a:bodyPr wrap="none" rtlCol="0">
            <a:spAutoFit/>
          </a:bodyPr>
          <a:lstStyle/>
          <a:p>
            <a:r>
              <a:rPr lang="zh-CN" altLang="en-US" sz="1100" dirty="0" smtClean="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4" name="TextBox 14"/>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a:t>
            </a:r>
            <a:r>
              <a:rPr lang="zh-CN" altLang="en-US" sz="1100" dirty="0" smtClean="0">
                <a:solidFill>
                  <a:srgbClr val="484848"/>
                </a:solidFill>
                <a:latin typeface="+mj-ea"/>
                <a:ea typeface="+mj-ea"/>
              </a:rPr>
              <a:t>文字</a:t>
            </a:r>
            <a:endParaRPr lang="en-US" altLang="zh-CN" sz="1100" dirty="0">
              <a:solidFill>
                <a:srgbClr val="484848"/>
              </a:solidFill>
              <a:latin typeface="+mj-ea"/>
              <a:ea typeface="+mj-ea"/>
            </a:endParaRPr>
          </a:p>
        </p:txBody>
      </p:sp>
      <p:sp>
        <p:nvSpPr>
          <p:cNvPr id="16" name="TextBox 16"/>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7"/>
          <p:cNvSpPr txBox="1"/>
          <p:nvPr/>
        </p:nvSpPr>
        <p:spPr>
          <a:xfrm>
            <a:off x="6145043"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18"/>
          <p:cNvSpPr txBox="1"/>
          <p:nvPr/>
        </p:nvSpPr>
        <p:spPr>
          <a:xfrm>
            <a:off x="6124367" y="310412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19"/>
          <p:cNvSpPr txBox="1"/>
          <p:nvPr/>
        </p:nvSpPr>
        <p:spPr>
          <a:xfrm>
            <a:off x="4842996"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0"/>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1"/>
          <p:cNvSpPr txBox="1"/>
          <p:nvPr/>
        </p:nvSpPr>
        <p:spPr>
          <a:xfrm>
            <a:off x="1721463"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2"/>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12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23"/>
          <p:cNvSpPr txBox="1"/>
          <p:nvPr/>
        </p:nvSpPr>
        <p:spPr>
          <a:xfrm>
            <a:off x="1199319"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24"/>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2015</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cxnSp>
        <p:nvCxnSpPr>
          <p:cNvPr id="25" name="直接连接符 24"/>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4" name="组合 33"/>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extLst>
      <p:ext uri="{BB962C8B-B14F-4D97-AF65-F5344CB8AC3E}">
        <p14:creationId xmlns:p14="http://schemas.microsoft.com/office/powerpoint/2010/main" xmlns="" val="1561836169"/>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nvGrpSpPr>
          <p:cNvPr id="5" name="组合 4"/>
          <p:cNvGrpSpPr/>
          <p:nvPr/>
        </p:nvGrpSpPr>
        <p:grpSpPr>
          <a:xfrm>
            <a:off x="3136616" y="967751"/>
            <a:ext cx="1149740" cy="1149740"/>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7"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j-ea"/>
                <a:ea typeface="+mj-ea"/>
              </a:endParaRPr>
            </a:p>
          </p:txBody>
        </p:sp>
      </p:grpSp>
      <p:grpSp>
        <p:nvGrpSpPr>
          <p:cNvPr id="10" name="组合 9"/>
          <p:cNvGrpSpPr/>
          <p:nvPr/>
        </p:nvGrpSpPr>
        <p:grpSpPr>
          <a:xfrm>
            <a:off x="2630172" y="2286104"/>
            <a:ext cx="1149740" cy="1149740"/>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endParaRPr>
              </a:p>
            </p:txBody>
          </p:sp>
        </p:grpSp>
        <p:sp>
          <p:nvSpPr>
            <p:cNvPr id="12"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mj-ea"/>
                <a:ea typeface="+mj-ea"/>
              </a:endParaRPr>
            </a:p>
          </p:txBody>
        </p:sp>
      </p:grpSp>
      <p:grpSp>
        <p:nvGrpSpPr>
          <p:cNvPr id="15" name="组合 14"/>
          <p:cNvGrpSpPr/>
          <p:nvPr/>
        </p:nvGrpSpPr>
        <p:grpSpPr>
          <a:xfrm>
            <a:off x="3278244" y="3510242"/>
            <a:ext cx="1149740" cy="1149740"/>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j-ea"/>
                <a:ea typeface="+mj-ea"/>
              </a:endParaRPr>
            </a:p>
          </p:txBody>
        </p:sp>
      </p:grpSp>
      <p:sp>
        <p:nvSpPr>
          <p:cNvPr id="20"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mj-ea"/>
                <a:ea typeface="+mj-ea"/>
              </a:rPr>
              <a:t>填加标题</a:t>
            </a:r>
            <a:endParaRPr lang="zh-CN" altLang="en-US" sz="1400" b="1" dirty="0">
              <a:solidFill>
                <a:schemeClr val="tx1">
                  <a:lumMod val="75000"/>
                  <a:lumOff val="25000"/>
                </a:schemeClr>
              </a:solidFill>
              <a:latin typeface="+mj-ea"/>
              <a:ea typeface="+mj-ea"/>
            </a:endParaRPr>
          </a:p>
        </p:txBody>
      </p:sp>
      <p:sp>
        <p:nvSpPr>
          <p:cNvPr id="21"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2"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p>
        </p:txBody>
      </p:sp>
      <p:sp>
        <p:nvSpPr>
          <p:cNvPr id="23"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4"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p>
        </p:txBody>
      </p:sp>
      <p:sp>
        <p:nvSpPr>
          <p:cNvPr id="25"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p>
        </p:txBody>
      </p:sp>
      <p:sp>
        <p:nvSpPr>
          <p:cNvPr id="26"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latin typeface="+mj-ea"/>
              <a:ea typeface="+mj-ea"/>
            </a:endParaRPr>
          </a:p>
        </p:txBody>
      </p:sp>
      <p:sp>
        <p:nvSpPr>
          <p:cNvPr id="27"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latin typeface="+mj-ea"/>
              <a:ea typeface="+mj-ea"/>
            </a:endParaRPr>
          </a:p>
        </p:txBody>
      </p:sp>
      <p:sp>
        <p:nvSpPr>
          <p:cNvPr id="28"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latin typeface="+mj-ea"/>
              <a:ea typeface="+mj-ea"/>
            </a:endParaRPr>
          </a:p>
        </p:txBody>
      </p:sp>
      <p:grpSp>
        <p:nvGrpSpPr>
          <p:cNvPr id="29" name="组合 28"/>
          <p:cNvGrpSpPr/>
          <p:nvPr/>
        </p:nvGrpSpPr>
        <p:grpSpPr>
          <a:xfrm>
            <a:off x="5674990" y="1658514"/>
            <a:ext cx="2281386" cy="2281386"/>
            <a:chOff x="1403648" y="1115468"/>
            <a:chExt cx="1294414" cy="1294414"/>
          </a:xfrm>
        </p:grpSpPr>
        <p:sp>
          <p:nvSpPr>
            <p:cNvPr id="30" name="椭圆 29"/>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mj-ea"/>
                <a:ea typeface="+mj-ea"/>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grpSp>
        <p:sp>
          <p:nvSpPr>
            <p:cNvPr id="32"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smtClean="0">
                  <a:solidFill>
                    <a:schemeClr val="bg1"/>
                  </a:solidFill>
                  <a:effectLst/>
                  <a:latin typeface="+mj-ea"/>
                  <a:ea typeface="+mj-ea"/>
                </a:rPr>
                <a:t>标题</a:t>
              </a:r>
              <a:endParaRPr lang="en-US" altLang="zh-CN" sz="2800" dirty="0" smtClean="0">
                <a:solidFill>
                  <a:schemeClr val="bg1"/>
                </a:solidFill>
                <a:effectLst/>
                <a:latin typeface="+mj-ea"/>
                <a:ea typeface="+mj-ea"/>
              </a:endParaRPr>
            </a:p>
            <a:p>
              <a:r>
                <a:rPr lang="zh-CN" altLang="en-US" sz="2800" dirty="0" smtClean="0">
                  <a:solidFill>
                    <a:schemeClr val="bg1"/>
                  </a:solidFill>
                  <a:effectLst/>
                  <a:latin typeface="+mj-ea"/>
                  <a:ea typeface="+mj-ea"/>
                </a:rPr>
                <a:t>内容</a:t>
              </a:r>
              <a:endParaRPr lang="zh-CN" altLang="en-US" sz="2800" dirty="0">
                <a:solidFill>
                  <a:schemeClr val="bg1"/>
                </a:solidFill>
                <a:effectLst/>
                <a:latin typeface="+mj-ea"/>
                <a:ea typeface="+mj-ea"/>
              </a:endParaRPr>
            </a:p>
          </p:txBody>
        </p:sp>
      </p:grpSp>
    </p:spTree>
    <p:extLst>
      <p:ext uri="{BB962C8B-B14F-4D97-AF65-F5344CB8AC3E}">
        <p14:creationId xmlns:p14="http://schemas.microsoft.com/office/powerpoint/2010/main" xmlns="" val="2746798415"/>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5" name="组合 4"/>
          <p:cNvGrpSpPr/>
          <p:nvPr/>
        </p:nvGrpSpPr>
        <p:grpSpPr>
          <a:xfrm>
            <a:off x="3955844" y="411559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 name="组合 9"/>
          <p:cNvGrpSpPr/>
          <p:nvPr/>
        </p:nvGrpSpPr>
        <p:grpSpPr>
          <a:xfrm>
            <a:off x="3198401" y="329975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5" name="组合 14"/>
          <p:cNvGrpSpPr/>
          <p:nvPr/>
        </p:nvGrpSpPr>
        <p:grpSpPr>
          <a:xfrm>
            <a:off x="4725194" y="280114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3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阶段一</a:t>
            </a:r>
            <a:endParaRPr lang="zh-CN" altLang="en-US" sz="1500" dirty="0">
              <a:solidFill>
                <a:schemeClr val="accent1"/>
              </a:solidFill>
              <a:latin typeface="+mj-ea"/>
              <a:ea typeface="+mj-ea"/>
              <a:sym typeface="Arial"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阶段二</a:t>
            </a:r>
            <a:endParaRPr lang="zh-CN" altLang="en-US" sz="1500" dirty="0">
              <a:solidFill>
                <a:schemeClr val="accent1"/>
              </a:solidFill>
              <a:latin typeface="+mj-ea"/>
              <a:ea typeface="+mj-ea"/>
              <a:sym typeface="Arial" pitchFamily="34" charset="0"/>
            </a:endParaRP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阶段三</a:t>
            </a:r>
            <a:endParaRPr lang="zh-CN" altLang="en-US" sz="1500" dirty="0">
              <a:solidFill>
                <a:schemeClr val="accent1"/>
              </a:solidFill>
              <a:latin typeface="+mj-ea"/>
              <a:ea typeface="+mj-ea"/>
              <a:sym typeface="Arial" pitchFamily="34" charset="0"/>
            </a:endParaRP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阶段四</a:t>
            </a:r>
            <a:endParaRPr lang="zh-CN" altLang="en-US" sz="1500" dirty="0">
              <a:solidFill>
                <a:schemeClr val="accent1"/>
              </a:solidFill>
              <a:latin typeface="+mj-ea"/>
              <a:ea typeface="+mj-ea"/>
              <a:sym typeface="Arial" pitchFamily="34" charset="0"/>
            </a:endParaRP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3"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5"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6"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7"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8"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59"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0"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1"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2"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itchFamily="34" charset="0"/>
              </a:rPr>
              <a:t>阶段五</a:t>
            </a:r>
            <a:endParaRPr lang="zh-CN" altLang="en-US" sz="1500" dirty="0">
              <a:solidFill>
                <a:schemeClr val="accent1"/>
              </a:solidFill>
              <a:latin typeface="+mj-ea"/>
              <a:ea typeface="+mj-ea"/>
              <a:sym typeface="Arial" pitchFamily="34" charset="0"/>
            </a:endParaRP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67"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68"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69"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0"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1"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2"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chemeClr val="accent1"/>
                </a:solidFill>
                <a:latin typeface="+mj-ea"/>
                <a:ea typeface="+mj-ea"/>
                <a:sym typeface="Arial" pitchFamily="34" charset="0"/>
              </a:rPr>
              <a:t>阶段六</a:t>
            </a:r>
            <a:endParaRPr lang="zh-CN" altLang="en-US" sz="1500" b="0" dirty="0">
              <a:solidFill>
                <a:schemeClr val="accent1"/>
              </a:solidFill>
              <a:latin typeface="+mj-ea"/>
              <a:ea typeface="+mj-ea"/>
              <a:sym typeface="Arial"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itchFamily="34" charset="-122"/>
              </a:rPr>
              <a:t>说明。</a:t>
            </a:r>
            <a:endParaRPr lang="zh-CN" altLang="en-US" sz="900" b="0" dirty="0">
              <a:solidFill>
                <a:schemeClr val="tx1">
                  <a:lumMod val="65000"/>
                  <a:lumOff val="35000"/>
                </a:schemeClr>
              </a:solidFill>
              <a:latin typeface="+mj-ea"/>
              <a:ea typeface="+mj-ea"/>
              <a:sym typeface="微软雅黑"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81"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Tree>
    <p:extLst>
      <p:ext uri="{BB962C8B-B14F-4D97-AF65-F5344CB8AC3E}">
        <p14:creationId xmlns:p14="http://schemas.microsoft.com/office/powerpoint/2010/main" xmlns="" val="1280045773"/>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8000">
                                          <p:cBhvr additive="base">
                                            <p:cTn id="11"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8000">
                                          <p:cBhvr additive="base">
                                            <p:cTn id="15" dur="14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4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400" fill="hold"/>
                                            <p:tgtEl>
                                              <p:spTgt spid="5"/>
                                            </p:tgtEl>
                                            <p:attrNameLst>
                                              <p:attrName>ppt_x</p:attrName>
                                            </p:attrNameLst>
                                          </p:cBhvr>
                                          <p:tavLst>
                                            <p:tav tm="0">
                                              <p:val>
                                                <p:strVal val="0-#ppt_w/2"/>
                                              </p:val>
                                            </p:tav>
                                            <p:tav tm="100000">
                                              <p:val>
                                                <p:strVal val="#ppt_x"/>
                                              </p:val>
                                            </p:tav>
                                          </p:tavLst>
                                        </p:anim>
                                        <p:anim calcmode="lin" valueType="num">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400" fill="hold"/>
                                            <p:tgtEl>
                                              <p:spTgt spid="10"/>
                                            </p:tgtEl>
                                            <p:attrNameLst>
                                              <p:attrName>ppt_x</p:attrName>
                                            </p:attrNameLst>
                                          </p:cBhvr>
                                          <p:tavLst>
                                            <p:tav tm="0">
                                              <p:val>
                                                <p:strVal val="1+#ppt_w/2"/>
                                              </p:val>
                                            </p:tav>
                                            <p:tav tm="100000">
                                              <p:val>
                                                <p:strVal val="#ppt_x"/>
                                              </p:val>
                                            </p:tav>
                                          </p:tavLst>
                                        </p:anim>
                                        <p:anim calcmode="lin" valueType="num">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400" fill="hold"/>
                                            <p:tgtEl>
                                              <p:spTgt spid="15"/>
                                            </p:tgtEl>
                                            <p:attrNameLst>
                                              <p:attrName>ppt_x</p:attrName>
                                            </p:attrNameLst>
                                          </p:cBhvr>
                                          <p:tavLst>
                                            <p:tav tm="0">
                                              <p:val>
                                                <p:strVal val="0-#ppt_w/2"/>
                                              </p:val>
                                            </p:tav>
                                            <p:tav tm="100000">
                                              <p:val>
                                                <p:strVal val="#ppt_x"/>
                                              </p:val>
                                            </p:tav>
                                          </p:tavLst>
                                        </p:anim>
                                        <p:anim calcmode="lin" valueType="num">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3"/>
                </a:solidFill>
                <a:latin typeface="微软雅黑"/>
                <a:ea typeface="微软雅黑"/>
              </a:rPr>
              <a:t>标题文字内容</a:t>
            </a:r>
            <a:endParaRPr lang="en-US" altLang="zh-CN" sz="3600" b="1" dirty="0" smtClean="0">
              <a:solidFill>
                <a:schemeClr val="accent3"/>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01</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3"/>
                </a:solidFill>
                <a:latin typeface="微软雅黑"/>
                <a:ea typeface="微软雅黑"/>
              </a:rPr>
              <a:t>03</a:t>
            </a:r>
            <a:endParaRPr lang="zh-CN" altLang="en-US" sz="5000" b="1" dirty="0" smtClean="0">
              <a:solidFill>
                <a:schemeClr val="accent3"/>
              </a:solidFill>
              <a:latin typeface="微软雅黑"/>
              <a:ea typeface="微软雅黑"/>
            </a:endParaRPr>
          </a:p>
        </p:txBody>
      </p:sp>
    </p:spTree>
    <p:extLst>
      <p:ext uri="{BB962C8B-B14F-4D97-AF65-F5344CB8AC3E}">
        <p14:creationId xmlns:p14="http://schemas.microsoft.com/office/powerpoint/2010/main" xmlns="" val="1470124277"/>
      </p:ext>
    </p:extLst>
  </p:cSld>
  <p:clrMapOvr>
    <a:masterClrMapping/>
  </p:clrMapOvr>
  <mc:AlternateContent xmlns:mc="http://schemas.openxmlformats.org/markup-compatibility/2006">
    <mc:Choice xmlns:p14="http://schemas.microsoft.com/office/powerpoint/2010/main" xmlns=""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smtClean="0">
                <a:solidFill>
                  <a:prstClr val="black"/>
                </a:solidFill>
                <a:latin typeface="微软雅黑"/>
                <a:ea typeface="微软雅黑"/>
                <a:sym typeface="微软雅黑" pitchFamily="34" charset="-122"/>
              </a:rPr>
              <a:t>        回顾</a:t>
            </a:r>
            <a:r>
              <a:rPr lang="zh-CN" altLang="en-US" sz="1400" dirty="0">
                <a:solidFill>
                  <a:prstClr val="black"/>
                </a:solidFill>
                <a:latin typeface="微软雅黑"/>
                <a:ea typeface="微软雅黑"/>
                <a:sym typeface="微软雅黑" pitchFamily="34" charset="-122"/>
              </a:rPr>
              <a:t>这一年的工作，在取得成绩的同时，我们也找到了工作中的不足和问题，主要反映于</a:t>
            </a:r>
            <a:r>
              <a:rPr lang="en-US" altLang="zh-CN" sz="1400" dirty="0">
                <a:solidFill>
                  <a:prstClr val="black"/>
                </a:solidFill>
                <a:latin typeface="微软雅黑"/>
                <a:ea typeface="微软雅黑"/>
                <a:sym typeface="微软雅黑" pitchFamily="34" charset="-122"/>
              </a:rPr>
              <a:t>xx</a:t>
            </a:r>
            <a:r>
              <a:rPr lang="zh-CN" altLang="en-US" sz="1400" dirty="0">
                <a:solidFill>
                  <a:prstClr val="black"/>
                </a:solidFill>
                <a:latin typeface="微软雅黑"/>
                <a:ea typeface="微软雅黑"/>
                <a:sym typeface="微软雅黑" pitchFamily="34" charset="-122"/>
              </a:rPr>
              <a:t>及</a:t>
            </a:r>
            <a:r>
              <a:rPr lang="en-US" altLang="zh-CN" sz="1400" dirty="0">
                <a:solidFill>
                  <a:prstClr val="black"/>
                </a:solidFill>
                <a:latin typeface="微软雅黑"/>
                <a:ea typeface="微软雅黑"/>
                <a:sym typeface="微软雅黑" pitchFamily="34" charset="-122"/>
              </a:rPr>
              <a:t>xxx</a:t>
            </a:r>
            <a:r>
              <a:rPr lang="zh-CN" altLang="en-US" sz="1400" dirty="0">
                <a:solidFill>
                  <a:prstClr val="black"/>
                </a:solidFill>
                <a:latin typeface="微软雅黑"/>
                <a:ea typeface="微软雅黑"/>
                <a:sym typeface="微软雅黑" pitchFamily="34" charset="-122"/>
              </a:rPr>
              <a:t>的风格、定型还有待进一步探索，尤其是网上的公司产品库充分体现我们</a:t>
            </a:r>
            <a:r>
              <a:rPr lang="en-US" altLang="zh-CN" sz="1400" dirty="0" err="1">
                <a:solidFill>
                  <a:prstClr val="black"/>
                </a:solidFill>
                <a:latin typeface="微软雅黑"/>
                <a:ea typeface="微软雅黑"/>
                <a:sym typeface="微软雅黑" pitchFamily="34" charset="-122"/>
              </a:rPr>
              <a:t>xxxxx</a:t>
            </a:r>
            <a:r>
              <a:rPr lang="zh-CN" altLang="en-US" sz="1400" dirty="0">
                <a:solidFill>
                  <a:prstClr val="black"/>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400" dirty="0">
                <a:solidFill>
                  <a:srgbClr val="080808"/>
                </a:solidFill>
                <a:latin typeface="微软雅黑"/>
                <a:ea typeface="微软雅黑"/>
              </a:rPr>
              <a:t>2015</a:t>
            </a:r>
            <a:r>
              <a:rPr lang="zh-CN" altLang="en-US" sz="1400" dirty="0">
                <a:solidFill>
                  <a:srgbClr val="080808"/>
                </a:solidFill>
                <a:latin typeface="微软雅黑"/>
                <a:ea typeface="微软雅黑"/>
              </a:rPr>
              <a:t>我们所向披靡，</a:t>
            </a:r>
            <a:r>
              <a:rPr lang="en-US" altLang="zh-CN" sz="1400" dirty="0">
                <a:solidFill>
                  <a:srgbClr val="080808"/>
                </a:solidFill>
                <a:latin typeface="微软雅黑"/>
                <a:ea typeface="微软雅黑"/>
              </a:rPr>
              <a:t>2016</a:t>
            </a:r>
            <a:r>
              <a:rPr lang="zh-CN" altLang="en-US" sz="1400" dirty="0">
                <a:solidFill>
                  <a:srgbClr val="080808"/>
                </a:solidFill>
                <a:latin typeface="微软雅黑"/>
                <a:ea typeface="微软雅黑"/>
              </a:rPr>
              <a:t>我们勇往直前！</a:t>
            </a:r>
            <a:endParaRPr lang="zh-CN" altLang="en-US" sz="1400" dirty="0">
              <a:solidFill>
                <a:srgbClr val="080808"/>
              </a:solidFill>
              <a:latin typeface="微软雅黑"/>
              <a:ea typeface="微软雅黑"/>
              <a:sym typeface="微软雅黑" pitchFamily="34" charset="-122"/>
            </a:endParaRPr>
          </a:p>
          <a:p>
            <a:pPr>
              <a:lnSpc>
                <a:spcPct val="150000"/>
              </a:lnSpc>
            </a:pPr>
            <a:endParaRPr lang="zh-CN" altLang="en-US" sz="1400" dirty="0">
              <a:solidFill>
                <a:prstClr val="black"/>
              </a:solidFill>
              <a:latin typeface="微软雅黑"/>
              <a:ea typeface="微软雅黑"/>
            </a:endParaRPr>
          </a:p>
        </p:txBody>
      </p:sp>
      <p:grpSp>
        <p:nvGrpSpPr>
          <p:cNvPr id="2" name="组合 1"/>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8" name="椭圆 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前 </a:t>
              </a: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7" name="组合 16"/>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4" name="椭圆 23"/>
          <p:cNvSpPr/>
          <p:nvPr/>
        </p:nvSpPr>
        <p:spPr>
          <a:xfrm>
            <a:off x="8423305" y="3522698"/>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8" name="组合 27"/>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4" name="椭圆 33"/>
          <p:cNvSpPr/>
          <p:nvPr/>
        </p:nvSpPr>
        <p:spPr>
          <a:xfrm>
            <a:off x="6629511" y="4707644"/>
            <a:ext cx="274777" cy="274777"/>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5" name="椭圆 34"/>
          <p:cNvSpPr/>
          <p:nvPr/>
        </p:nvSpPr>
        <p:spPr>
          <a:xfrm>
            <a:off x="8585278" y="4984207"/>
            <a:ext cx="137389" cy="137389"/>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7" name="组合 36"/>
          <p:cNvGrpSpPr/>
          <p:nvPr/>
        </p:nvGrpSpPr>
        <p:grpSpPr>
          <a:xfrm>
            <a:off x="4644008" y="770251"/>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smtClean="0">
                  <a:solidFill>
                    <a:prstClr val="white"/>
                  </a:solidFill>
                  <a:latin typeface="微软雅黑"/>
                  <a:ea typeface="微软雅黑"/>
                </a:rPr>
                <a:t>言</a:t>
              </a:r>
              <a:endParaRPr lang="zh-CN" altLang="en-US" sz="4500" b="1" dirty="0">
                <a:solidFill>
                  <a:prstClr val="white"/>
                </a:solidFill>
                <a:latin typeface="微软雅黑"/>
                <a:ea typeface="微软雅黑"/>
              </a:endParaRPr>
            </a:p>
          </p:txBody>
        </p:sp>
      </p:grpSp>
    </p:spTree>
    <p:extLst>
      <p:ext uri="{BB962C8B-B14F-4D97-AF65-F5344CB8AC3E}">
        <p14:creationId xmlns:p14="http://schemas.microsoft.com/office/powerpoint/2010/main" xmlns="" val="4263803482"/>
      </p:ext>
    </p:extLst>
  </p:cSld>
  <p:clrMapOvr>
    <a:masterClrMapping/>
  </p:clrMapOvr>
  <mc:AlternateContent xmlns:mc="http://schemas.openxmlformats.org/markup-compatibility/2006">
    <mc:Choice xmlns:p14="http://schemas.microsoft.com/office/powerpoint/2010/main" xmlns="" Requires="p14">
      <p:transition spd="slow" p14:dur="1500" advClick="0" advTm="5000">
        <p:split orient="vert"/>
      </p:transition>
    </mc:Choice>
    <mc:Fallback>
      <p:transition spd="slow" advClick="0" advTm="5000">
        <p:split orient="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367936" y="2021101"/>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45%</a:t>
              </a:r>
              <a:endParaRPr lang="zh-CN" altLang="en-US" sz="2100" b="1" dirty="0">
                <a:solidFill>
                  <a:schemeClr val="tx1">
                    <a:lumMod val="65000"/>
                    <a:lumOff val="35000"/>
                  </a:schemeClr>
                </a:solidFill>
                <a:latin typeface="+mj-ea"/>
                <a:ea typeface="+mj-ea"/>
              </a:endParaRPr>
            </a:p>
          </p:txBody>
        </p:sp>
      </p:grpSp>
      <p:grpSp>
        <p:nvGrpSpPr>
          <p:cNvPr id="9" name="组合 8"/>
          <p:cNvGrpSpPr/>
          <p:nvPr/>
        </p:nvGrpSpPr>
        <p:grpSpPr>
          <a:xfrm>
            <a:off x="3321508" y="2031184"/>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mj-ea"/>
                  <a:ea typeface="+mj-ea"/>
                </a:rPr>
                <a:t>68%</a:t>
              </a:r>
              <a:endParaRPr lang="zh-CN" altLang="en-US" sz="2000" b="1" dirty="0">
                <a:solidFill>
                  <a:schemeClr val="tx1">
                    <a:lumMod val="65000"/>
                    <a:lumOff val="35000"/>
                  </a:schemeClr>
                </a:solidFill>
                <a:latin typeface="+mj-ea"/>
                <a:ea typeface="+mj-ea"/>
              </a:endParaRPr>
            </a:p>
          </p:txBody>
        </p:sp>
      </p:grpSp>
      <p:grpSp>
        <p:nvGrpSpPr>
          <p:cNvPr id="14" name="组合 13"/>
          <p:cNvGrpSpPr/>
          <p:nvPr/>
        </p:nvGrpSpPr>
        <p:grpSpPr>
          <a:xfrm>
            <a:off x="5127290" y="2025670"/>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79%</a:t>
              </a:r>
              <a:endParaRPr lang="zh-CN" altLang="en-US" sz="2100" b="1" dirty="0">
                <a:solidFill>
                  <a:schemeClr val="tx1">
                    <a:lumMod val="65000"/>
                    <a:lumOff val="35000"/>
                  </a:schemeClr>
                </a:solidFill>
                <a:latin typeface="+mj-ea"/>
                <a:ea typeface="+mj-ea"/>
              </a:endParaRPr>
            </a:p>
          </p:txBody>
        </p:sp>
      </p:grpSp>
      <p:grpSp>
        <p:nvGrpSpPr>
          <p:cNvPr id="19" name="组合 18"/>
          <p:cNvGrpSpPr/>
          <p:nvPr/>
        </p:nvGrpSpPr>
        <p:grpSpPr>
          <a:xfrm>
            <a:off x="6976586" y="2019651"/>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92%</a:t>
              </a:r>
              <a:endParaRPr lang="zh-CN" altLang="en-US" sz="2100" b="1" dirty="0">
                <a:solidFill>
                  <a:schemeClr val="tx1">
                    <a:lumMod val="65000"/>
                    <a:lumOff val="35000"/>
                  </a:schemeClr>
                </a:solidFill>
                <a:latin typeface="+mj-ea"/>
                <a:ea typeface="+mj-ea"/>
              </a:endParaRPr>
            </a:p>
          </p:txBody>
        </p:sp>
      </p:grpSp>
      <p:sp>
        <p:nvSpPr>
          <p:cNvPr id="24" name="Freeform 8"/>
          <p:cNvSpPr>
            <a:spLocks/>
          </p:cNvSpPr>
          <p:nvPr/>
        </p:nvSpPr>
        <p:spPr bwMode="auto">
          <a:xfrm rot="18900000">
            <a:off x="1411691" y="2363455"/>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5" name="Freeform 7"/>
          <p:cNvSpPr>
            <a:spLocks/>
          </p:cNvSpPr>
          <p:nvPr/>
        </p:nvSpPr>
        <p:spPr bwMode="auto">
          <a:xfrm rot="19087048">
            <a:off x="3320073" y="2260446"/>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6" name="Freeform 6"/>
          <p:cNvSpPr>
            <a:spLocks/>
          </p:cNvSpPr>
          <p:nvPr/>
        </p:nvSpPr>
        <p:spPr bwMode="auto">
          <a:xfrm rot="19290703">
            <a:off x="5060464" y="2119119"/>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sp>
        <p:nvSpPr>
          <p:cNvPr id="27" name="Freeform 5"/>
          <p:cNvSpPr>
            <a:spLocks/>
          </p:cNvSpPr>
          <p:nvPr/>
        </p:nvSpPr>
        <p:spPr bwMode="auto">
          <a:xfrm rot="19810786">
            <a:off x="6859697" y="1922971"/>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j-ea"/>
              <a:ea typeface="+mj-ea"/>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0"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3"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p>
          </p:txBody>
        </p:sp>
      </p:grpSp>
      <p:sp>
        <p:nvSpPr>
          <p:cNvPr id="40" name="TextBox 83"/>
          <p:cNvSpPr txBox="1"/>
          <p:nvPr/>
        </p:nvSpPr>
        <p:spPr>
          <a:xfrm>
            <a:off x="1187624"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1" name="TextBox 84"/>
          <p:cNvSpPr txBox="1"/>
          <p:nvPr/>
        </p:nvSpPr>
        <p:spPr>
          <a:xfrm>
            <a:off x="3027275"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2" name="TextBox 85"/>
          <p:cNvSpPr txBox="1"/>
          <p:nvPr/>
        </p:nvSpPr>
        <p:spPr>
          <a:xfrm>
            <a:off x="4796502"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3" name="TextBox 86"/>
          <p:cNvSpPr txBox="1"/>
          <p:nvPr/>
        </p:nvSpPr>
        <p:spPr>
          <a:xfrm>
            <a:off x="6740718"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Tree>
    <p:extLst>
      <p:ext uri="{BB962C8B-B14F-4D97-AF65-F5344CB8AC3E}">
        <p14:creationId xmlns:p14="http://schemas.microsoft.com/office/powerpoint/2010/main" xmlns="" val="2995378583"/>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18"/>
          <p:cNvSpPr txBox="1"/>
          <p:nvPr/>
        </p:nvSpPr>
        <p:spPr>
          <a:xfrm>
            <a:off x="6894120" y="1386819"/>
            <a:ext cx="1368152" cy="532453"/>
          </a:xfrm>
          <a:prstGeom prst="rect">
            <a:avLst/>
          </a:prstGeom>
          <a:noFill/>
        </p:spPr>
        <p:txBody>
          <a:bodyPr wrap="square" rtlCol="0">
            <a:spAutoFit/>
          </a:bodyPr>
          <a:lstStyle/>
          <a:p>
            <a:pPr>
              <a:lnSpc>
                <a:spcPct val="130000"/>
              </a:lnSpc>
              <a:defRPr/>
            </a:pPr>
            <a:r>
              <a:rPr lang="en-US" altLang="zh-CN" sz="1100" dirty="0">
                <a:solidFill>
                  <a:prstClr val="black"/>
                </a:solidFill>
                <a:latin typeface="+mj-ea"/>
                <a:ea typeface="+mj-ea"/>
              </a:rPr>
              <a:t>01</a:t>
            </a:r>
            <a:r>
              <a:rPr lang="zh-CN" altLang="en-US" sz="1100" dirty="0">
                <a:solidFill>
                  <a:prstClr val="black"/>
                </a:solidFill>
                <a:latin typeface="+mj-ea"/>
                <a:ea typeface="+mj-ea"/>
              </a:rPr>
              <a:t>、点击输入简要文字内容，</a:t>
            </a:r>
            <a:r>
              <a:rPr lang="zh-CN" altLang="en-US" sz="1100" dirty="0" smtClean="0">
                <a:solidFill>
                  <a:prstClr val="black"/>
                </a:solidFill>
                <a:latin typeface="+mj-ea"/>
                <a:ea typeface="+mj-ea"/>
              </a:rPr>
              <a:t>文字</a:t>
            </a:r>
            <a:endParaRPr lang="zh-CN" altLang="en-US" sz="1100" dirty="0">
              <a:solidFill>
                <a:prstClr val="black"/>
              </a:solidFill>
              <a:latin typeface="+mj-ea"/>
              <a:ea typeface="+mj-ea"/>
            </a:endParaRPr>
          </a:p>
        </p:txBody>
      </p:sp>
      <p:sp>
        <p:nvSpPr>
          <p:cNvPr id="5" name="TextBox 19"/>
          <p:cNvSpPr txBox="1"/>
          <p:nvPr/>
        </p:nvSpPr>
        <p:spPr>
          <a:xfrm>
            <a:off x="6894120" y="2519445"/>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100" dirty="0" smtClean="0">
                <a:solidFill>
                  <a:prstClr val="black"/>
                </a:solidFill>
                <a:latin typeface="+mj-ea"/>
                <a:ea typeface="+mj-ea"/>
              </a:rPr>
              <a:t>02</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p>
        </p:txBody>
      </p:sp>
      <p:sp>
        <p:nvSpPr>
          <p:cNvPr id="6" name="TextBox 20"/>
          <p:cNvSpPr txBox="1"/>
          <p:nvPr/>
        </p:nvSpPr>
        <p:spPr>
          <a:xfrm>
            <a:off x="6894120" y="3731829"/>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a:lnSpc>
                <a:spcPct val="130000"/>
              </a:lnSpc>
              <a:defRPr/>
            </a:pPr>
            <a:r>
              <a:rPr lang="en-US" altLang="zh-CN" sz="1100" dirty="0" smtClean="0">
                <a:solidFill>
                  <a:prstClr val="black"/>
                </a:solidFill>
                <a:latin typeface="+mj-ea"/>
                <a:ea typeface="+mj-ea"/>
              </a:rPr>
              <a:t>03</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p>
        </p:txBody>
      </p:sp>
      <p:sp>
        <p:nvSpPr>
          <p:cNvPr id="7" name="TextBox 22"/>
          <p:cNvSpPr txBox="1"/>
          <p:nvPr/>
        </p:nvSpPr>
        <p:spPr>
          <a:xfrm>
            <a:off x="491146" y="1618550"/>
            <a:ext cx="2952328" cy="532453"/>
          </a:xfrm>
          <a:prstGeom prst="rect">
            <a:avLst/>
          </a:prstGeom>
          <a:noFill/>
        </p:spPr>
        <p:txBody>
          <a:bodyPr wrap="square" rtlCol="0">
            <a:spAutoFit/>
          </a:bodyPr>
          <a:lstStyle/>
          <a:p>
            <a:pPr>
              <a:lnSpc>
                <a:spcPct val="130000"/>
              </a:lnSpc>
              <a:defRPr/>
            </a:pPr>
            <a:r>
              <a:rPr lang="zh-CN" altLang="en-US" sz="1100" dirty="0" smtClean="0">
                <a:solidFill>
                  <a:prstClr val="black"/>
                </a:solidFill>
                <a:latin typeface="+mj-ea"/>
                <a:ea typeface="+mj-ea"/>
              </a:rPr>
              <a:t>点击</a:t>
            </a:r>
            <a:r>
              <a:rPr lang="zh-CN" altLang="en-US" sz="1100" dirty="0">
                <a:solidFill>
                  <a:prstClr val="black"/>
                </a:solidFill>
                <a:latin typeface="+mj-ea"/>
                <a:ea typeface="+mj-ea"/>
              </a:rPr>
              <a:t>输入简要文字内容，文字内容需概括精炼，不用多余的文字修饰，言简意赅的</a:t>
            </a:r>
            <a:r>
              <a:rPr lang="zh-CN" altLang="en-US" sz="1100" dirty="0" smtClean="0">
                <a:solidFill>
                  <a:prstClr val="black"/>
                </a:solidFill>
                <a:latin typeface="+mj-ea"/>
                <a:ea typeface="+mj-ea"/>
              </a:rPr>
              <a:t>说明</a:t>
            </a:r>
            <a:endParaRPr lang="zh-CN" altLang="en-US" sz="1100" dirty="0">
              <a:solidFill>
                <a:prstClr val="black"/>
              </a:solidFill>
              <a:latin typeface="+mj-ea"/>
              <a:ea typeface="+mj-ea"/>
            </a:endParaRPr>
          </a:p>
        </p:txBody>
      </p:sp>
      <p:cxnSp>
        <p:nvCxnSpPr>
          <p:cNvPr id="8" name="直接连接符 7"/>
          <p:cNvCxnSpPr/>
          <p:nvPr/>
        </p:nvCxnSpPr>
        <p:spPr>
          <a:xfrm flipV="1">
            <a:off x="4895760" y="1629870"/>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49904" y="2945173"/>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95760" y="3254929"/>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28649" y="1114494"/>
            <a:ext cx="1090590" cy="106805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algn="ctr"/>
              <a:r>
                <a:rPr lang="zh-CN" altLang="en-US" sz="1500" b="1" dirty="0" smtClean="0">
                  <a:solidFill>
                    <a:schemeClr val="accent1"/>
                  </a:solidFill>
                  <a:latin typeface="+mj-ea"/>
                  <a:ea typeface="+mj-ea"/>
                </a:rPr>
                <a:t>标题</a:t>
              </a:r>
              <a:endParaRPr lang="en-US" altLang="zh-CN" sz="1500" b="1" dirty="0" smtClean="0">
                <a:solidFill>
                  <a:schemeClr val="accent1"/>
                </a:solidFill>
                <a:latin typeface="+mj-ea"/>
                <a:ea typeface="+mj-ea"/>
              </a:endParaRPr>
            </a:p>
            <a:p>
              <a:pPr algn="ctr"/>
              <a:r>
                <a:rPr lang="zh-CN" altLang="en-US" sz="1500" b="1" dirty="0" smtClean="0">
                  <a:solidFill>
                    <a:schemeClr val="accent1"/>
                  </a:solidFill>
                  <a:latin typeface="+mj-ea"/>
                  <a:ea typeface="+mj-ea"/>
                </a:rPr>
                <a:t>内容</a:t>
              </a:r>
            </a:p>
          </p:txBody>
        </p:sp>
      </p:grpSp>
      <p:grpSp>
        <p:nvGrpSpPr>
          <p:cNvPr id="16" name="组合 15"/>
          <p:cNvGrpSpPr/>
          <p:nvPr/>
        </p:nvGrpSpPr>
        <p:grpSpPr>
          <a:xfrm>
            <a:off x="5767709" y="2345610"/>
            <a:ext cx="1068059" cy="106805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algn="ctr"/>
              <a:r>
                <a:rPr lang="zh-CN" altLang="en-US" sz="1500" b="1" dirty="0">
                  <a:solidFill>
                    <a:schemeClr val="accent2"/>
                  </a:solidFill>
                  <a:latin typeface="+mj-ea"/>
                  <a:ea typeface="+mj-ea"/>
                </a:rPr>
                <a:t>标题</a:t>
              </a:r>
              <a:endParaRPr lang="en-US" altLang="zh-CN" sz="1500" b="1" dirty="0">
                <a:solidFill>
                  <a:schemeClr val="accent2"/>
                </a:solidFill>
                <a:latin typeface="+mj-ea"/>
                <a:ea typeface="+mj-ea"/>
              </a:endParaRPr>
            </a:p>
            <a:p>
              <a:pPr algn="ctr"/>
              <a:r>
                <a:rPr lang="zh-CN" altLang="en-US" sz="1500" b="1" dirty="0">
                  <a:solidFill>
                    <a:schemeClr val="accent2"/>
                  </a:solidFill>
                  <a:latin typeface="+mj-ea"/>
                  <a:ea typeface="+mj-ea"/>
                </a:rPr>
                <a:t>内容</a:t>
              </a:r>
            </a:p>
          </p:txBody>
        </p:sp>
      </p:grpSp>
      <p:grpSp>
        <p:nvGrpSpPr>
          <p:cNvPr id="21" name="组合 20"/>
          <p:cNvGrpSpPr/>
          <p:nvPr/>
        </p:nvGrpSpPr>
        <p:grpSpPr>
          <a:xfrm>
            <a:off x="5741068" y="3587813"/>
            <a:ext cx="1081044" cy="106805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5" name="椭圆 2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algn="ctr"/>
              <a:r>
                <a:rPr lang="zh-CN" altLang="en-US" sz="1500" b="1" dirty="0">
                  <a:solidFill>
                    <a:schemeClr val="accent3"/>
                  </a:solidFill>
                  <a:latin typeface="+mj-ea"/>
                  <a:ea typeface="+mj-ea"/>
                </a:rPr>
                <a:t>标题</a:t>
              </a:r>
              <a:endParaRPr lang="en-US" altLang="zh-CN" sz="1500" b="1" dirty="0">
                <a:solidFill>
                  <a:schemeClr val="accent3"/>
                </a:solidFill>
                <a:latin typeface="+mj-ea"/>
                <a:ea typeface="+mj-ea"/>
              </a:endParaRPr>
            </a:p>
            <a:p>
              <a:pPr algn="ctr"/>
              <a:r>
                <a:rPr lang="zh-CN" altLang="en-US" sz="1500" b="1" dirty="0">
                  <a:solidFill>
                    <a:schemeClr val="accent3"/>
                  </a:solidFill>
                  <a:latin typeface="+mj-ea"/>
                  <a:ea typeface="+mj-ea"/>
                </a:rPr>
                <a:t>内容</a:t>
              </a:r>
            </a:p>
          </p:txBody>
        </p:sp>
      </p:grpSp>
      <p:grpSp>
        <p:nvGrpSpPr>
          <p:cNvPr id="26" name="组合 25"/>
          <p:cNvGrpSpPr/>
          <p:nvPr/>
        </p:nvGrpSpPr>
        <p:grpSpPr>
          <a:xfrm>
            <a:off x="3635896" y="2082565"/>
            <a:ext cx="1458024" cy="1458024"/>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8" name="椭圆 27"/>
            <p:cNvSpPr/>
            <p:nvPr/>
          </p:nvSpPr>
          <p:spPr>
            <a:xfrm>
              <a:off x="859391" y="680166"/>
              <a:ext cx="1188000" cy="1188000"/>
            </a:xfrm>
            <a:prstGeom prst="ellipse">
              <a:avLst/>
            </a:prstGeom>
            <a:blipFill dpi="0" rotWithShape="1">
              <a:blip r:embed="rId3" cstate="print"/>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1" name="组合 30"/>
          <p:cNvGrpSpPr/>
          <p:nvPr/>
        </p:nvGrpSpPr>
        <p:grpSpPr>
          <a:xfrm>
            <a:off x="1355242" y="1114494"/>
            <a:ext cx="1356392" cy="432536"/>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5" name="椭圆 3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1"/>
                  </a:solidFill>
                  <a:latin typeface="+mj-ea"/>
                  <a:ea typeface="+mj-ea"/>
                </a:rPr>
                <a:t>标题内容</a:t>
              </a:r>
              <a:endParaRPr lang="zh-CN" altLang="en-US" dirty="0">
                <a:solidFill>
                  <a:schemeClr val="accent1"/>
                </a:solidFill>
                <a:latin typeface="+mj-ea"/>
                <a:ea typeface="+mj-ea"/>
              </a:endParaRPr>
            </a:p>
          </p:txBody>
        </p:sp>
      </p:grpSp>
      <p:sp>
        <p:nvSpPr>
          <p:cNvPr id="38" name="TextBox 81"/>
          <p:cNvSpPr txBox="1"/>
          <p:nvPr/>
        </p:nvSpPr>
        <p:spPr>
          <a:xfrm>
            <a:off x="491146" y="2914694"/>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p>
        </p:txBody>
      </p:sp>
      <p:sp>
        <p:nvSpPr>
          <p:cNvPr id="39" name="TextBox 82"/>
          <p:cNvSpPr txBox="1"/>
          <p:nvPr/>
        </p:nvSpPr>
        <p:spPr>
          <a:xfrm>
            <a:off x="491146" y="4138830"/>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p>
        </p:txBody>
      </p:sp>
      <p:grpSp>
        <p:nvGrpSpPr>
          <p:cNvPr id="40" name="组合 39"/>
          <p:cNvGrpSpPr/>
          <p:nvPr/>
        </p:nvGrpSpPr>
        <p:grpSpPr>
          <a:xfrm>
            <a:off x="1355242" y="2347574"/>
            <a:ext cx="1356392" cy="432536"/>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4" name="椭圆 4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2"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2"/>
                  </a:solidFill>
                  <a:latin typeface="+mj-ea"/>
                  <a:ea typeface="+mj-ea"/>
                </a:rPr>
                <a:t>标题内容</a:t>
              </a:r>
              <a:endParaRPr lang="zh-CN" altLang="en-US" dirty="0">
                <a:solidFill>
                  <a:schemeClr val="accent2"/>
                </a:solidFill>
                <a:latin typeface="+mj-ea"/>
                <a:ea typeface="+mj-ea"/>
              </a:endParaRPr>
            </a:p>
          </p:txBody>
        </p:sp>
      </p:grpSp>
      <p:grpSp>
        <p:nvGrpSpPr>
          <p:cNvPr id="47" name="组合 46"/>
          <p:cNvGrpSpPr/>
          <p:nvPr/>
        </p:nvGrpSpPr>
        <p:grpSpPr>
          <a:xfrm>
            <a:off x="1355241" y="3569621"/>
            <a:ext cx="1356392" cy="432536"/>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1" name="椭圆 50"/>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9"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accent3"/>
                  </a:solidFill>
                  <a:latin typeface="+mj-ea"/>
                  <a:ea typeface="+mj-ea"/>
                </a:rPr>
                <a:t>标题内容</a:t>
              </a:r>
              <a:endParaRPr lang="zh-CN" altLang="en-US" dirty="0">
                <a:solidFill>
                  <a:schemeClr val="accent3"/>
                </a:solidFill>
                <a:latin typeface="+mj-ea"/>
                <a:ea typeface="+mj-ea"/>
              </a:endParaRPr>
            </a:p>
          </p:txBody>
        </p:sp>
      </p:grpSp>
    </p:spTree>
    <p:extLst>
      <p:ext uri="{BB962C8B-B14F-4D97-AF65-F5344CB8AC3E}">
        <p14:creationId xmlns:p14="http://schemas.microsoft.com/office/powerpoint/2010/main" xmlns="" val="723694000"/>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6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9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12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26"/>
                                        </p:tgtEl>
                                        <p:attrNameLst>
                                          <p:attrName>ppt_x</p:attrName>
                                          <p:attrName>ppt_y</p:attrName>
                                        </p:attrNameLst>
                                      </p:cBhvr>
                                      <p:rCtr x="8924" y="44383"/>
                                    </p:animMotion>
                                  </p:childTnLst>
                                </p:cTn>
                              </p:par>
                            </p:childTnLst>
                          </p:cTn>
                        </p:par>
                        <p:par>
                          <p:cTn id="35" fill="hold">
                            <p:stCondLst>
                              <p:cond delay="21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26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31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955924" y="1347614"/>
            <a:ext cx="2501127" cy="1132494"/>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 name="圆角矩形 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2106991" y="1566566"/>
            <a:ext cx="621046" cy="621045"/>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0" name="Group 41"/>
          <p:cNvGrpSpPr>
            <a:grpSpLocks/>
          </p:cNvGrpSpPr>
          <p:nvPr/>
        </p:nvGrpSpPr>
        <p:grpSpPr bwMode="auto">
          <a:xfrm>
            <a:off x="2820179" y="1566565"/>
            <a:ext cx="1458171" cy="799752"/>
            <a:chOff x="0" y="0"/>
            <a:chExt cx="2419" cy="1343"/>
          </a:xfrm>
        </p:grpSpPr>
        <p:sp>
          <p:nvSpPr>
            <p:cNvPr id="1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1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13" name="Freeform 9"/>
          <p:cNvSpPr>
            <a:spLocks noEditPoints="1"/>
          </p:cNvSpPr>
          <p:nvPr/>
        </p:nvSpPr>
        <p:spPr bwMode="auto">
          <a:xfrm>
            <a:off x="2250486" y="1757309"/>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14" name="组合 13"/>
          <p:cNvGrpSpPr/>
          <p:nvPr/>
        </p:nvGrpSpPr>
        <p:grpSpPr>
          <a:xfrm>
            <a:off x="4788024" y="1347614"/>
            <a:ext cx="2501127" cy="1132494"/>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圆角矩形 1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7" name="组合 16"/>
          <p:cNvGrpSpPr/>
          <p:nvPr/>
        </p:nvGrpSpPr>
        <p:grpSpPr>
          <a:xfrm>
            <a:off x="4939091" y="1566566"/>
            <a:ext cx="621046" cy="62104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0" name="Group 41"/>
          <p:cNvGrpSpPr>
            <a:grpSpLocks/>
          </p:cNvGrpSpPr>
          <p:nvPr/>
        </p:nvGrpSpPr>
        <p:grpSpPr bwMode="auto">
          <a:xfrm>
            <a:off x="5652279" y="1566565"/>
            <a:ext cx="1458171" cy="799752"/>
            <a:chOff x="0" y="0"/>
            <a:chExt cx="2419" cy="1343"/>
          </a:xfrm>
        </p:grpSpPr>
        <p:sp>
          <p:nvSpPr>
            <p:cNvPr id="2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2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23" name="Freeform 8"/>
          <p:cNvSpPr>
            <a:spLocks noEditPoints="1"/>
          </p:cNvSpPr>
          <p:nvPr/>
        </p:nvSpPr>
        <p:spPr bwMode="auto">
          <a:xfrm>
            <a:off x="5127381" y="1797571"/>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24" name="组合 23"/>
          <p:cNvGrpSpPr/>
          <p:nvPr/>
        </p:nvGrpSpPr>
        <p:grpSpPr>
          <a:xfrm>
            <a:off x="1955924" y="2808114"/>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7" name="组合 26"/>
          <p:cNvGrpSpPr/>
          <p:nvPr/>
        </p:nvGrpSpPr>
        <p:grpSpPr>
          <a:xfrm>
            <a:off x="2106991" y="3027066"/>
            <a:ext cx="621046" cy="62104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30" name="Group 41"/>
          <p:cNvGrpSpPr>
            <a:grpSpLocks/>
          </p:cNvGrpSpPr>
          <p:nvPr/>
        </p:nvGrpSpPr>
        <p:grpSpPr bwMode="auto">
          <a:xfrm>
            <a:off x="2820179" y="3027065"/>
            <a:ext cx="1458171" cy="799752"/>
            <a:chOff x="0" y="0"/>
            <a:chExt cx="2419" cy="1343"/>
          </a:xfrm>
        </p:grpSpPr>
        <p:sp>
          <p:nvSpPr>
            <p:cNvPr id="3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3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33" name="Freeform 7"/>
          <p:cNvSpPr>
            <a:spLocks/>
          </p:cNvSpPr>
          <p:nvPr/>
        </p:nvSpPr>
        <p:spPr bwMode="auto">
          <a:xfrm>
            <a:off x="2242485" y="3188685"/>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34" name="组合 33"/>
          <p:cNvGrpSpPr/>
          <p:nvPr/>
        </p:nvGrpSpPr>
        <p:grpSpPr>
          <a:xfrm>
            <a:off x="4789276" y="2808114"/>
            <a:ext cx="2501127" cy="1132494"/>
            <a:chOff x="4304043" y="1286668"/>
            <a:chExt cx="3837944" cy="2757793"/>
          </a:xfrm>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圆角矩形 3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7" name="组合 36"/>
          <p:cNvGrpSpPr/>
          <p:nvPr/>
        </p:nvGrpSpPr>
        <p:grpSpPr>
          <a:xfrm>
            <a:off x="4940343" y="3027066"/>
            <a:ext cx="621046" cy="621045"/>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40" name="Group 41"/>
          <p:cNvGrpSpPr>
            <a:grpSpLocks/>
          </p:cNvGrpSpPr>
          <p:nvPr/>
        </p:nvGrpSpPr>
        <p:grpSpPr bwMode="auto">
          <a:xfrm>
            <a:off x="5653531" y="3027065"/>
            <a:ext cx="1458171" cy="799752"/>
            <a:chOff x="0" y="0"/>
            <a:chExt cx="2419" cy="1343"/>
          </a:xfrm>
        </p:grpSpPr>
        <p:sp>
          <p:nvSpPr>
            <p:cNvPr id="41"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42"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43" name="Freeform 6"/>
          <p:cNvSpPr>
            <a:spLocks noEditPoints="1"/>
          </p:cNvSpPr>
          <p:nvPr/>
        </p:nvSpPr>
        <p:spPr bwMode="auto">
          <a:xfrm>
            <a:off x="5130695" y="3210169"/>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spTree>
    <p:extLst>
      <p:ext uri="{BB962C8B-B14F-4D97-AF65-F5344CB8AC3E}">
        <p14:creationId xmlns:p14="http://schemas.microsoft.com/office/powerpoint/2010/main" xmlns="" val="3047801200"/>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anim calcmode="lin" valueType="num">
                                      <p:cBhvr>
                                        <p:cTn id="54" dur="500" fill="hold"/>
                                        <p:tgtEl>
                                          <p:spTgt spid="33"/>
                                        </p:tgtEl>
                                        <p:attrNameLst>
                                          <p:attrName>ppt_x</p:attrName>
                                        </p:attrNameLst>
                                      </p:cBhvr>
                                      <p:tavLst>
                                        <p:tav tm="0">
                                          <p:val>
                                            <p:strVal val="#ppt_x"/>
                                          </p:val>
                                        </p:tav>
                                        <p:tav tm="100000">
                                          <p:val>
                                            <p:strVal val="#ppt_x"/>
                                          </p:val>
                                        </p:tav>
                                      </p:tavLst>
                                    </p:anim>
                                    <p:anim calcmode="lin" valueType="num">
                                      <p:cBhvr>
                                        <p:cTn id="55" dur="5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anim calcmode="lin" valueType="num">
                                      <p:cBhvr>
                                        <p:cTn id="74" dur="500" fill="hold"/>
                                        <p:tgtEl>
                                          <p:spTgt spid="43"/>
                                        </p:tgtEl>
                                        <p:attrNameLst>
                                          <p:attrName>ppt_x</p:attrName>
                                        </p:attrNameLst>
                                      </p:cBhvr>
                                      <p:tavLst>
                                        <p:tav tm="0">
                                          <p:val>
                                            <p:strVal val="#ppt_x"/>
                                          </p:val>
                                        </p:tav>
                                        <p:tav tm="100000">
                                          <p:val>
                                            <p:strVal val="#ppt_x"/>
                                          </p:val>
                                        </p:tav>
                                      </p:tavLst>
                                    </p:anim>
                                    <p:anim calcmode="lin" valueType="num">
                                      <p:cBhvr>
                                        <p:cTn id="75" dur="500" fill="hold"/>
                                        <p:tgtEl>
                                          <p:spTgt spid="4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nimBg="1"/>
      <p:bldP spid="33"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rot="5400000">
            <a:off x="2570636" y="2903009"/>
            <a:ext cx="2093533" cy="1161081"/>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5" name="组合 4"/>
          <p:cNvGrpSpPr/>
          <p:nvPr/>
        </p:nvGrpSpPr>
        <p:grpSpPr>
          <a:xfrm>
            <a:off x="3184393" y="3575022"/>
            <a:ext cx="886646" cy="8866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1558466" y="1864187"/>
            <a:ext cx="1161081" cy="266612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 name="椭圆 10"/>
          <p:cNvSpPr/>
          <p:nvPr/>
        </p:nvSpPr>
        <p:spPr>
          <a:xfrm>
            <a:off x="1696948" y="3568355"/>
            <a:ext cx="899981" cy="89998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圆角矩形 11"/>
          <p:cNvSpPr/>
          <p:nvPr/>
        </p:nvSpPr>
        <p:spPr>
          <a:xfrm rot="5400000">
            <a:off x="5286529" y="2662110"/>
            <a:ext cx="2575331" cy="1161081"/>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3" name="组合 12"/>
          <p:cNvGrpSpPr/>
          <p:nvPr/>
        </p:nvGrpSpPr>
        <p:grpSpPr>
          <a:xfrm>
            <a:off x="6145946" y="3575022"/>
            <a:ext cx="886646" cy="8866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6" name="组合 15"/>
          <p:cNvGrpSpPr/>
          <p:nvPr/>
        </p:nvGrpSpPr>
        <p:grpSpPr>
          <a:xfrm>
            <a:off x="4515258" y="1864187"/>
            <a:ext cx="1161081" cy="266612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9" name="椭圆 18"/>
          <p:cNvSpPr/>
          <p:nvPr/>
        </p:nvSpPr>
        <p:spPr>
          <a:xfrm>
            <a:off x="4658502" y="3568355"/>
            <a:ext cx="899981" cy="899981"/>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 name="TextBox 123"/>
          <p:cNvSpPr txBox="1"/>
          <p:nvPr/>
        </p:nvSpPr>
        <p:spPr>
          <a:xfrm>
            <a:off x="4703573" y="2273552"/>
            <a:ext cx="659155" cy="369332"/>
          </a:xfrm>
          <a:prstGeom prst="rect">
            <a:avLst/>
          </a:prstGeom>
          <a:noFill/>
        </p:spPr>
        <p:txBody>
          <a:bodyPr wrap="none" rtlCol="0">
            <a:spAutoFit/>
          </a:bodyPr>
          <a:lstStyle/>
          <a:p>
            <a:r>
              <a:rPr lang="en-US" altLang="zh-CN" dirty="0" smtClean="0">
                <a:latin typeface="+mj-ea"/>
                <a:ea typeface="+mj-ea"/>
              </a:rPr>
              <a:t>25%</a:t>
            </a:r>
            <a:endParaRPr lang="zh-CN" altLang="en-US" dirty="0">
              <a:latin typeface="+mj-ea"/>
              <a:ea typeface="+mj-ea"/>
            </a:endParaRPr>
          </a:p>
        </p:txBody>
      </p:sp>
      <p:sp>
        <p:nvSpPr>
          <p:cNvPr id="21" name="TextBox 124"/>
          <p:cNvSpPr txBox="1"/>
          <p:nvPr/>
        </p:nvSpPr>
        <p:spPr>
          <a:xfrm>
            <a:off x="1712519" y="2273552"/>
            <a:ext cx="659155" cy="369332"/>
          </a:xfrm>
          <a:prstGeom prst="rect">
            <a:avLst/>
          </a:prstGeom>
          <a:noFill/>
        </p:spPr>
        <p:txBody>
          <a:bodyPr wrap="none" rtlCol="0">
            <a:spAutoFit/>
          </a:bodyPr>
          <a:lstStyle/>
          <a:p>
            <a:r>
              <a:rPr lang="en-US" altLang="zh-CN" dirty="0" smtClean="0">
                <a:latin typeface="+mj-ea"/>
                <a:ea typeface="+mj-ea"/>
              </a:rPr>
              <a:t>25%</a:t>
            </a:r>
            <a:endParaRPr lang="zh-CN" altLang="en-US" dirty="0">
              <a:latin typeface="+mj-ea"/>
              <a:ea typeface="+mj-ea"/>
            </a:endParaRPr>
          </a:p>
        </p:txBody>
      </p:sp>
      <p:sp>
        <p:nvSpPr>
          <p:cNvPr id="22" name="TextBox 127"/>
          <p:cNvSpPr txBox="1"/>
          <p:nvPr/>
        </p:nvSpPr>
        <p:spPr>
          <a:xfrm>
            <a:off x="3184393" y="2783200"/>
            <a:ext cx="659155" cy="369332"/>
          </a:xfrm>
          <a:prstGeom prst="rect">
            <a:avLst/>
          </a:prstGeom>
          <a:noFill/>
        </p:spPr>
        <p:txBody>
          <a:bodyPr wrap="none" rtlCol="0">
            <a:spAutoFit/>
          </a:bodyPr>
          <a:lstStyle/>
          <a:p>
            <a:r>
              <a:rPr lang="en-US" altLang="zh-CN" dirty="0" smtClean="0">
                <a:solidFill>
                  <a:schemeClr val="bg1"/>
                </a:solidFill>
                <a:latin typeface="+mj-ea"/>
                <a:ea typeface="+mj-ea"/>
              </a:rPr>
              <a:t>15%</a:t>
            </a:r>
            <a:endParaRPr lang="zh-CN" altLang="en-US" dirty="0">
              <a:solidFill>
                <a:schemeClr val="bg1"/>
              </a:solidFill>
              <a:latin typeface="+mj-ea"/>
              <a:ea typeface="+mj-ea"/>
            </a:endParaRPr>
          </a:p>
        </p:txBody>
      </p:sp>
      <p:sp>
        <p:nvSpPr>
          <p:cNvPr id="23" name="TextBox 128"/>
          <p:cNvSpPr txBox="1"/>
          <p:nvPr/>
        </p:nvSpPr>
        <p:spPr>
          <a:xfrm>
            <a:off x="6165297" y="2273552"/>
            <a:ext cx="659155" cy="369332"/>
          </a:xfrm>
          <a:prstGeom prst="rect">
            <a:avLst/>
          </a:prstGeom>
          <a:noFill/>
        </p:spPr>
        <p:txBody>
          <a:bodyPr wrap="none" rtlCol="0">
            <a:spAutoFit/>
          </a:bodyPr>
          <a:lstStyle/>
          <a:p>
            <a:r>
              <a:rPr lang="en-US" altLang="zh-CN" dirty="0" smtClean="0">
                <a:solidFill>
                  <a:schemeClr val="bg1"/>
                </a:solidFill>
                <a:latin typeface="+mj-ea"/>
                <a:ea typeface="+mj-ea"/>
              </a:rPr>
              <a:t>25%</a:t>
            </a:r>
            <a:endParaRPr lang="zh-CN" altLang="en-US" dirty="0">
              <a:solidFill>
                <a:schemeClr val="bg1"/>
              </a:solidFill>
              <a:latin typeface="+mj-ea"/>
              <a:ea typeface="+mj-ea"/>
            </a:endParaRPr>
          </a:p>
        </p:txBody>
      </p:sp>
      <p:sp>
        <p:nvSpPr>
          <p:cNvPr id="24" name="TextBox 131"/>
          <p:cNvSpPr txBox="1"/>
          <p:nvPr/>
        </p:nvSpPr>
        <p:spPr>
          <a:xfrm>
            <a:off x="1691680" y="828257"/>
            <a:ext cx="1107996" cy="276999"/>
          </a:xfrm>
          <a:prstGeom prst="rect">
            <a:avLst/>
          </a:prstGeom>
          <a:noFill/>
        </p:spPr>
        <p:txBody>
          <a:bodyPr wrap="none" rtlCol="0">
            <a:spAutoFit/>
          </a:bodyPr>
          <a:lstStyle/>
          <a:p>
            <a:r>
              <a:rPr lang="zh-CN" altLang="en-US" sz="1200" dirty="0" smtClean="0">
                <a:solidFill>
                  <a:srgbClr val="080808"/>
                </a:solidFill>
                <a:latin typeface="+mj-ea"/>
                <a:ea typeface="+mj-ea"/>
              </a:rPr>
              <a:t>添加文字标题</a:t>
            </a:r>
            <a:endParaRPr lang="zh-CN" altLang="en-US" sz="1200" dirty="0">
              <a:solidFill>
                <a:srgbClr val="080808"/>
              </a:solidFill>
              <a:latin typeface="+mj-ea"/>
              <a:ea typeface="+mj-ea"/>
            </a:endParaRPr>
          </a:p>
        </p:txBody>
      </p:sp>
      <p:sp>
        <p:nvSpPr>
          <p:cNvPr id="25" name="TextBox 132"/>
          <p:cNvSpPr txBox="1"/>
          <p:nvPr/>
        </p:nvSpPr>
        <p:spPr>
          <a:xfrm>
            <a:off x="1691680" y="987574"/>
            <a:ext cx="2646878" cy="461665"/>
          </a:xfrm>
          <a:prstGeom prst="rect">
            <a:avLst/>
          </a:prstGeom>
          <a:noFill/>
        </p:spPr>
        <p:txBody>
          <a:bodyPr wrap="none" rtlCol="0">
            <a:spAutoFit/>
          </a:bodyPr>
          <a:lstStyle/>
          <a:p>
            <a:r>
              <a:rPr lang="zh-CN" altLang="en-US" sz="1200" dirty="0" smtClean="0">
                <a:solidFill>
                  <a:srgbClr val="080808"/>
                </a:solidFill>
                <a:latin typeface="+mj-ea"/>
                <a:ea typeface="+mj-ea"/>
                <a:cs typeface="方正兰亭细黑_GBK_M" pitchFamily="2" charset="2"/>
              </a:rPr>
              <a:t>添加文字内容，内容详尽简要清晰。</a:t>
            </a:r>
            <a:endParaRPr lang="en-US" altLang="zh-CN" sz="1200" dirty="0" smtClean="0">
              <a:solidFill>
                <a:srgbClr val="080808"/>
              </a:solidFill>
              <a:latin typeface="+mj-ea"/>
              <a:ea typeface="+mj-ea"/>
              <a:cs typeface="方正兰亭细黑_GBK_M" pitchFamily="2" charset="2"/>
            </a:endParaRPr>
          </a:p>
          <a:p>
            <a:r>
              <a:rPr lang="zh-CN" altLang="en-US" sz="1200" dirty="0" smtClean="0">
                <a:solidFill>
                  <a:srgbClr val="080808"/>
                </a:solidFill>
                <a:latin typeface="+mj-ea"/>
                <a:ea typeface="+mj-ea"/>
                <a:cs typeface="方正兰亭细黑_GBK_M" pitchFamily="2" charset="2"/>
              </a:rPr>
              <a:t>添加文字内容，内容详尽简要清晰。</a:t>
            </a:r>
            <a:endParaRPr lang="en-US" altLang="zh-CN" sz="1200" dirty="0" smtClean="0">
              <a:solidFill>
                <a:srgbClr val="080808"/>
              </a:solidFill>
              <a:latin typeface="+mj-ea"/>
              <a:ea typeface="+mj-ea"/>
              <a:cs typeface="方正兰亭细黑_GBK_M" pitchFamily="2" charset="2"/>
            </a:endParaRPr>
          </a:p>
        </p:txBody>
      </p:sp>
      <p:cxnSp>
        <p:nvCxnSpPr>
          <p:cNvPr id="26" name="直接连接符 25"/>
          <p:cNvCxnSpPr/>
          <p:nvPr/>
        </p:nvCxnSpPr>
        <p:spPr>
          <a:xfrm flipV="1">
            <a:off x="1563059" y="838247"/>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70961126"/>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mj-ea"/>
              <a:ea typeface="+mj-ea"/>
            </a:endParaRPr>
          </a:p>
        </p:txBody>
      </p:sp>
      <p:sp>
        <p:nvSpPr>
          <p:cNvPr id="9" name="TextBox 26"/>
          <p:cNvSpPr txBox="1"/>
          <p:nvPr/>
        </p:nvSpPr>
        <p:spPr>
          <a:xfrm>
            <a:off x="1746515" y="1536364"/>
            <a:ext cx="1922318" cy="338552"/>
          </a:xfrm>
          <a:prstGeom prst="rect">
            <a:avLst/>
          </a:prstGeom>
          <a:noFill/>
        </p:spPr>
        <p:txBody>
          <a:bodyPr wrap="none" lIns="91438" tIns="45719" rIns="91438" bIns="45719" rtlCol="0">
            <a:spAutoFit/>
          </a:bodyPr>
          <a:lstStyle/>
          <a:p>
            <a:pPr algn="r"/>
            <a:r>
              <a:rPr lang="en-US" altLang="zh-CN" sz="1600" b="1" dirty="0" smtClean="0">
                <a:solidFill>
                  <a:schemeClr val="bg1"/>
                </a:solidFill>
                <a:latin typeface="+mj-ea"/>
                <a:ea typeface="+mj-ea"/>
              </a:rPr>
              <a:t>2015</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p>
        </p:txBody>
      </p:sp>
      <p:sp>
        <p:nvSpPr>
          <p:cNvPr id="10" name="TextBox 27"/>
          <p:cNvSpPr txBox="1"/>
          <p:nvPr/>
        </p:nvSpPr>
        <p:spPr>
          <a:xfrm>
            <a:off x="5392020" y="1536364"/>
            <a:ext cx="1922317" cy="338552"/>
          </a:xfrm>
          <a:prstGeom prst="rect">
            <a:avLst/>
          </a:prstGeom>
          <a:noFill/>
        </p:spPr>
        <p:txBody>
          <a:bodyPr wrap="none" lIns="91438" tIns="45719" rIns="91438" bIns="45719" rtlCol="0">
            <a:spAutoFit/>
          </a:bodyPr>
          <a:lstStyle/>
          <a:p>
            <a:r>
              <a:rPr lang="en-US" altLang="zh-CN" sz="1600" b="1" dirty="0" smtClean="0">
                <a:solidFill>
                  <a:schemeClr val="bg1"/>
                </a:solidFill>
                <a:latin typeface="+mj-ea"/>
                <a:ea typeface="+mj-ea"/>
              </a:rPr>
              <a:t>2016</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13" name="矩形 12"/>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计划完成：</a:t>
            </a:r>
            <a:r>
              <a:rPr lang="en-US" altLang="zh-CN" sz="1300" dirty="0">
                <a:latin typeface="+mj-ea"/>
                <a:ea typeface="+mj-ea"/>
              </a:rPr>
              <a:t>60%</a:t>
            </a:r>
            <a:endParaRPr lang="zh-CN" altLang="en-US" sz="1300" dirty="0">
              <a:latin typeface="+mj-ea"/>
              <a:ea typeface="+mj-ea"/>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实际完成数：</a:t>
            </a:r>
            <a:r>
              <a:rPr lang="en-US" altLang="zh-CN" sz="1300" dirty="0">
                <a:latin typeface="+mj-ea"/>
                <a:ea typeface="+mj-ea"/>
              </a:rPr>
              <a:t>555</a:t>
            </a:r>
            <a:r>
              <a:rPr lang="zh-CN" altLang="en-US" sz="1300" dirty="0">
                <a:latin typeface="+mj-ea"/>
                <a:ea typeface="+mj-ea"/>
              </a:rPr>
              <a:t>万</a:t>
            </a:r>
          </a:p>
        </p:txBody>
      </p:sp>
      <p:sp>
        <p:nvSpPr>
          <p:cNvPr id="15" name="矩形 14"/>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回款数：</a:t>
            </a:r>
            <a:r>
              <a:rPr lang="en-US" altLang="zh-CN" sz="1300" dirty="0">
                <a:latin typeface="+mj-ea"/>
                <a:ea typeface="+mj-ea"/>
              </a:rPr>
              <a:t>400</a:t>
            </a:r>
            <a:r>
              <a:rPr lang="zh-CN" altLang="en-US" sz="1300" dirty="0">
                <a:latin typeface="+mj-ea"/>
                <a:ea typeface="+mj-ea"/>
              </a:rPr>
              <a:t>万</a:t>
            </a: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您的文字</a:t>
            </a:r>
          </a:p>
        </p:txBody>
      </p:sp>
      <p:sp>
        <p:nvSpPr>
          <p:cNvPr id="17" name="矩形 16"/>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计划完成：</a:t>
            </a:r>
            <a:r>
              <a:rPr lang="en-US" altLang="zh-CN" sz="1300" dirty="0">
                <a:latin typeface="+mj-ea"/>
                <a:ea typeface="+mj-ea"/>
              </a:rPr>
              <a:t>80%</a:t>
            </a:r>
            <a:endParaRPr lang="zh-CN" altLang="en-US" sz="1300" dirty="0">
              <a:latin typeface="+mj-ea"/>
              <a:ea typeface="+mj-ea"/>
            </a:endParaRPr>
          </a:p>
        </p:txBody>
      </p:sp>
      <p:sp>
        <p:nvSpPr>
          <p:cNvPr id="18" name="矩形 17"/>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实际完成数：</a:t>
            </a:r>
            <a:r>
              <a:rPr lang="en-US" altLang="zh-CN" sz="1300" dirty="0">
                <a:latin typeface="+mj-ea"/>
                <a:ea typeface="+mj-ea"/>
              </a:rPr>
              <a:t>800</a:t>
            </a:r>
            <a:r>
              <a:rPr lang="zh-CN" altLang="en-US" sz="1300" dirty="0">
                <a:latin typeface="+mj-ea"/>
                <a:ea typeface="+mj-ea"/>
              </a:rPr>
              <a:t>万</a:t>
            </a:r>
          </a:p>
        </p:txBody>
      </p:sp>
      <p:sp>
        <p:nvSpPr>
          <p:cNvPr id="19" name="矩形 18"/>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回款数：</a:t>
            </a:r>
            <a:r>
              <a:rPr lang="en-US" altLang="zh-CN" sz="1300" dirty="0">
                <a:latin typeface="+mj-ea"/>
                <a:ea typeface="+mj-ea"/>
              </a:rPr>
              <a:t>500</a:t>
            </a:r>
            <a:r>
              <a:rPr lang="zh-CN" altLang="en-US" sz="1300" dirty="0">
                <a:latin typeface="+mj-ea"/>
                <a:ea typeface="+mj-ea"/>
              </a:rPr>
              <a:t>万</a:t>
            </a:r>
          </a:p>
        </p:txBody>
      </p:sp>
      <p:sp>
        <p:nvSpPr>
          <p:cNvPr id="20" name="矩形 19"/>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您的文字</a:t>
            </a: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r>
              <a:rPr lang="en-US" altLang="zh-CN" sz="2400" dirty="0">
                <a:solidFill>
                  <a:srgbClr val="F8F8F8"/>
                </a:solidFill>
                <a:latin typeface="+mj-ea"/>
                <a:ea typeface="+mj-ea"/>
              </a:rPr>
              <a:t>VS</a:t>
            </a:r>
            <a:endParaRPr lang="zh-CN" altLang="en-US" sz="2400" dirty="0">
              <a:solidFill>
                <a:srgbClr val="F8F8F8"/>
              </a:solidFill>
              <a:latin typeface="+mj-ea"/>
              <a:ea typeface="+mj-ea"/>
            </a:endParaRPr>
          </a:p>
        </p:txBody>
      </p:sp>
    </p:spTree>
    <p:extLst>
      <p:ext uri="{BB962C8B-B14F-4D97-AF65-F5344CB8AC3E}">
        <p14:creationId xmlns:p14="http://schemas.microsoft.com/office/powerpoint/2010/main" xmlns="" val="3983151124"/>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5"/>
          <p:cNvSpPr txBox="1"/>
          <p:nvPr/>
        </p:nvSpPr>
        <p:spPr>
          <a:xfrm>
            <a:off x="1547665" y="1009640"/>
            <a:ext cx="4680520"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5" name="椭圆 4"/>
          <p:cNvSpPr/>
          <p:nvPr/>
        </p:nvSpPr>
        <p:spPr>
          <a:xfrm>
            <a:off x="683569" y="911533"/>
            <a:ext cx="687215" cy="68721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itchFamily="34" charset="-122"/>
                <a:ea typeface="微软雅黑" pitchFamily="34" charset="-122"/>
              </a:rPr>
              <a:t>1</a:t>
            </a:r>
            <a:endParaRPr lang="zh-CN" altLang="en-US" sz="3200" dirty="0">
              <a:solidFill>
                <a:srgbClr val="FCFCFC"/>
              </a:solidFill>
              <a:latin typeface="微软雅黑" pitchFamily="34" charset="-122"/>
              <a:ea typeface="微软雅黑" pitchFamily="34" charset="-122"/>
            </a:endParaRPr>
          </a:p>
        </p:txBody>
      </p:sp>
      <p:grpSp>
        <p:nvGrpSpPr>
          <p:cNvPr id="6" name="组合 5"/>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itchFamily="34" charset="-122"/>
                  <a:ea typeface="微软雅黑" pitchFamily="34" charset="-122"/>
                </a:rPr>
                <a:t>2</a:t>
              </a:r>
              <a:endParaRPr lang="zh-CN" altLang="en-US" sz="3200" dirty="0">
                <a:solidFill>
                  <a:srgbClr val="080808"/>
                </a:solidFill>
                <a:latin typeface="微软雅黑" pitchFamily="34" charset="-122"/>
                <a:ea typeface="微软雅黑" pitchFamily="34" charset="-122"/>
              </a:endParaRPr>
            </a:p>
          </p:txBody>
        </p:sp>
      </p:grpSp>
      <p:sp>
        <p:nvSpPr>
          <p:cNvPr id="9" name="椭圆 8"/>
          <p:cNvSpPr/>
          <p:nvPr/>
        </p:nvSpPr>
        <p:spPr>
          <a:xfrm>
            <a:off x="1259632" y="2355726"/>
            <a:ext cx="687215" cy="68721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itchFamily="34" charset="-122"/>
                <a:ea typeface="微软雅黑" pitchFamily="34" charset="-122"/>
              </a:rPr>
              <a:t>3</a:t>
            </a:r>
            <a:endParaRPr lang="zh-CN" altLang="en-US" sz="3200" dirty="0">
              <a:solidFill>
                <a:srgbClr val="FCFCFC"/>
              </a:solidFill>
              <a:latin typeface="微软雅黑" pitchFamily="34" charset="-122"/>
              <a:ea typeface="微软雅黑" pitchFamily="34" charset="-122"/>
            </a:endParaRPr>
          </a:p>
        </p:txBody>
      </p:sp>
      <p:grpSp>
        <p:nvGrpSpPr>
          <p:cNvPr id="10" name="组合 9"/>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itchFamily="34" charset="-122"/>
                  <a:ea typeface="微软雅黑" pitchFamily="34" charset="-122"/>
                </a:rPr>
                <a:t>4</a:t>
              </a:r>
              <a:endParaRPr lang="zh-CN" altLang="en-US" sz="3200" dirty="0">
                <a:solidFill>
                  <a:srgbClr val="080808"/>
                </a:solidFill>
                <a:latin typeface="微软雅黑" pitchFamily="34" charset="-122"/>
                <a:ea typeface="微软雅黑" pitchFamily="34" charset="-122"/>
              </a:endParaRPr>
            </a:p>
          </p:txBody>
        </p:sp>
      </p:grpSp>
      <p:sp>
        <p:nvSpPr>
          <p:cNvPr id="13" name="椭圆 12"/>
          <p:cNvSpPr/>
          <p:nvPr/>
        </p:nvSpPr>
        <p:spPr>
          <a:xfrm>
            <a:off x="1835696" y="3806685"/>
            <a:ext cx="687215" cy="68721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itchFamily="34" charset="-122"/>
                <a:ea typeface="微软雅黑" pitchFamily="34" charset="-122"/>
              </a:rPr>
              <a:t>5</a:t>
            </a:r>
            <a:endParaRPr lang="zh-CN" altLang="en-US" sz="3200" dirty="0">
              <a:solidFill>
                <a:srgbClr val="FCFCFC"/>
              </a:solidFill>
              <a:latin typeface="微软雅黑" pitchFamily="34" charset="-122"/>
              <a:ea typeface="微软雅黑" pitchFamily="34" charset="-122"/>
            </a:endParaRPr>
          </a:p>
        </p:txBody>
      </p:sp>
      <p:sp>
        <p:nvSpPr>
          <p:cNvPr id="14" name="TextBox 21"/>
          <p:cNvSpPr txBox="1"/>
          <p:nvPr/>
        </p:nvSpPr>
        <p:spPr>
          <a:xfrm>
            <a:off x="1763688" y="1724086"/>
            <a:ext cx="5472608"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15" name="TextBox 22"/>
          <p:cNvSpPr txBox="1"/>
          <p:nvPr/>
        </p:nvSpPr>
        <p:spPr>
          <a:xfrm>
            <a:off x="2051720" y="2449662"/>
            <a:ext cx="5544616"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16" name="TextBox 23"/>
          <p:cNvSpPr txBox="1"/>
          <p:nvPr/>
        </p:nvSpPr>
        <p:spPr>
          <a:xfrm>
            <a:off x="2411760" y="3147814"/>
            <a:ext cx="5688632"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
        <p:nvSpPr>
          <p:cNvPr id="17" name="TextBox 24"/>
          <p:cNvSpPr txBox="1"/>
          <p:nvPr/>
        </p:nvSpPr>
        <p:spPr>
          <a:xfrm>
            <a:off x="2699791" y="3939902"/>
            <a:ext cx="5832649"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itchFamily="34" charset="-122"/>
                <a:ea typeface="微软雅黑" pitchFamily="34" charset="-122"/>
              </a:rPr>
              <a:t>。</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38782358"/>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667">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6667">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6667">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66667">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6667">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542614" y="1570310"/>
            <a:ext cx="2864150" cy="3002957"/>
            <a:chOff x="2330673" y="2010009"/>
            <a:chExt cx="1739454" cy="1412819"/>
          </a:xfrm>
        </p:grpSpPr>
        <p:sp>
          <p:nvSpPr>
            <p:cNvPr id="5" name="圆角矩形 4"/>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 name="圆角矩形 5"/>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sp>
        <p:nvSpPr>
          <p:cNvPr id="7" name="文本框 6"/>
          <p:cNvSpPr txBox="1"/>
          <p:nvPr/>
        </p:nvSpPr>
        <p:spPr>
          <a:xfrm>
            <a:off x="2164025" y="1764106"/>
            <a:ext cx="1621305" cy="276999"/>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mj-ea"/>
                <a:ea typeface="+mj-ea"/>
              </a:rPr>
              <a:t>Add the title here</a:t>
            </a:r>
            <a:endParaRPr lang="zh-CN" altLang="en-US" sz="1200" dirty="0">
              <a:solidFill>
                <a:schemeClr val="tx1">
                  <a:lumMod val="65000"/>
                  <a:lumOff val="35000"/>
                </a:schemeClr>
              </a:solidFill>
              <a:latin typeface="+mj-ea"/>
              <a:ea typeface="+mj-ea"/>
            </a:endParaRPr>
          </a:p>
        </p:txBody>
      </p:sp>
      <p:sp>
        <p:nvSpPr>
          <p:cNvPr id="8" name="圆角矩形 7"/>
          <p:cNvSpPr/>
          <p:nvPr/>
        </p:nvSpPr>
        <p:spPr>
          <a:xfrm>
            <a:off x="1884245" y="2062814"/>
            <a:ext cx="2196810" cy="24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9" name="组合 8"/>
          <p:cNvGrpSpPr/>
          <p:nvPr/>
        </p:nvGrpSpPr>
        <p:grpSpPr>
          <a:xfrm>
            <a:off x="1858143" y="2347684"/>
            <a:ext cx="489994" cy="1684725"/>
            <a:chOff x="6238875" y="2790826"/>
            <a:chExt cx="1285875" cy="4371967"/>
          </a:xfrm>
          <a:solidFill>
            <a:srgbClr val="E2E2E2"/>
          </a:solidFill>
          <a:effectLst/>
        </p:grpSpPr>
        <p:sp>
          <p:nvSpPr>
            <p:cNvPr id="10" name="矩形 9"/>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1" name="矩形 10"/>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2" name="矩形 11"/>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3" name="矩形 12"/>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4" name="矩形 13"/>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5" name="矩形 14"/>
            <p:cNvSpPr/>
            <p:nvPr/>
          </p:nvSpPr>
          <p:spPr>
            <a:xfrm>
              <a:off x="6238875" y="502602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6" name="矩形 15"/>
            <p:cNvSpPr/>
            <p:nvPr/>
          </p:nvSpPr>
          <p:spPr>
            <a:xfrm>
              <a:off x="6238875" y="5470524"/>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7" name="矩形 16"/>
            <p:cNvSpPr/>
            <p:nvPr/>
          </p:nvSpPr>
          <p:spPr>
            <a:xfrm>
              <a:off x="6238875" y="5915023"/>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8" name="矩形 17"/>
            <p:cNvSpPr/>
            <p:nvPr/>
          </p:nvSpPr>
          <p:spPr>
            <a:xfrm>
              <a:off x="6238875" y="6363489"/>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19" name="矩形 18"/>
            <p:cNvSpPr/>
            <p:nvPr/>
          </p:nvSpPr>
          <p:spPr>
            <a:xfrm>
              <a:off x="6238875" y="681195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grpSp>
        <p:nvGrpSpPr>
          <p:cNvPr id="20" name="组合 19"/>
          <p:cNvGrpSpPr/>
          <p:nvPr/>
        </p:nvGrpSpPr>
        <p:grpSpPr>
          <a:xfrm>
            <a:off x="2439168" y="2347684"/>
            <a:ext cx="489994" cy="1684725"/>
            <a:chOff x="6238875" y="2790826"/>
            <a:chExt cx="1285875" cy="4371967"/>
          </a:xfrm>
          <a:solidFill>
            <a:srgbClr val="E2E2E2"/>
          </a:solidFill>
          <a:effectLst/>
        </p:grpSpPr>
        <p:sp>
          <p:nvSpPr>
            <p:cNvPr id="21" name="矩形 20"/>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2" name="矩形 21"/>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3" name="矩形 22"/>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4" name="矩形 23"/>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5" name="矩形 24"/>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6" name="矩形 25"/>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7" name="矩形 26"/>
            <p:cNvSpPr/>
            <p:nvPr/>
          </p:nvSpPr>
          <p:spPr>
            <a:xfrm>
              <a:off x="6238875" y="5470524"/>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8" name="矩形 27"/>
            <p:cNvSpPr/>
            <p:nvPr/>
          </p:nvSpPr>
          <p:spPr>
            <a:xfrm>
              <a:off x="6238875" y="5915023"/>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9" name="矩形 28"/>
            <p:cNvSpPr/>
            <p:nvPr/>
          </p:nvSpPr>
          <p:spPr>
            <a:xfrm>
              <a:off x="6238875" y="6363489"/>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0" name="矩形 29"/>
            <p:cNvSpPr/>
            <p:nvPr/>
          </p:nvSpPr>
          <p:spPr>
            <a:xfrm>
              <a:off x="6238875" y="6811955"/>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grpSp>
        <p:nvGrpSpPr>
          <p:cNvPr id="31" name="组合 30"/>
          <p:cNvGrpSpPr/>
          <p:nvPr/>
        </p:nvGrpSpPr>
        <p:grpSpPr>
          <a:xfrm>
            <a:off x="3020193" y="2347684"/>
            <a:ext cx="489994" cy="1684725"/>
            <a:chOff x="6238875" y="2790826"/>
            <a:chExt cx="1285875" cy="4371967"/>
          </a:xfrm>
          <a:solidFill>
            <a:srgbClr val="E2E2E2"/>
          </a:solidFill>
          <a:effectLst/>
        </p:grpSpPr>
        <p:sp>
          <p:nvSpPr>
            <p:cNvPr id="32" name="矩形 31"/>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3" name="矩形 32"/>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4" name="矩形 33"/>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5" name="矩形 34"/>
            <p:cNvSpPr/>
            <p:nvPr/>
          </p:nvSpPr>
          <p:spPr>
            <a:xfrm>
              <a:off x="6238875" y="4133851"/>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6" name="矩形 35"/>
            <p:cNvSpPr/>
            <p:nvPr/>
          </p:nvSpPr>
          <p:spPr>
            <a:xfrm>
              <a:off x="6238875" y="4581526"/>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7" name="矩形 36"/>
            <p:cNvSpPr/>
            <p:nvPr/>
          </p:nvSpPr>
          <p:spPr>
            <a:xfrm>
              <a:off x="6238875" y="502602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8" name="矩形 37"/>
            <p:cNvSpPr/>
            <p:nvPr/>
          </p:nvSpPr>
          <p:spPr>
            <a:xfrm>
              <a:off x="6238875" y="5470524"/>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9" name="矩形 38"/>
            <p:cNvSpPr/>
            <p:nvPr/>
          </p:nvSpPr>
          <p:spPr>
            <a:xfrm>
              <a:off x="6238875" y="5915023"/>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0" name="矩形 39"/>
            <p:cNvSpPr/>
            <p:nvPr/>
          </p:nvSpPr>
          <p:spPr>
            <a:xfrm>
              <a:off x="6238875" y="6363489"/>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1" name="矩形 40"/>
            <p:cNvSpPr/>
            <p:nvPr/>
          </p:nvSpPr>
          <p:spPr>
            <a:xfrm>
              <a:off x="6238875" y="681195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grpSp>
        <p:nvGrpSpPr>
          <p:cNvPr id="42" name="组合 41"/>
          <p:cNvGrpSpPr/>
          <p:nvPr/>
        </p:nvGrpSpPr>
        <p:grpSpPr>
          <a:xfrm>
            <a:off x="3601218" y="2347684"/>
            <a:ext cx="489994" cy="1684725"/>
            <a:chOff x="6238875" y="2790826"/>
            <a:chExt cx="1285875" cy="4371967"/>
          </a:xfrm>
          <a:solidFill>
            <a:schemeClr val="accent4"/>
          </a:solidFill>
          <a:effectLst/>
        </p:grpSpPr>
        <p:sp>
          <p:nvSpPr>
            <p:cNvPr id="43" name="矩形 42"/>
            <p:cNvSpPr/>
            <p:nvPr/>
          </p:nvSpPr>
          <p:spPr>
            <a:xfrm>
              <a:off x="6238875" y="2790826"/>
              <a:ext cx="1285875" cy="350838"/>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4" name="矩形 43"/>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5" name="矩形 44"/>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6" name="矩形 45"/>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7" name="矩形 46"/>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8" name="矩形 47"/>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49" name="矩形 48"/>
            <p:cNvSpPr/>
            <p:nvPr/>
          </p:nvSpPr>
          <p:spPr>
            <a:xfrm>
              <a:off x="6238875" y="5470524"/>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50" name="矩形 49"/>
            <p:cNvSpPr/>
            <p:nvPr/>
          </p:nvSpPr>
          <p:spPr>
            <a:xfrm>
              <a:off x="6238875" y="5915023"/>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51" name="矩形 50"/>
            <p:cNvSpPr/>
            <p:nvPr/>
          </p:nvSpPr>
          <p:spPr>
            <a:xfrm>
              <a:off x="6238875" y="6363489"/>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52" name="矩形 51"/>
            <p:cNvSpPr/>
            <p:nvPr/>
          </p:nvSpPr>
          <p:spPr>
            <a:xfrm>
              <a:off x="6238875" y="681195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sp>
        <p:nvSpPr>
          <p:cNvPr id="53" name="矩形 52"/>
          <p:cNvSpPr/>
          <p:nvPr/>
        </p:nvSpPr>
        <p:spPr>
          <a:xfrm>
            <a:off x="1784783"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01</a:t>
            </a:r>
            <a:endParaRPr lang="zh-CN" altLang="en-US" sz="750" dirty="0">
              <a:solidFill>
                <a:schemeClr val="tx1">
                  <a:lumMod val="65000"/>
                  <a:lumOff val="35000"/>
                </a:schemeClr>
              </a:solidFill>
              <a:latin typeface="+mj-ea"/>
              <a:ea typeface="+mj-ea"/>
            </a:endParaRPr>
          </a:p>
        </p:txBody>
      </p:sp>
      <p:sp>
        <p:nvSpPr>
          <p:cNvPr id="54" name="矩形 53"/>
          <p:cNvSpPr/>
          <p:nvPr/>
        </p:nvSpPr>
        <p:spPr>
          <a:xfrm>
            <a:off x="2367661"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02</a:t>
            </a:r>
            <a:endParaRPr lang="zh-CN" altLang="en-US" sz="750" dirty="0">
              <a:solidFill>
                <a:schemeClr val="tx1">
                  <a:lumMod val="65000"/>
                  <a:lumOff val="35000"/>
                </a:schemeClr>
              </a:solidFill>
              <a:latin typeface="+mj-ea"/>
              <a:ea typeface="+mj-ea"/>
            </a:endParaRPr>
          </a:p>
        </p:txBody>
      </p:sp>
      <p:sp>
        <p:nvSpPr>
          <p:cNvPr id="55" name="矩形 54"/>
          <p:cNvSpPr/>
          <p:nvPr/>
        </p:nvSpPr>
        <p:spPr>
          <a:xfrm>
            <a:off x="2950401"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03</a:t>
            </a:r>
            <a:endParaRPr lang="zh-CN" altLang="en-US" sz="750" dirty="0">
              <a:solidFill>
                <a:schemeClr val="tx1">
                  <a:lumMod val="65000"/>
                  <a:lumOff val="35000"/>
                </a:schemeClr>
              </a:solidFill>
              <a:latin typeface="+mj-ea"/>
              <a:ea typeface="+mj-ea"/>
            </a:endParaRPr>
          </a:p>
        </p:txBody>
      </p:sp>
      <p:sp>
        <p:nvSpPr>
          <p:cNvPr id="56" name="矩形 55"/>
          <p:cNvSpPr/>
          <p:nvPr/>
        </p:nvSpPr>
        <p:spPr>
          <a:xfrm>
            <a:off x="3527858"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04</a:t>
            </a:r>
            <a:endParaRPr lang="zh-CN" altLang="en-US" sz="750" dirty="0">
              <a:solidFill>
                <a:schemeClr val="tx1">
                  <a:lumMod val="65000"/>
                  <a:lumOff val="35000"/>
                </a:schemeClr>
              </a:solidFill>
              <a:latin typeface="+mj-ea"/>
              <a:ea typeface="+mj-ea"/>
            </a:endParaRPr>
          </a:p>
        </p:txBody>
      </p:sp>
      <p:grpSp>
        <p:nvGrpSpPr>
          <p:cNvPr id="57" name="组合 56"/>
          <p:cNvGrpSpPr/>
          <p:nvPr/>
        </p:nvGrpSpPr>
        <p:grpSpPr>
          <a:xfrm>
            <a:off x="4935715" y="1713060"/>
            <a:ext cx="822743" cy="354595"/>
            <a:chOff x="6225354" y="2411080"/>
            <a:chExt cx="1096990" cy="472793"/>
          </a:xfrm>
        </p:grpSpPr>
        <p:grpSp>
          <p:nvGrpSpPr>
            <p:cNvPr id="58" name="组合 57"/>
            <p:cNvGrpSpPr/>
            <p:nvPr/>
          </p:nvGrpSpPr>
          <p:grpSpPr>
            <a:xfrm>
              <a:off x="6225354" y="2411080"/>
              <a:ext cx="1096990" cy="472793"/>
              <a:chOff x="2207939" y="2018653"/>
              <a:chExt cx="6978844" cy="1220496"/>
            </a:xfrm>
          </p:grpSpPr>
          <p:sp>
            <p:nvSpPr>
              <p:cNvPr id="60" name="圆角矩形 59"/>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1" name="圆角矩形 60"/>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59" name="矩形 58"/>
            <p:cNvSpPr/>
            <p:nvPr/>
          </p:nvSpPr>
          <p:spPr>
            <a:xfrm>
              <a:off x="6729715" y="2447877"/>
              <a:ext cx="571096" cy="430886"/>
            </a:xfrm>
            <a:prstGeom prst="rect">
              <a:avLst/>
            </a:prstGeom>
          </p:spPr>
          <p:txBody>
            <a:bodyPr wrap="none">
              <a:spAutoFit/>
            </a:bodyPr>
            <a:lstStyle/>
            <a:p>
              <a:pPr algn="ctr"/>
              <a:r>
                <a:rPr lang="en-US" altLang="zh-CN" sz="1500" spc="75" dirty="0">
                  <a:solidFill>
                    <a:schemeClr val="bg1"/>
                  </a:solidFill>
                  <a:latin typeface="+mj-ea"/>
                  <a:ea typeface="+mj-ea"/>
                </a:rPr>
                <a:t>01</a:t>
              </a:r>
              <a:endParaRPr lang="zh-CN" altLang="en-US" sz="1500" dirty="0">
                <a:solidFill>
                  <a:schemeClr val="bg1"/>
                </a:solidFill>
                <a:latin typeface="+mj-ea"/>
                <a:ea typeface="+mj-ea"/>
              </a:endParaRPr>
            </a:p>
          </p:txBody>
        </p:sp>
      </p:grpSp>
      <p:grpSp>
        <p:nvGrpSpPr>
          <p:cNvPr id="62" name="组合 61"/>
          <p:cNvGrpSpPr/>
          <p:nvPr/>
        </p:nvGrpSpPr>
        <p:grpSpPr>
          <a:xfrm>
            <a:off x="5855253" y="1669854"/>
            <a:ext cx="1762338" cy="605265"/>
            <a:chOff x="2744012" y="4525702"/>
            <a:chExt cx="2349784" cy="807020"/>
          </a:xfrm>
        </p:grpSpPr>
        <p:sp>
          <p:nvSpPr>
            <p:cNvPr id="63" name="文本框 62"/>
            <p:cNvSpPr txBox="1"/>
            <p:nvPr/>
          </p:nvSpPr>
          <p:spPr bwMode="auto">
            <a:xfrm>
              <a:off x="2744012" y="4747946"/>
              <a:ext cx="2253439" cy="584776"/>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64" name="文本框 63"/>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65" name="直接连接符 64"/>
          <p:cNvCxnSpPr/>
          <p:nvPr/>
        </p:nvCxnSpPr>
        <p:spPr>
          <a:xfrm>
            <a:off x="5845728" y="170857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935715" y="2446485"/>
            <a:ext cx="822743" cy="354595"/>
            <a:chOff x="6225354" y="2411080"/>
            <a:chExt cx="1096990" cy="472793"/>
          </a:xfrm>
        </p:grpSpPr>
        <p:grpSp>
          <p:nvGrpSpPr>
            <p:cNvPr id="67" name="组合 66"/>
            <p:cNvGrpSpPr/>
            <p:nvPr/>
          </p:nvGrpSpPr>
          <p:grpSpPr>
            <a:xfrm>
              <a:off x="6225354" y="2411080"/>
              <a:ext cx="1096990" cy="472793"/>
              <a:chOff x="2207939" y="2018653"/>
              <a:chExt cx="6978844" cy="1220496"/>
            </a:xfrm>
          </p:grpSpPr>
          <p:sp>
            <p:nvSpPr>
              <p:cNvPr id="69" name="圆角矩形 68"/>
              <p:cNvSpPr/>
              <p:nvPr/>
            </p:nvSpPr>
            <p:spPr>
              <a:xfrm>
                <a:off x="2207939" y="2018653"/>
                <a:ext cx="6978844" cy="1220496"/>
              </a:xfrm>
              <a:prstGeom prst="roundRect">
                <a:avLst>
                  <a:gd name="adj" fmla="val 50000"/>
                </a:avLst>
              </a:prstGeom>
              <a:solidFill>
                <a:schemeClr val="accent2"/>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70" name="圆角矩形 6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68" name="矩形 67"/>
            <p:cNvSpPr/>
            <p:nvPr/>
          </p:nvSpPr>
          <p:spPr>
            <a:xfrm>
              <a:off x="6729714"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02</a:t>
              </a:r>
              <a:endParaRPr lang="zh-CN" altLang="en-US" sz="1500" dirty="0">
                <a:solidFill>
                  <a:schemeClr val="bg1"/>
                </a:solidFill>
                <a:latin typeface="+mj-ea"/>
                <a:ea typeface="+mj-ea"/>
              </a:endParaRPr>
            </a:p>
          </p:txBody>
        </p:sp>
      </p:grpSp>
      <p:grpSp>
        <p:nvGrpSpPr>
          <p:cNvPr id="71" name="组合 70"/>
          <p:cNvGrpSpPr/>
          <p:nvPr/>
        </p:nvGrpSpPr>
        <p:grpSpPr>
          <a:xfrm>
            <a:off x="5855253" y="2403279"/>
            <a:ext cx="1762338" cy="587952"/>
            <a:chOff x="2744012" y="4525702"/>
            <a:chExt cx="2349784" cy="783936"/>
          </a:xfrm>
        </p:grpSpPr>
        <p:sp>
          <p:nvSpPr>
            <p:cNvPr id="72" name="文本框 7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73" name="文本框 7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74" name="直接连接符 73"/>
          <p:cNvCxnSpPr/>
          <p:nvPr/>
        </p:nvCxnSpPr>
        <p:spPr>
          <a:xfrm>
            <a:off x="5845728" y="244199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4935715" y="3179910"/>
            <a:ext cx="822743" cy="354595"/>
            <a:chOff x="6225354" y="2411080"/>
            <a:chExt cx="1096990" cy="472793"/>
          </a:xfrm>
        </p:grpSpPr>
        <p:grpSp>
          <p:nvGrpSpPr>
            <p:cNvPr id="76" name="组合 75"/>
            <p:cNvGrpSpPr/>
            <p:nvPr/>
          </p:nvGrpSpPr>
          <p:grpSpPr>
            <a:xfrm>
              <a:off x="6225354" y="2411080"/>
              <a:ext cx="1096990" cy="472793"/>
              <a:chOff x="2207939" y="2018653"/>
              <a:chExt cx="6978844" cy="1220496"/>
            </a:xfrm>
          </p:grpSpPr>
          <p:sp>
            <p:nvSpPr>
              <p:cNvPr id="78" name="圆角矩形 77"/>
              <p:cNvSpPr/>
              <p:nvPr/>
            </p:nvSpPr>
            <p:spPr>
              <a:xfrm>
                <a:off x="2207939" y="2018653"/>
                <a:ext cx="6978844" cy="1220496"/>
              </a:xfrm>
              <a:prstGeom prst="roundRect">
                <a:avLst>
                  <a:gd name="adj" fmla="val 50000"/>
                </a:avLst>
              </a:prstGeom>
              <a:solidFill>
                <a:schemeClr val="accent3"/>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79" name="圆角矩形 78"/>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77" name="矩形 76"/>
            <p:cNvSpPr/>
            <p:nvPr/>
          </p:nvSpPr>
          <p:spPr>
            <a:xfrm>
              <a:off x="6729712"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03</a:t>
              </a:r>
              <a:endParaRPr lang="zh-CN" altLang="en-US" sz="1500" dirty="0">
                <a:solidFill>
                  <a:schemeClr val="bg1"/>
                </a:solidFill>
                <a:latin typeface="+mj-ea"/>
                <a:ea typeface="+mj-ea"/>
              </a:endParaRPr>
            </a:p>
          </p:txBody>
        </p:sp>
      </p:grpSp>
      <p:grpSp>
        <p:nvGrpSpPr>
          <p:cNvPr id="80" name="组合 79"/>
          <p:cNvGrpSpPr/>
          <p:nvPr/>
        </p:nvGrpSpPr>
        <p:grpSpPr>
          <a:xfrm>
            <a:off x="5855253" y="3136704"/>
            <a:ext cx="1762338" cy="587952"/>
            <a:chOff x="2744012" y="4525702"/>
            <a:chExt cx="2349784" cy="783936"/>
          </a:xfrm>
        </p:grpSpPr>
        <p:sp>
          <p:nvSpPr>
            <p:cNvPr id="81" name="文本框 80"/>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82" name="文本框 81"/>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83" name="直接连接符 82"/>
          <p:cNvCxnSpPr/>
          <p:nvPr/>
        </p:nvCxnSpPr>
        <p:spPr>
          <a:xfrm>
            <a:off x="5845728" y="317542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4935715" y="3913335"/>
            <a:ext cx="822743" cy="354595"/>
            <a:chOff x="6225354" y="2411080"/>
            <a:chExt cx="1096990" cy="472793"/>
          </a:xfrm>
        </p:grpSpPr>
        <p:grpSp>
          <p:nvGrpSpPr>
            <p:cNvPr id="85" name="组合 84"/>
            <p:cNvGrpSpPr/>
            <p:nvPr/>
          </p:nvGrpSpPr>
          <p:grpSpPr>
            <a:xfrm>
              <a:off x="6225354" y="2411080"/>
              <a:ext cx="1096990" cy="472793"/>
              <a:chOff x="2207939" y="2018653"/>
              <a:chExt cx="6978844" cy="1220496"/>
            </a:xfrm>
          </p:grpSpPr>
          <p:sp>
            <p:nvSpPr>
              <p:cNvPr id="89" name="圆角矩形 88"/>
              <p:cNvSpPr/>
              <p:nvPr/>
            </p:nvSpPr>
            <p:spPr>
              <a:xfrm>
                <a:off x="2207939" y="2018653"/>
                <a:ext cx="6978844" cy="1220496"/>
              </a:xfrm>
              <a:prstGeom prst="roundRect">
                <a:avLst>
                  <a:gd name="adj" fmla="val 50000"/>
                </a:avLst>
              </a:prstGeom>
              <a:solidFill>
                <a:schemeClr val="accent4"/>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90" name="圆角矩形 8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86" name="矩形 85"/>
            <p:cNvSpPr/>
            <p:nvPr/>
          </p:nvSpPr>
          <p:spPr>
            <a:xfrm>
              <a:off x="6729714"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04</a:t>
              </a:r>
              <a:endParaRPr lang="zh-CN" altLang="en-US" sz="1500" dirty="0">
                <a:solidFill>
                  <a:schemeClr val="bg1"/>
                </a:solidFill>
                <a:latin typeface="+mj-ea"/>
                <a:ea typeface="+mj-ea"/>
              </a:endParaRPr>
            </a:p>
          </p:txBody>
        </p:sp>
      </p:grpSp>
      <p:grpSp>
        <p:nvGrpSpPr>
          <p:cNvPr id="91" name="组合 90"/>
          <p:cNvGrpSpPr/>
          <p:nvPr/>
        </p:nvGrpSpPr>
        <p:grpSpPr>
          <a:xfrm>
            <a:off x="5855253" y="3870129"/>
            <a:ext cx="1762338" cy="587952"/>
            <a:chOff x="2744012" y="4525702"/>
            <a:chExt cx="2349784" cy="783936"/>
          </a:xfrm>
        </p:grpSpPr>
        <p:sp>
          <p:nvSpPr>
            <p:cNvPr id="92" name="文本框 9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93" name="文本框 9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cxnSp>
        <p:nvCxnSpPr>
          <p:cNvPr id="94" name="直接连接符 93"/>
          <p:cNvCxnSpPr/>
          <p:nvPr/>
        </p:nvCxnSpPr>
        <p:spPr>
          <a:xfrm>
            <a:off x="5845728" y="390884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9329246"/>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2250"/>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75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50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500"/>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500"/>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8000"/>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a:ea typeface="微软雅黑"/>
              </a:rPr>
              <a:t> </a:t>
            </a:r>
            <a:r>
              <a:rPr lang="zh-CN" altLang="en-US" sz="2800" b="1" dirty="0" smtClean="0">
                <a:solidFill>
                  <a:srgbClr val="080808"/>
                </a:solidFill>
                <a:latin typeface="微软雅黑"/>
                <a:ea typeface="微软雅黑"/>
              </a:rPr>
              <a:t>第四部分</a:t>
            </a:r>
            <a:endParaRPr lang="en-US" altLang="zh-CN" sz="2800" b="1" dirty="0">
              <a:solidFill>
                <a:srgbClr val="080808"/>
              </a:solidFill>
              <a:latin typeface="微软雅黑"/>
              <a:ea typeface="微软雅黑"/>
            </a:endParaRPr>
          </a:p>
          <a:p>
            <a:pPr marL="0" lvl="1" algn="ctr"/>
            <a:r>
              <a:rPr lang="zh-CN" altLang="en-US" sz="3600" b="1" dirty="0" smtClean="0">
                <a:solidFill>
                  <a:schemeClr val="accent4"/>
                </a:solidFill>
                <a:latin typeface="微软雅黑"/>
                <a:ea typeface="微软雅黑"/>
              </a:rPr>
              <a:t>标题文字内容</a:t>
            </a:r>
            <a:endParaRPr lang="en-US" altLang="zh-CN" sz="3600" b="1" dirty="0" smtClean="0">
              <a:solidFill>
                <a:schemeClr val="accent4"/>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a:ea typeface="微软雅黑"/>
              </a:rPr>
              <a:t>PART 01</a:t>
            </a:r>
            <a:endParaRPr lang="zh-CN" altLang="en-US" sz="1600" dirty="0" smtClean="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添加内容</a:t>
            </a:r>
            <a:endParaRPr lang="zh-CN" altLang="en-US" sz="1200" dirty="0">
              <a:solidFill>
                <a:srgbClr val="080808"/>
              </a:solidFill>
              <a:latin typeface="微软雅黑"/>
              <a:ea typeface="微软雅黑"/>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a:ea typeface="微软雅黑"/>
              </a:rPr>
              <a:t>※ </a:t>
            </a:r>
            <a:r>
              <a:rPr lang="zh-CN" altLang="en-US" sz="1200" dirty="0" smtClean="0">
                <a:solidFill>
                  <a:srgbClr val="080808"/>
                </a:solidFill>
                <a:latin typeface="微软雅黑"/>
                <a:ea typeface="微软雅黑"/>
              </a:rPr>
              <a:t>添加</a:t>
            </a:r>
            <a:r>
              <a:rPr lang="zh-CN" altLang="en-US" sz="1200" dirty="0">
                <a:solidFill>
                  <a:srgbClr val="080808"/>
                </a:solidFill>
                <a:latin typeface="微软雅黑"/>
                <a:ea typeface="微软雅黑"/>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4"/>
                </a:solidFill>
                <a:latin typeface="微软雅黑"/>
                <a:ea typeface="微软雅黑"/>
              </a:rPr>
              <a:t>04</a:t>
            </a:r>
            <a:endParaRPr lang="zh-CN" altLang="en-US" sz="5000" b="1" dirty="0" smtClean="0">
              <a:solidFill>
                <a:schemeClr val="accent4"/>
              </a:solidFill>
              <a:latin typeface="微软雅黑"/>
              <a:ea typeface="微软雅黑"/>
            </a:endParaRPr>
          </a:p>
        </p:txBody>
      </p:sp>
    </p:spTree>
    <p:extLst>
      <p:ext uri="{BB962C8B-B14F-4D97-AF65-F5344CB8AC3E}">
        <p14:creationId xmlns:p14="http://schemas.microsoft.com/office/powerpoint/2010/main" xmlns="" val="56011850"/>
      </p:ext>
    </p:extLst>
  </p:cSld>
  <p:clrMapOvr>
    <a:masterClrMapping/>
  </p:clrMapOvr>
  <mc:AlternateContent xmlns:mc="http://schemas.openxmlformats.org/markup-compatibility/2006">
    <mc:Choice xmlns:p14="http://schemas.microsoft.com/office/powerpoint/2010/main" xmlns=""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 name="组合 7"/>
          <p:cNvGrpSpPr>
            <a:grpSpLocks/>
          </p:cNvGrpSpPr>
          <p:nvPr/>
        </p:nvGrpSpPr>
        <p:grpSpPr bwMode="auto">
          <a:xfrm>
            <a:off x="5548468" y="2179850"/>
            <a:ext cx="1129509" cy="558411"/>
            <a:chOff x="7902901" y="3124000"/>
            <a:chExt cx="1129418" cy="558855"/>
          </a:xfrm>
        </p:grpSpPr>
        <p:cxnSp>
          <p:nvCxnSpPr>
            <p:cNvPr id="9"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1" name="组合 10"/>
          <p:cNvGrpSpPr>
            <a:grpSpLocks/>
          </p:cNvGrpSpPr>
          <p:nvPr/>
        </p:nvGrpSpPr>
        <p:grpSpPr bwMode="auto">
          <a:xfrm>
            <a:off x="2448036" y="1389859"/>
            <a:ext cx="1300163" cy="271463"/>
            <a:chOff x="3181205" y="2010025"/>
            <a:chExt cx="1299921" cy="271166"/>
          </a:xfrm>
        </p:grpSpPr>
        <p:cxnSp>
          <p:nvCxnSpPr>
            <p:cNvPr id="12"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p:cNvGrpSpPr>
          <p:nvPr/>
        </p:nvGrpSpPr>
        <p:grpSpPr bwMode="auto">
          <a:xfrm>
            <a:off x="2528500" y="3219820"/>
            <a:ext cx="960141" cy="833683"/>
            <a:chOff x="3243437" y="4210024"/>
            <a:chExt cx="960324" cy="834506"/>
          </a:xfrm>
        </p:grpSpPr>
        <p:cxnSp>
          <p:nvCxnSpPr>
            <p:cNvPr id="15"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2564739" y="2721895"/>
            <a:ext cx="1871862" cy="325928"/>
            <a:chOff x="3279710" y="3713495"/>
            <a:chExt cx="1872464" cy="325928"/>
          </a:xfrm>
        </p:grpSpPr>
        <p:cxnSp>
          <p:nvCxnSpPr>
            <p:cNvPr id="18"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0"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solidFill>
                  <a:prstClr val="black"/>
                </a:solidFill>
                <a:latin typeface="+mj-ea"/>
                <a:ea typeface="+mj-ea"/>
              </a:rPr>
              <a:t>核心产品一</a:t>
            </a:r>
            <a:endParaRPr lang="en-US" altLang="ko-KR" sz="1500" dirty="0">
              <a:solidFill>
                <a:prstClr val="black"/>
              </a:solidFill>
              <a:latin typeface="+mj-ea"/>
              <a:ea typeface="+mj-ea"/>
            </a:endParaRPr>
          </a:p>
        </p:txBody>
      </p:sp>
      <p:sp>
        <p:nvSpPr>
          <p:cNvPr id="21" name="矩形 17"/>
          <p:cNvSpPr>
            <a:spLocks noChangeArrowheads="1"/>
          </p:cNvSpPr>
          <p:nvPr/>
        </p:nvSpPr>
        <p:spPr bwMode="auto">
          <a:xfrm>
            <a:off x="467544" y="15830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2"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solidFill>
                  <a:prstClr val="black"/>
                </a:solidFill>
                <a:latin typeface="+mj-ea"/>
                <a:ea typeface="+mj-ea"/>
              </a:rPr>
              <a:t>核心</a:t>
            </a:r>
            <a:r>
              <a:rPr lang="zh-CN" altLang="en-US" sz="1500" dirty="0" smtClean="0">
                <a:solidFill>
                  <a:prstClr val="black"/>
                </a:solidFill>
                <a:latin typeface="+mj-ea"/>
                <a:ea typeface="+mj-ea"/>
              </a:rPr>
              <a:t>产品二</a:t>
            </a:r>
            <a:endParaRPr lang="en-US" altLang="ko-KR" sz="1500" dirty="0">
              <a:solidFill>
                <a:prstClr val="black"/>
              </a:solidFill>
              <a:latin typeface="+mj-ea"/>
              <a:ea typeface="+mj-ea"/>
            </a:endParaRPr>
          </a:p>
        </p:txBody>
      </p:sp>
      <p:sp>
        <p:nvSpPr>
          <p:cNvPr id="23"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4"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solidFill>
                  <a:prstClr val="black"/>
                </a:solidFill>
                <a:latin typeface="+mj-ea"/>
                <a:ea typeface="+mj-ea"/>
              </a:rPr>
              <a:t>核心</a:t>
            </a:r>
            <a:r>
              <a:rPr lang="zh-CN" altLang="en-US" sz="1500" dirty="0" smtClean="0">
                <a:solidFill>
                  <a:prstClr val="black"/>
                </a:solidFill>
                <a:latin typeface="+mj-ea"/>
                <a:ea typeface="+mj-ea"/>
              </a:rPr>
              <a:t>产品三</a:t>
            </a:r>
            <a:endParaRPr lang="en-US" altLang="ko-KR" sz="1500" dirty="0">
              <a:solidFill>
                <a:prstClr val="black"/>
              </a:solidFill>
              <a:latin typeface="+mj-ea"/>
              <a:ea typeface="+mj-ea"/>
            </a:endParaRPr>
          </a:p>
        </p:txBody>
      </p:sp>
      <p:sp>
        <p:nvSpPr>
          <p:cNvPr id="25"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在此录入上述图表的描述说明，在此录入图表的描述说明。</a:t>
            </a:r>
            <a:endParaRPr lang="zh-CN" altLang="en-US" sz="1100" dirty="0">
              <a:solidFill>
                <a:prstClr val="black"/>
              </a:solidFill>
              <a:latin typeface="+mj-ea"/>
              <a:ea typeface="+mj-ea"/>
            </a:endParaRPr>
          </a:p>
        </p:txBody>
      </p:sp>
      <p:sp>
        <p:nvSpPr>
          <p:cNvPr id="26"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a:t>
            </a:r>
            <a:r>
              <a:rPr lang="zh-CN" altLang="en-US" sz="1500" dirty="0">
                <a:solidFill>
                  <a:prstClr val="black"/>
                </a:solidFill>
                <a:latin typeface="+mj-ea"/>
                <a:ea typeface="+mj-ea"/>
              </a:rPr>
              <a:t>一</a:t>
            </a:r>
            <a:endParaRPr lang="en-US" altLang="ko-KR" sz="1500" dirty="0">
              <a:solidFill>
                <a:prstClr val="black"/>
              </a:solidFill>
              <a:latin typeface="+mj-ea"/>
              <a:ea typeface="+mj-ea"/>
            </a:endParaRPr>
          </a:p>
        </p:txBody>
      </p:sp>
      <p:sp>
        <p:nvSpPr>
          <p:cNvPr id="27" name="矩形 17"/>
          <p:cNvSpPr>
            <a:spLocks noChangeArrowheads="1"/>
          </p:cNvSpPr>
          <p:nvPr/>
        </p:nvSpPr>
        <p:spPr bwMode="auto">
          <a:xfrm>
            <a:off x="6913328" y="1501237"/>
            <a:ext cx="1822450" cy="650939"/>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8"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产品二</a:t>
            </a:r>
            <a:endParaRPr lang="en-US" altLang="ko-KR" sz="1500" dirty="0">
              <a:solidFill>
                <a:prstClr val="black"/>
              </a:solidFill>
              <a:latin typeface="+mj-ea"/>
              <a:ea typeface="+mj-ea"/>
            </a:endParaRPr>
          </a:p>
        </p:txBody>
      </p:sp>
      <p:sp>
        <p:nvSpPr>
          <p:cNvPr id="29" name="矩形 17"/>
          <p:cNvSpPr>
            <a:spLocks noChangeArrowheads="1"/>
          </p:cNvSpPr>
          <p:nvPr/>
        </p:nvSpPr>
        <p:spPr bwMode="auto">
          <a:xfrm>
            <a:off x="6913328" y="2893317"/>
            <a:ext cx="1822450" cy="650939"/>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30"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产品三</a:t>
            </a:r>
            <a:endParaRPr lang="en-US" altLang="ko-KR" sz="1500" dirty="0">
              <a:solidFill>
                <a:prstClr val="black"/>
              </a:solidFill>
              <a:latin typeface="+mj-ea"/>
              <a:ea typeface="+mj-ea"/>
            </a:endParaRPr>
          </a:p>
        </p:txBody>
      </p:sp>
      <p:sp>
        <p:nvSpPr>
          <p:cNvPr id="31" name="矩形 17"/>
          <p:cNvSpPr>
            <a:spLocks noChangeArrowheads="1"/>
          </p:cNvSpPr>
          <p:nvPr/>
        </p:nvSpPr>
        <p:spPr bwMode="auto">
          <a:xfrm>
            <a:off x="6913328" y="4106258"/>
            <a:ext cx="1822450" cy="464735"/>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solidFill>
                  <a:prstClr val="black"/>
                </a:solidFill>
                <a:latin typeface="+mj-ea"/>
                <a:ea typeface="+mj-ea"/>
                <a:sym typeface="微软雅黑" pitchFamily="34" charset="-122"/>
              </a:rPr>
              <a:t>在此录入上述图表的综合描述说明，在此录入。</a:t>
            </a:r>
            <a:endParaRPr lang="zh-CN" altLang="en-US" sz="1100" dirty="0">
              <a:solidFill>
                <a:prstClr val="black"/>
              </a:solidFill>
              <a:latin typeface="+mj-ea"/>
              <a:ea typeface="+mj-ea"/>
            </a:endParaRPr>
          </a:p>
        </p:txBody>
      </p:sp>
      <p:sp>
        <p:nvSpPr>
          <p:cNvPr id="32"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w="9525">
            <a:noFill/>
            <a:round/>
            <a:headEnd/>
            <a:tailEnd/>
          </a:ln>
        </p:spPr>
        <p:txBody>
          <a:bodyPr lIns="121920" tIns="60960" rIns="121920" bIns="60960"/>
          <a:lstStyle/>
          <a:p>
            <a:endParaRPr lang="zh-CN" altLang="en-US">
              <a:solidFill>
                <a:prstClr val="black"/>
              </a:solidFill>
              <a:latin typeface="+mj-ea"/>
              <a:ea typeface="+mj-ea"/>
            </a:endParaRPr>
          </a:p>
        </p:txBody>
      </p:sp>
      <p:grpSp>
        <p:nvGrpSpPr>
          <p:cNvPr id="33" name="组合 32"/>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5" name="椭圆 3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6" name="组合 35"/>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8" name="椭圆 3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9" name="组合 38"/>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1" name="椭圆 4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2" name="组合 41"/>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4" name="椭圆 4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5" name="组合 44"/>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7" name="椭圆 4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8" name="组合 47"/>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0" name="椭圆 4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1" name="椭圆 50"/>
          <p:cNvSpPr/>
          <p:nvPr/>
        </p:nvSpPr>
        <p:spPr>
          <a:xfrm>
            <a:off x="3527201" y="2211710"/>
            <a:ext cx="449369" cy="449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2" name="椭圆 51"/>
          <p:cNvSpPr/>
          <p:nvPr/>
        </p:nvSpPr>
        <p:spPr>
          <a:xfrm>
            <a:off x="3310827" y="1756709"/>
            <a:ext cx="137599" cy="13759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3" name="椭圆 52"/>
          <p:cNvSpPr/>
          <p:nvPr/>
        </p:nvSpPr>
        <p:spPr>
          <a:xfrm>
            <a:off x="5737761" y="2677796"/>
            <a:ext cx="307718" cy="30771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4" name="椭圆 53"/>
          <p:cNvSpPr/>
          <p:nvPr/>
        </p:nvSpPr>
        <p:spPr>
          <a:xfrm>
            <a:off x="4768423" y="2086525"/>
            <a:ext cx="269201" cy="26920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5" name="椭圆 54"/>
          <p:cNvSpPr/>
          <p:nvPr/>
        </p:nvSpPr>
        <p:spPr>
          <a:xfrm>
            <a:off x="3629344" y="3651869"/>
            <a:ext cx="345339" cy="34533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6" name="椭圆 55"/>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7" name="椭圆 56"/>
          <p:cNvSpPr/>
          <p:nvPr/>
        </p:nvSpPr>
        <p:spPr>
          <a:xfrm>
            <a:off x="5560746" y="1602968"/>
            <a:ext cx="245925" cy="24592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8" name="椭圆 57"/>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9" name="椭圆 58"/>
          <p:cNvSpPr/>
          <p:nvPr/>
        </p:nvSpPr>
        <p:spPr>
          <a:xfrm>
            <a:off x="2368844" y="2587889"/>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0" name="椭圆 59"/>
          <p:cNvSpPr/>
          <p:nvPr/>
        </p:nvSpPr>
        <p:spPr>
          <a:xfrm>
            <a:off x="2367876" y="3924073"/>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1" name="椭圆 60"/>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2" name="椭圆 61"/>
          <p:cNvSpPr/>
          <p:nvPr/>
        </p:nvSpPr>
        <p:spPr>
          <a:xfrm>
            <a:off x="6561198" y="25924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3" name="椭圆 62"/>
          <p:cNvSpPr/>
          <p:nvPr/>
        </p:nvSpPr>
        <p:spPr>
          <a:xfrm>
            <a:off x="6551558" y="3794637"/>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4" name="椭圆 63"/>
          <p:cNvSpPr/>
          <p:nvPr/>
        </p:nvSpPr>
        <p:spPr>
          <a:xfrm>
            <a:off x="5009057" y="2473329"/>
            <a:ext cx="98421" cy="98421"/>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Tree>
    <p:extLst>
      <p:ext uri="{BB962C8B-B14F-4D97-AF65-F5344CB8AC3E}">
        <p14:creationId xmlns:p14="http://schemas.microsoft.com/office/powerpoint/2010/main" xmlns="" val="2523146148"/>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anim calcmode="lin" valueType="num">
                                      <p:cBhvr>
                                        <p:cTn id="8" dur="750" fill="hold"/>
                                        <p:tgtEl>
                                          <p:spTgt spid="32"/>
                                        </p:tgtEl>
                                        <p:attrNameLst>
                                          <p:attrName>ppt_x</p:attrName>
                                        </p:attrNameLst>
                                      </p:cBhvr>
                                      <p:tavLst>
                                        <p:tav tm="0">
                                          <p:val>
                                            <p:strVal val="#ppt_x"/>
                                          </p:val>
                                        </p:tav>
                                        <p:tav tm="100000">
                                          <p:val>
                                            <p:strVal val="#ppt_x"/>
                                          </p:val>
                                        </p:tav>
                                      </p:tavLst>
                                    </p:anim>
                                    <p:anim calcmode="lin" valueType="num">
                                      <p:cBhvr>
                                        <p:cTn id="9" dur="750" fill="hold"/>
                                        <p:tgtEl>
                                          <p:spTgt spid="3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5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300" fill="hold"/>
                                        <p:tgtEl>
                                          <p:spTgt spid="42"/>
                                        </p:tgtEl>
                                        <p:attrNameLst>
                                          <p:attrName>ppt_w</p:attrName>
                                        </p:attrNameLst>
                                      </p:cBhvr>
                                      <p:tavLst>
                                        <p:tav tm="0">
                                          <p:val>
                                            <p:fltVal val="0"/>
                                          </p:val>
                                        </p:tav>
                                        <p:tav tm="100000">
                                          <p:val>
                                            <p:strVal val="#ppt_w"/>
                                          </p:val>
                                        </p:tav>
                                      </p:tavLst>
                                    </p:anim>
                                    <p:anim calcmode="lin" valueType="num">
                                      <p:cBhvr>
                                        <p:cTn id="23" dur="300" fill="hold"/>
                                        <p:tgtEl>
                                          <p:spTgt spid="42"/>
                                        </p:tgtEl>
                                        <p:attrNameLst>
                                          <p:attrName>ppt_h</p:attrName>
                                        </p:attrNameLst>
                                      </p:cBhvr>
                                      <p:tavLst>
                                        <p:tav tm="0">
                                          <p:val>
                                            <p:fltVal val="0"/>
                                          </p:val>
                                        </p:tav>
                                        <p:tav tm="100000">
                                          <p:val>
                                            <p:strVal val="#ppt_h"/>
                                          </p:val>
                                        </p:tav>
                                      </p:tavLst>
                                    </p:anim>
                                    <p:animEffect transition="in" filter="fade">
                                      <p:cBhvr>
                                        <p:cTn id="24" dur="300"/>
                                        <p:tgtEl>
                                          <p:spTgt spid="42"/>
                                        </p:tgtEl>
                                      </p:cBhvr>
                                    </p:animEffect>
                                  </p:childTnLst>
                                </p:cTn>
                              </p:par>
                              <p:par>
                                <p:cTn id="25" presetID="53" presetClass="entr" presetSubtype="16" fill="hold" nodeType="withEffect">
                                  <p:stCondLst>
                                    <p:cond delay="7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6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nodeType="withEffect">
                                  <p:stCondLst>
                                    <p:cond delay="200"/>
                                  </p:stCondLst>
                                  <p:childTnLst>
                                    <p:set>
                                      <p:cBhvr>
                                        <p:cTn id="36" dur="1" fill="hold">
                                          <p:stCondLst>
                                            <p:cond delay="0"/>
                                          </p:stCondLst>
                                        </p:cTn>
                                        <p:tgtEl>
                                          <p:spTgt spid="45"/>
                                        </p:tgtEl>
                                        <p:attrNameLst>
                                          <p:attrName>style.visibility</p:attrName>
                                        </p:attrNameLst>
                                      </p:cBhvr>
                                      <p:to>
                                        <p:strVal val="visible"/>
                                      </p:to>
                                    </p:set>
                                    <p:anim calcmode="lin" valueType="num">
                                      <p:cBhvr>
                                        <p:cTn id="37" dur="800" fill="hold"/>
                                        <p:tgtEl>
                                          <p:spTgt spid="45"/>
                                        </p:tgtEl>
                                        <p:attrNameLst>
                                          <p:attrName>ppt_w</p:attrName>
                                        </p:attrNameLst>
                                      </p:cBhvr>
                                      <p:tavLst>
                                        <p:tav tm="0">
                                          <p:val>
                                            <p:fltVal val="0"/>
                                          </p:val>
                                        </p:tav>
                                        <p:tav tm="100000">
                                          <p:val>
                                            <p:strVal val="#ppt_w"/>
                                          </p:val>
                                        </p:tav>
                                      </p:tavLst>
                                    </p:anim>
                                    <p:anim calcmode="lin" valueType="num">
                                      <p:cBhvr>
                                        <p:cTn id="38" dur="800" fill="hold"/>
                                        <p:tgtEl>
                                          <p:spTgt spid="45"/>
                                        </p:tgtEl>
                                        <p:attrNameLst>
                                          <p:attrName>ppt_h</p:attrName>
                                        </p:attrNameLst>
                                      </p:cBhvr>
                                      <p:tavLst>
                                        <p:tav tm="0">
                                          <p:val>
                                            <p:fltVal val="0"/>
                                          </p:val>
                                        </p:tav>
                                        <p:tav tm="100000">
                                          <p:val>
                                            <p:strVal val="#ppt_h"/>
                                          </p:val>
                                        </p:tav>
                                      </p:tavLst>
                                    </p:anim>
                                    <p:animEffect transition="in" filter="fade">
                                      <p:cBhvr>
                                        <p:cTn id="39" dur="800"/>
                                        <p:tgtEl>
                                          <p:spTgt spid="45"/>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52"/>
                                        </p:tgtEl>
                                        <p:attrNameLst>
                                          <p:attrName>style.visibility</p:attrName>
                                        </p:attrNameLst>
                                      </p:cBhvr>
                                      <p:to>
                                        <p:strVal val="visible"/>
                                      </p:to>
                                    </p:set>
                                    <p:anim calcmode="lin" valueType="num">
                                      <p:cBhvr>
                                        <p:cTn id="47" dur="300" fill="hold"/>
                                        <p:tgtEl>
                                          <p:spTgt spid="52"/>
                                        </p:tgtEl>
                                        <p:attrNameLst>
                                          <p:attrName>ppt_w</p:attrName>
                                        </p:attrNameLst>
                                      </p:cBhvr>
                                      <p:tavLst>
                                        <p:tav tm="0">
                                          <p:val>
                                            <p:fltVal val="0"/>
                                          </p:val>
                                        </p:tav>
                                        <p:tav tm="100000">
                                          <p:val>
                                            <p:strVal val="#ppt_w"/>
                                          </p:val>
                                        </p:tav>
                                      </p:tavLst>
                                    </p:anim>
                                    <p:anim calcmode="lin" valueType="num">
                                      <p:cBhvr>
                                        <p:cTn id="48" dur="300" fill="hold"/>
                                        <p:tgtEl>
                                          <p:spTgt spid="52"/>
                                        </p:tgtEl>
                                        <p:attrNameLst>
                                          <p:attrName>ppt_h</p:attrName>
                                        </p:attrNameLst>
                                      </p:cBhvr>
                                      <p:tavLst>
                                        <p:tav tm="0">
                                          <p:val>
                                            <p:fltVal val="0"/>
                                          </p:val>
                                        </p:tav>
                                        <p:tav tm="100000">
                                          <p:val>
                                            <p:strVal val="#ppt_h"/>
                                          </p:val>
                                        </p:tav>
                                      </p:tavLst>
                                    </p:anim>
                                    <p:animEffect transition="in" filter="fade">
                                      <p:cBhvr>
                                        <p:cTn id="49" dur="300"/>
                                        <p:tgtEl>
                                          <p:spTgt spid="52"/>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3"/>
                                        </p:tgtEl>
                                        <p:attrNameLst>
                                          <p:attrName>style.visibility</p:attrName>
                                        </p:attrNameLst>
                                      </p:cBhvr>
                                      <p:to>
                                        <p:strVal val="visible"/>
                                      </p:to>
                                    </p:set>
                                    <p:anim calcmode="lin" valueType="num">
                                      <p:cBhvr>
                                        <p:cTn id="52" dur="600" fill="hold"/>
                                        <p:tgtEl>
                                          <p:spTgt spid="53"/>
                                        </p:tgtEl>
                                        <p:attrNameLst>
                                          <p:attrName>ppt_w</p:attrName>
                                        </p:attrNameLst>
                                      </p:cBhvr>
                                      <p:tavLst>
                                        <p:tav tm="0">
                                          <p:val>
                                            <p:fltVal val="0"/>
                                          </p:val>
                                        </p:tav>
                                        <p:tav tm="100000">
                                          <p:val>
                                            <p:strVal val="#ppt_w"/>
                                          </p:val>
                                        </p:tav>
                                      </p:tavLst>
                                    </p:anim>
                                    <p:anim calcmode="lin" valueType="num">
                                      <p:cBhvr>
                                        <p:cTn id="53" dur="600" fill="hold"/>
                                        <p:tgtEl>
                                          <p:spTgt spid="53"/>
                                        </p:tgtEl>
                                        <p:attrNameLst>
                                          <p:attrName>ppt_h</p:attrName>
                                        </p:attrNameLst>
                                      </p:cBhvr>
                                      <p:tavLst>
                                        <p:tav tm="0">
                                          <p:val>
                                            <p:fltVal val="0"/>
                                          </p:val>
                                        </p:tav>
                                        <p:tav tm="100000">
                                          <p:val>
                                            <p:strVal val="#ppt_h"/>
                                          </p:val>
                                        </p:tav>
                                      </p:tavLst>
                                    </p:anim>
                                    <p:animEffect transition="in" filter="fade">
                                      <p:cBhvr>
                                        <p:cTn id="54" dur="600"/>
                                        <p:tgtEl>
                                          <p:spTgt spid="5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55"/>
                                        </p:tgtEl>
                                        <p:attrNameLst>
                                          <p:attrName>style.visibility</p:attrName>
                                        </p:attrNameLst>
                                      </p:cBhvr>
                                      <p:to>
                                        <p:strVal val="visible"/>
                                      </p:to>
                                    </p:set>
                                    <p:anim calcmode="lin" valueType="num">
                                      <p:cBhvr>
                                        <p:cTn id="62" dur="800" fill="hold"/>
                                        <p:tgtEl>
                                          <p:spTgt spid="55"/>
                                        </p:tgtEl>
                                        <p:attrNameLst>
                                          <p:attrName>ppt_w</p:attrName>
                                        </p:attrNameLst>
                                      </p:cBhvr>
                                      <p:tavLst>
                                        <p:tav tm="0">
                                          <p:val>
                                            <p:fltVal val="0"/>
                                          </p:val>
                                        </p:tav>
                                        <p:tav tm="100000">
                                          <p:val>
                                            <p:strVal val="#ppt_w"/>
                                          </p:val>
                                        </p:tav>
                                      </p:tavLst>
                                    </p:anim>
                                    <p:anim calcmode="lin" valueType="num">
                                      <p:cBhvr>
                                        <p:cTn id="63" dur="800" fill="hold"/>
                                        <p:tgtEl>
                                          <p:spTgt spid="55"/>
                                        </p:tgtEl>
                                        <p:attrNameLst>
                                          <p:attrName>ppt_h</p:attrName>
                                        </p:attrNameLst>
                                      </p:cBhvr>
                                      <p:tavLst>
                                        <p:tav tm="0">
                                          <p:val>
                                            <p:fltVal val="0"/>
                                          </p:val>
                                        </p:tav>
                                        <p:tav tm="100000">
                                          <p:val>
                                            <p:strVal val="#ppt_h"/>
                                          </p:val>
                                        </p:tav>
                                      </p:tavLst>
                                    </p:anim>
                                    <p:animEffect transition="in" filter="fade">
                                      <p:cBhvr>
                                        <p:cTn id="64" dur="800"/>
                                        <p:tgtEl>
                                          <p:spTgt spid="55"/>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58"/>
                                        </p:tgtEl>
                                        <p:attrNameLst>
                                          <p:attrName>style.visibility</p:attrName>
                                        </p:attrNameLst>
                                      </p:cBhvr>
                                      <p:to>
                                        <p:strVal val="visible"/>
                                      </p:to>
                                    </p:set>
                                    <p:anim calcmode="lin" valueType="num">
                                      <p:cBhvr>
                                        <p:cTn id="77" dur="300" fill="hold"/>
                                        <p:tgtEl>
                                          <p:spTgt spid="58"/>
                                        </p:tgtEl>
                                        <p:attrNameLst>
                                          <p:attrName>ppt_w</p:attrName>
                                        </p:attrNameLst>
                                      </p:cBhvr>
                                      <p:tavLst>
                                        <p:tav tm="0">
                                          <p:val>
                                            <p:fltVal val="0"/>
                                          </p:val>
                                        </p:tav>
                                        <p:tav tm="100000">
                                          <p:val>
                                            <p:strVal val="#ppt_w"/>
                                          </p:val>
                                        </p:tav>
                                      </p:tavLst>
                                    </p:anim>
                                    <p:anim calcmode="lin" valueType="num">
                                      <p:cBhvr>
                                        <p:cTn id="78" dur="300" fill="hold"/>
                                        <p:tgtEl>
                                          <p:spTgt spid="58"/>
                                        </p:tgtEl>
                                        <p:attrNameLst>
                                          <p:attrName>ppt_h</p:attrName>
                                        </p:attrNameLst>
                                      </p:cBhvr>
                                      <p:tavLst>
                                        <p:tav tm="0">
                                          <p:val>
                                            <p:fltVal val="0"/>
                                          </p:val>
                                        </p:tav>
                                        <p:tav tm="100000">
                                          <p:val>
                                            <p:strVal val="#ppt_h"/>
                                          </p:val>
                                        </p:tav>
                                      </p:tavLst>
                                    </p:anim>
                                    <p:animEffect transition="in" filter="fade">
                                      <p:cBhvr>
                                        <p:cTn id="79" dur="300"/>
                                        <p:tgtEl>
                                          <p:spTgt spid="58"/>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ppt_w</p:attrName>
                                        </p:attrNameLst>
                                      </p:cBhvr>
                                      <p:tavLst>
                                        <p:tav tm="0">
                                          <p:val>
                                            <p:fltVal val="0"/>
                                          </p:val>
                                        </p:tav>
                                        <p:tav tm="100000">
                                          <p:val>
                                            <p:strVal val="#ppt_w"/>
                                          </p:val>
                                        </p:tav>
                                      </p:tavLst>
                                    </p:anim>
                                    <p:anim calcmode="lin" valueType="num">
                                      <p:cBhvr>
                                        <p:cTn id="88" dur="500" fill="hold"/>
                                        <p:tgtEl>
                                          <p:spTgt spid="60"/>
                                        </p:tgtEl>
                                        <p:attrNameLst>
                                          <p:attrName>ppt_h</p:attrName>
                                        </p:attrNameLst>
                                      </p:cBhvr>
                                      <p:tavLst>
                                        <p:tav tm="0">
                                          <p:val>
                                            <p:fltVal val="0"/>
                                          </p:val>
                                        </p:tav>
                                        <p:tav tm="100000">
                                          <p:val>
                                            <p:strVal val="#ppt_h"/>
                                          </p:val>
                                        </p:tav>
                                      </p:tavLst>
                                    </p:anim>
                                    <p:animEffect transition="in" filter="fade">
                                      <p:cBhvr>
                                        <p:cTn id="89" dur="500"/>
                                        <p:tgtEl>
                                          <p:spTgt spid="60"/>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61"/>
                                        </p:tgtEl>
                                        <p:attrNameLst>
                                          <p:attrName>style.visibility</p:attrName>
                                        </p:attrNameLst>
                                      </p:cBhvr>
                                      <p:to>
                                        <p:strVal val="visible"/>
                                      </p:to>
                                    </p:set>
                                    <p:anim calcmode="lin" valueType="num">
                                      <p:cBhvr>
                                        <p:cTn id="92" dur="800" fill="hold"/>
                                        <p:tgtEl>
                                          <p:spTgt spid="61"/>
                                        </p:tgtEl>
                                        <p:attrNameLst>
                                          <p:attrName>ppt_w</p:attrName>
                                        </p:attrNameLst>
                                      </p:cBhvr>
                                      <p:tavLst>
                                        <p:tav tm="0">
                                          <p:val>
                                            <p:fltVal val="0"/>
                                          </p:val>
                                        </p:tav>
                                        <p:tav tm="100000">
                                          <p:val>
                                            <p:strVal val="#ppt_w"/>
                                          </p:val>
                                        </p:tav>
                                      </p:tavLst>
                                    </p:anim>
                                    <p:anim calcmode="lin" valueType="num">
                                      <p:cBhvr>
                                        <p:cTn id="93" dur="800" fill="hold"/>
                                        <p:tgtEl>
                                          <p:spTgt spid="61"/>
                                        </p:tgtEl>
                                        <p:attrNameLst>
                                          <p:attrName>ppt_h</p:attrName>
                                        </p:attrNameLst>
                                      </p:cBhvr>
                                      <p:tavLst>
                                        <p:tav tm="0">
                                          <p:val>
                                            <p:fltVal val="0"/>
                                          </p:val>
                                        </p:tav>
                                        <p:tav tm="100000">
                                          <p:val>
                                            <p:strVal val="#ppt_h"/>
                                          </p:val>
                                        </p:tav>
                                      </p:tavLst>
                                    </p:anim>
                                    <p:animEffect transition="in" filter="fade">
                                      <p:cBhvr>
                                        <p:cTn id="94" dur="800"/>
                                        <p:tgtEl>
                                          <p:spTgt spid="61"/>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62"/>
                                        </p:tgtEl>
                                        <p:attrNameLst>
                                          <p:attrName>style.visibility</p:attrName>
                                        </p:attrNameLst>
                                      </p:cBhvr>
                                      <p:to>
                                        <p:strVal val="visible"/>
                                      </p:to>
                                    </p:set>
                                    <p:anim calcmode="lin" valueType="num">
                                      <p:cBhvr>
                                        <p:cTn id="97" dur="500" fill="hold"/>
                                        <p:tgtEl>
                                          <p:spTgt spid="62"/>
                                        </p:tgtEl>
                                        <p:attrNameLst>
                                          <p:attrName>ppt_w</p:attrName>
                                        </p:attrNameLst>
                                      </p:cBhvr>
                                      <p:tavLst>
                                        <p:tav tm="0">
                                          <p:val>
                                            <p:fltVal val="0"/>
                                          </p:val>
                                        </p:tav>
                                        <p:tav tm="100000">
                                          <p:val>
                                            <p:strVal val="#ppt_w"/>
                                          </p:val>
                                        </p:tav>
                                      </p:tavLst>
                                    </p:anim>
                                    <p:anim calcmode="lin" valueType="num">
                                      <p:cBhvr>
                                        <p:cTn id="98" dur="500" fill="hold"/>
                                        <p:tgtEl>
                                          <p:spTgt spid="62"/>
                                        </p:tgtEl>
                                        <p:attrNameLst>
                                          <p:attrName>ppt_h</p:attrName>
                                        </p:attrNameLst>
                                      </p:cBhvr>
                                      <p:tavLst>
                                        <p:tav tm="0">
                                          <p:val>
                                            <p:fltVal val="0"/>
                                          </p:val>
                                        </p:tav>
                                        <p:tav tm="100000">
                                          <p:val>
                                            <p:strVal val="#ppt_h"/>
                                          </p:val>
                                        </p:tav>
                                      </p:tavLst>
                                    </p:anim>
                                    <p:animEffect transition="in" filter="fade">
                                      <p:cBhvr>
                                        <p:cTn id="99" dur="500"/>
                                        <p:tgtEl>
                                          <p:spTgt spid="62"/>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500" fill="hold"/>
                                        <p:tgtEl>
                                          <p:spTgt spid="63"/>
                                        </p:tgtEl>
                                        <p:attrNameLst>
                                          <p:attrName>ppt_w</p:attrName>
                                        </p:attrNameLst>
                                      </p:cBhvr>
                                      <p:tavLst>
                                        <p:tav tm="0">
                                          <p:val>
                                            <p:fltVal val="0"/>
                                          </p:val>
                                        </p:tav>
                                        <p:tav tm="100000">
                                          <p:val>
                                            <p:strVal val="#ppt_w"/>
                                          </p:val>
                                        </p:tav>
                                      </p:tavLst>
                                    </p:anim>
                                    <p:anim calcmode="lin" valueType="num">
                                      <p:cBhvr>
                                        <p:cTn id="103" dur="500" fill="hold"/>
                                        <p:tgtEl>
                                          <p:spTgt spid="63"/>
                                        </p:tgtEl>
                                        <p:attrNameLst>
                                          <p:attrName>ppt_h</p:attrName>
                                        </p:attrNameLst>
                                      </p:cBhvr>
                                      <p:tavLst>
                                        <p:tav tm="0">
                                          <p:val>
                                            <p:fltVal val="0"/>
                                          </p:val>
                                        </p:tav>
                                        <p:tav tm="100000">
                                          <p:val>
                                            <p:strVal val="#ppt_h"/>
                                          </p:val>
                                        </p:tav>
                                      </p:tavLst>
                                    </p:anim>
                                    <p:animEffect transition="in" filter="fade">
                                      <p:cBhvr>
                                        <p:cTn id="104" dur="500"/>
                                        <p:tgtEl>
                                          <p:spTgt spid="63"/>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64"/>
                                        </p:tgtEl>
                                        <p:attrNameLst>
                                          <p:attrName>style.visibility</p:attrName>
                                        </p:attrNameLst>
                                      </p:cBhvr>
                                      <p:to>
                                        <p:strVal val="visible"/>
                                      </p:to>
                                    </p:set>
                                    <p:anim calcmode="lin" valueType="num">
                                      <p:cBhvr>
                                        <p:cTn id="107" dur="500" fill="hold"/>
                                        <p:tgtEl>
                                          <p:spTgt spid="64"/>
                                        </p:tgtEl>
                                        <p:attrNameLst>
                                          <p:attrName>ppt_w</p:attrName>
                                        </p:attrNameLst>
                                      </p:cBhvr>
                                      <p:tavLst>
                                        <p:tav tm="0">
                                          <p:val>
                                            <p:fltVal val="0"/>
                                          </p:val>
                                        </p:tav>
                                        <p:tav tm="100000">
                                          <p:val>
                                            <p:strVal val="#ppt_w"/>
                                          </p:val>
                                        </p:tav>
                                      </p:tavLst>
                                    </p:anim>
                                    <p:anim calcmode="lin" valueType="num">
                                      <p:cBhvr>
                                        <p:cTn id="108" dur="500" fill="hold"/>
                                        <p:tgtEl>
                                          <p:spTgt spid="64"/>
                                        </p:tgtEl>
                                        <p:attrNameLst>
                                          <p:attrName>ppt_h</p:attrName>
                                        </p:attrNameLst>
                                      </p:cBhvr>
                                      <p:tavLst>
                                        <p:tav tm="0">
                                          <p:val>
                                            <p:fltVal val="0"/>
                                          </p:val>
                                        </p:tav>
                                        <p:tav tm="100000">
                                          <p:val>
                                            <p:strVal val="#ppt_h"/>
                                          </p:val>
                                        </p:tav>
                                      </p:tavLst>
                                    </p:anim>
                                    <p:animEffect transition="in" filter="fade">
                                      <p:cBhvr>
                                        <p:cTn id="109" dur="500"/>
                                        <p:tgtEl>
                                          <p:spTgt spid="64"/>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wipe(right)">
                                      <p:cBhvr>
                                        <p:cTn id="113" dur="500"/>
                                        <p:tgtEl>
                                          <p:spTgt spid="11"/>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right)">
                                      <p:cBhvr>
                                        <p:cTn id="117" dur="500"/>
                                        <p:tgtEl>
                                          <p:spTgt spid="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right)">
                                      <p:cBhvr>
                                        <p:cTn id="120" dur="500"/>
                                        <p:tgtEl>
                                          <p:spTgt spid="21"/>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wipe(right)">
                                      <p:cBhvr>
                                        <p:cTn id="124" dur="500"/>
                                        <p:tgtEl>
                                          <p:spTgt spid="17"/>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right)">
                                      <p:cBhvr>
                                        <p:cTn id="128" dur="500"/>
                                        <p:tgtEl>
                                          <p:spTgt spid="22"/>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3"/>
                                        </p:tgtEl>
                                        <p:attrNameLst>
                                          <p:attrName>style.visibility</p:attrName>
                                        </p:attrNameLst>
                                      </p:cBhvr>
                                      <p:to>
                                        <p:strVal val="visible"/>
                                      </p:to>
                                    </p:set>
                                    <p:animEffect transition="in" filter="wipe(right)">
                                      <p:cBhvr>
                                        <p:cTn id="131" dur="500"/>
                                        <p:tgtEl>
                                          <p:spTgt spid="23"/>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4"/>
                                        </p:tgtEl>
                                        <p:attrNameLst>
                                          <p:attrName>style.visibility</p:attrName>
                                        </p:attrNameLst>
                                      </p:cBhvr>
                                      <p:to>
                                        <p:strVal val="visible"/>
                                      </p:to>
                                    </p:set>
                                    <p:animEffect transition="in" filter="wipe(right)">
                                      <p:cBhvr>
                                        <p:cTn id="135" dur="500"/>
                                        <p:tgtEl>
                                          <p:spTgt spid="14"/>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wipe(right)">
                                      <p:cBhvr>
                                        <p:cTn id="139" dur="500"/>
                                        <p:tgtEl>
                                          <p:spTgt spid="24"/>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25"/>
                                        </p:tgtEl>
                                        <p:attrNameLst>
                                          <p:attrName>style.visibility</p:attrName>
                                        </p:attrNameLst>
                                      </p:cBhvr>
                                      <p:to>
                                        <p:strVal val="visible"/>
                                      </p:to>
                                    </p:set>
                                    <p:animEffect transition="in" filter="wipe(right)">
                                      <p:cBhvr>
                                        <p:cTn id="142" dur="500"/>
                                        <p:tgtEl>
                                          <p:spTgt spid="25"/>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4"/>
                                        </p:tgtEl>
                                        <p:attrNameLst>
                                          <p:attrName>style.visibility</p:attrName>
                                        </p:attrNameLst>
                                      </p:cBhvr>
                                      <p:to>
                                        <p:strVal val="visible"/>
                                      </p:to>
                                    </p:set>
                                    <p:animEffect transition="in" filter="wipe(left)">
                                      <p:cBhvr>
                                        <p:cTn id="146" dur="500"/>
                                        <p:tgtEl>
                                          <p:spTgt spid="4"/>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wipe(left)">
                                      <p:cBhvr>
                                        <p:cTn id="150" dur="500"/>
                                        <p:tgtEl>
                                          <p:spTgt spid="26"/>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Effect transition="in" filter="wipe(left)">
                                      <p:cBhvr>
                                        <p:cTn id="153" dur="500"/>
                                        <p:tgtEl>
                                          <p:spTgt spid="27"/>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8"/>
                                        </p:tgtEl>
                                        <p:attrNameLst>
                                          <p:attrName>style.visibility</p:attrName>
                                        </p:attrNameLst>
                                      </p:cBhvr>
                                      <p:to>
                                        <p:strVal val="visible"/>
                                      </p:to>
                                    </p:set>
                                    <p:animEffect transition="in" filter="wipe(left)">
                                      <p:cBhvr>
                                        <p:cTn id="157" dur="500"/>
                                        <p:tgtEl>
                                          <p:spTgt spid="8"/>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28"/>
                                        </p:tgtEl>
                                        <p:attrNameLst>
                                          <p:attrName>style.visibility</p:attrName>
                                        </p:attrNameLst>
                                      </p:cBhvr>
                                      <p:to>
                                        <p:strVal val="visible"/>
                                      </p:to>
                                    </p:set>
                                    <p:animEffect transition="in" filter="wipe(left)">
                                      <p:cBhvr>
                                        <p:cTn id="160" dur="500"/>
                                        <p:tgtEl>
                                          <p:spTgt spid="28"/>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Effect transition="in" filter="wipe(left)">
                                      <p:cBhvr>
                                        <p:cTn id="163" dur="500"/>
                                        <p:tgtEl>
                                          <p:spTgt spid="29"/>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0"/>
                                        </p:tgtEl>
                                        <p:attrNameLst>
                                          <p:attrName>style.visibility</p:attrName>
                                        </p:attrNameLst>
                                      </p:cBhvr>
                                      <p:to>
                                        <p:strVal val="visible"/>
                                      </p:to>
                                    </p:set>
                                    <p:animEffect transition="in" filter="wipe(left)">
                                      <p:cBhvr>
                                        <p:cTn id="171" dur="500"/>
                                        <p:tgtEl>
                                          <p:spTgt spid="30"/>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1"/>
                                        </p:tgtEl>
                                        <p:attrNameLst>
                                          <p:attrName>style.visibility</p:attrName>
                                        </p:attrNameLst>
                                      </p:cBhvr>
                                      <p:to>
                                        <p:strVal val="visible"/>
                                      </p:to>
                                    </p:set>
                                    <p:animEffect transition="in" filter="wipe(left)">
                                      <p:cBhvr>
                                        <p:cTn id="1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P spid="32"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收入来源一</a:t>
            </a:r>
          </a:p>
        </p:txBody>
      </p:sp>
      <p:sp>
        <p:nvSpPr>
          <p:cNvPr id="5"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mj-ea"/>
                <a:ea typeface="+mj-ea"/>
              </a:rPr>
              <a:t>100</a:t>
            </a:r>
            <a:endParaRPr lang="zh-CN" altLang="en-US" sz="800" dirty="0">
              <a:latin typeface="+mj-ea"/>
              <a:ea typeface="+mj-ea"/>
            </a:endParaRPr>
          </a:p>
        </p:txBody>
      </p:sp>
      <p:sp>
        <p:nvSpPr>
          <p:cNvPr id="6"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收入来源二</a:t>
            </a:r>
          </a:p>
        </p:txBody>
      </p:sp>
      <p:sp>
        <p:nvSpPr>
          <p:cNvPr id="7"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收入来源三</a:t>
            </a:r>
          </a:p>
        </p:txBody>
      </p:sp>
      <p:sp>
        <p:nvSpPr>
          <p:cNvPr id="8"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收入来源四</a:t>
            </a:r>
          </a:p>
        </p:txBody>
      </p:sp>
      <p:sp>
        <p:nvSpPr>
          <p:cNvPr id="9"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mj-ea"/>
                <a:ea typeface="+mj-ea"/>
              </a:rPr>
              <a:t>200</a:t>
            </a:r>
            <a:endParaRPr lang="zh-CN" altLang="en-US" sz="800" dirty="0">
              <a:latin typeface="+mj-ea"/>
              <a:ea typeface="+mj-ea"/>
            </a:endParaRPr>
          </a:p>
        </p:txBody>
      </p:sp>
      <p:sp>
        <p:nvSpPr>
          <p:cNvPr id="10"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mj-ea"/>
                <a:ea typeface="+mj-ea"/>
              </a:rPr>
              <a:t>300</a:t>
            </a:r>
            <a:endParaRPr lang="zh-CN" altLang="en-US" sz="800" dirty="0">
              <a:latin typeface="+mj-ea"/>
              <a:ea typeface="+mj-ea"/>
            </a:endParaRPr>
          </a:p>
        </p:txBody>
      </p:sp>
      <p:sp>
        <p:nvSpPr>
          <p:cNvPr id="11"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mj-ea"/>
                <a:ea typeface="+mj-ea"/>
              </a:rPr>
              <a:t>400</a:t>
            </a:r>
            <a:endParaRPr lang="zh-CN" altLang="en-US" sz="800" dirty="0">
              <a:latin typeface="+mj-ea"/>
              <a:ea typeface="+mj-ea"/>
            </a:endParaRPr>
          </a:p>
        </p:txBody>
      </p:sp>
      <p:sp>
        <p:nvSpPr>
          <p:cNvPr id="12"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mj-ea"/>
                <a:ea typeface="+mj-ea"/>
              </a:rPr>
              <a:t>500</a:t>
            </a:r>
            <a:endParaRPr lang="zh-CN" altLang="en-US" sz="800" dirty="0">
              <a:latin typeface="+mj-ea"/>
              <a:ea typeface="+mj-ea"/>
            </a:endParaRPr>
          </a:p>
        </p:txBody>
      </p:sp>
      <p:sp>
        <p:nvSpPr>
          <p:cNvPr id="13"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mj-ea"/>
                <a:ea typeface="+mj-ea"/>
              </a:rPr>
              <a:t>600</a:t>
            </a:r>
            <a:endParaRPr lang="zh-CN" altLang="en-US" sz="800" dirty="0">
              <a:latin typeface="+mj-ea"/>
              <a:ea typeface="+mj-ea"/>
            </a:endParaRPr>
          </a:p>
        </p:txBody>
      </p:sp>
      <p:sp>
        <p:nvSpPr>
          <p:cNvPr id="14"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mj-ea"/>
                <a:ea typeface="+mj-ea"/>
              </a:rPr>
              <a:t>700</a:t>
            </a:r>
            <a:endParaRPr lang="zh-CN" altLang="en-US" sz="800" dirty="0">
              <a:latin typeface="+mj-ea"/>
              <a:ea typeface="+mj-ea"/>
            </a:endParaRPr>
          </a:p>
        </p:txBody>
      </p:sp>
      <p:grpSp>
        <p:nvGrpSpPr>
          <p:cNvPr id="15" name="组合 14"/>
          <p:cNvGrpSpPr/>
          <p:nvPr/>
        </p:nvGrpSpPr>
        <p:grpSpPr>
          <a:xfrm>
            <a:off x="1711226" y="1460752"/>
            <a:ext cx="3978744" cy="2630686"/>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mj-ea"/>
                <a:ea typeface="+mj-ea"/>
              </a:rPr>
              <a:t>800</a:t>
            </a:r>
            <a:endParaRPr lang="zh-CN" altLang="en-US" sz="800" dirty="0">
              <a:latin typeface="+mj-ea"/>
              <a:ea typeface="+mj-ea"/>
            </a:endParaRPr>
          </a:p>
        </p:txBody>
      </p:sp>
      <p:sp>
        <p:nvSpPr>
          <p:cNvPr id="26"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mj-ea"/>
                <a:ea typeface="+mj-ea"/>
              </a:rPr>
              <a:t>0</a:t>
            </a:r>
            <a:endParaRPr lang="zh-CN" altLang="en-US" sz="800" dirty="0">
              <a:latin typeface="+mj-ea"/>
              <a:ea typeface="+mj-ea"/>
            </a:endParaRPr>
          </a:p>
        </p:txBody>
      </p:sp>
      <p:sp>
        <p:nvSpPr>
          <p:cNvPr id="27" name="矩形 26"/>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8" name="矩形 27"/>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9" name="矩形 28"/>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0" name="矩形 29"/>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1" name="矩形 30"/>
          <p:cNvSpPr/>
          <p:nvPr/>
        </p:nvSpPr>
        <p:spPr>
          <a:xfrm>
            <a:off x="3914620" y="2940513"/>
            <a:ext cx="577560" cy="1150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2" name="矩形 31"/>
          <p:cNvSpPr/>
          <p:nvPr/>
        </p:nvSpPr>
        <p:spPr>
          <a:xfrm>
            <a:off x="3914620" y="3372062"/>
            <a:ext cx="577560" cy="719378"/>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3" name="矩形 32"/>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4" name="矩形 33"/>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5"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mj-ea"/>
                <a:ea typeface="+mj-ea"/>
              </a:rPr>
              <a:t>       点击输入简要文字解说，解说文字尽量概括精炼，不用多余的文字修饰，简洁精准的 解说所提炼的核心概念。 点击输入简要文字解说，解说文字尽量概括精炼，不用多余的文字修饰。</a:t>
            </a:r>
          </a:p>
        </p:txBody>
      </p:sp>
      <p:sp>
        <p:nvSpPr>
          <p:cNvPr id="36"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mj-ea"/>
                <a:ea typeface="+mj-ea"/>
              </a:rPr>
              <a:t>点击输入标题文本</a:t>
            </a:r>
          </a:p>
        </p:txBody>
      </p:sp>
      <p:sp>
        <p:nvSpPr>
          <p:cNvPr id="37"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mj-ea"/>
                <a:ea typeface="+mj-ea"/>
              </a:rPr>
              <a:t>18,500,000</a:t>
            </a:r>
            <a:endParaRPr lang="zh-CN" altLang="en-US" sz="2700" dirty="0">
              <a:solidFill>
                <a:schemeClr val="bg2"/>
              </a:solidFill>
              <a:latin typeface="+mj-ea"/>
              <a:ea typeface="+mj-ea"/>
            </a:endParaRPr>
          </a:p>
        </p:txBody>
      </p:sp>
      <p:sp>
        <p:nvSpPr>
          <p:cNvPr id="38"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mj-ea"/>
                <a:ea typeface="+mj-ea"/>
              </a:rPr>
              <a:t>全年总额：</a:t>
            </a:r>
          </a:p>
        </p:txBody>
      </p:sp>
      <p:sp>
        <p:nvSpPr>
          <p:cNvPr id="39"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毛利润</a:t>
            </a:r>
          </a:p>
        </p:txBody>
      </p:sp>
      <p:sp>
        <p:nvSpPr>
          <p:cNvPr id="40"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纯利润</a:t>
            </a:r>
          </a:p>
        </p:txBody>
      </p:sp>
      <p:sp>
        <p:nvSpPr>
          <p:cNvPr id="41"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350</a:t>
            </a:r>
            <a:r>
              <a:rPr lang="zh-CN" altLang="en-US" sz="1300" b="1" dirty="0">
                <a:solidFill>
                  <a:schemeClr val="accent1"/>
                </a:solidFill>
                <a:latin typeface="+mj-ea"/>
                <a:ea typeface="+mj-ea"/>
              </a:rPr>
              <a:t>万</a:t>
            </a:r>
          </a:p>
        </p:txBody>
      </p:sp>
      <p:sp>
        <p:nvSpPr>
          <p:cNvPr id="42"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500</a:t>
            </a:r>
            <a:r>
              <a:rPr lang="zh-CN" altLang="en-US" sz="1300" b="1" dirty="0">
                <a:solidFill>
                  <a:schemeClr val="accent1"/>
                </a:solidFill>
                <a:latin typeface="+mj-ea"/>
                <a:ea typeface="+mj-ea"/>
              </a:rPr>
              <a:t>万</a:t>
            </a:r>
          </a:p>
        </p:txBody>
      </p:sp>
      <p:sp>
        <p:nvSpPr>
          <p:cNvPr id="43"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300</a:t>
            </a:r>
            <a:r>
              <a:rPr lang="zh-CN" altLang="en-US" sz="1300" b="1" dirty="0">
                <a:solidFill>
                  <a:schemeClr val="accent1"/>
                </a:solidFill>
                <a:latin typeface="+mj-ea"/>
                <a:ea typeface="+mj-ea"/>
              </a:rPr>
              <a:t>万</a:t>
            </a:r>
          </a:p>
        </p:txBody>
      </p:sp>
      <p:sp>
        <p:nvSpPr>
          <p:cNvPr id="44"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mj-ea"/>
                <a:ea typeface="+mj-ea"/>
              </a:rPr>
              <a:t>（万元）</a:t>
            </a:r>
          </a:p>
        </p:txBody>
      </p:sp>
      <p:sp>
        <p:nvSpPr>
          <p:cNvPr id="45"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650</a:t>
            </a:r>
            <a:r>
              <a:rPr lang="zh-CN" altLang="en-US" sz="1100" dirty="0">
                <a:solidFill>
                  <a:schemeClr val="bg1"/>
                </a:solidFill>
                <a:latin typeface="+mj-ea"/>
                <a:ea typeface="+mj-ea"/>
              </a:rPr>
              <a:t>万</a:t>
            </a:r>
          </a:p>
        </p:txBody>
      </p:sp>
      <p:sp>
        <p:nvSpPr>
          <p:cNvPr id="46"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420</a:t>
            </a:r>
            <a:r>
              <a:rPr lang="zh-CN" altLang="en-US" sz="1100" dirty="0">
                <a:solidFill>
                  <a:schemeClr val="bg1"/>
                </a:solidFill>
                <a:latin typeface="+mj-ea"/>
                <a:ea typeface="+mj-ea"/>
              </a:rPr>
              <a:t>万</a:t>
            </a:r>
          </a:p>
        </p:txBody>
      </p:sp>
      <p:sp>
        <p:nvSpPr>
          <p:cNvPr id="47"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220</a:t>
            </a:r>
            <a:r>
              <a:rPr lang="zh-CN" altLang="en-US" sz="1100" dirty="0">
                <a:solidFill>
                  <a:schemeClr val="bg1"/>
                </a:solidFill>
                <a:latin typeface="+mj-ea"/>
                <a:ea typeface="+mj-ea"/>
              </a:rPr>
              <a:t>万</a:t>
            </a:r>
          </a:p>
        </p:txBody>
      </p:sp>
      <p:sp>
        <p:nvSpPr>
          <p:cNvPr id="48"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j-ea"/>
                <a:ea typeface="+mj-ea"/>
              </a:rPr>
              <a:t>240</a:t>
            </a:r>
            <a:r>
              <a:rPr lang="zh-CN" altLang="en-US" sz="1100" dirty="0">
                <a:solidFill>
                  <a:schemeClr val="bg1"/>
                </a:solidFill>
                <a:latin typeface="+mj-ea"/>
                <a:ea typeface="+mj-ea"/>
              </a:rPr>
              <a:t>万</a:t>
            </a:r>
          </a:p>
        </p:txBody>
      </p:sp>
      <p:sp>
        <p:nvSpPr>
          <p:cNvPr id="49" name="矩形 48"/>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0" name="矩形 49"/>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1"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j-ea"/>
                <a:ea typeface="+mj-ea"/>
              </a:rPr>
              <a:t>700</a:t>
            </a:r>
            <a:r>
              <a:rPr lang="zh-CN" altLang="en-US" sz="1300" b="1" dirty="0">
                <a:solidFill>
                  <a:schemeClr val="accent1"/>
                </a:solidFill>
                <a:latin typeface="+mj-ea"/>
                <a:ea typeface="+mj-ea"/>
              </a:rPr>
              <a:t>万</a:t>
            </a:r>
          </a:p>
        </p:txBody>
      </p:sp>
    </p:spTree>
    <p:extLst>
      <p:ext uri="{BB962C8B-B14F-4D97-AF65-F5344CB8AC3E}">
        <p14:creationId xmlns:p14="http://schemas.microsoft.com/office/powerpoint/2010/main" xmlns="" val="3047310092"/>
      </p:ext>
    </p:extLst>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 fill="hold"/>
                                        <p:tgtEl>
                                          <p:spTgt spid="26"/>
                                        </p:tgtEl>
                                        <p:attrNameLst>
                                          <p:attrName>ppt_x</p:attrName>
                                        </p:attrNameLst>
                                      </p:cBhvr>
                                      <p:tavLst>
                                        <p:tav tm="0">
                                          <p:val>
                                            <p:strVal val="0-#ppt_w/2"/>
                                          </p:val>
                                        </p:tav>
                                        <p:tav tm="100000">
                                          <p:val>
                                            <p:strVal val="#ppt_x"/>
                                          </p:val>
                                        </p:tav>
                                      </p:tavLst>
                                    </p:anim>
                                    <p:anim calcmode="lin" valueType="num">
                                      <p:cBhvr additive="base">
                                        <p:cTn id="12" dur="1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 fill="hold"/>
                                        <p:tgtEl>
                                          <p:spTgt spid="5"/>
                                        </p:tgtEl>
                                        <p:attrNameLst>
                                          <p:attrName>ppt_x</p:attrName>
                                        </p:attrNameLst>
                                      </p:cBhvr>
                                      <p:tavLst>
                                        <p:tav tm="0">
                                          <p:val>
                                            <p:strVal val="0-#ppt_w/2"/>
                                          </p:val>
                                        </p:tav>
                                        <p:tav tm="100000">
                                          <p:val>
                                            <p:strVal val="#ppt_x"/>
                                          </p:val>
                                        </p:tav>
                                      </p:tavLst>
                                    </p:anim>
                                    <p:anim calcmode="lin" valueType="num">
                                      <p:cBhvr additive="base">
                                        <p:cTn id="17" dur="1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 fill="hold"/>
                                        <p:tgtEl>
                                          <p:spTgt spid="9"/>
                                        </p:tgtEl>
                                        <p:attrNameLst>
                                          <p:attrName>ppt_x</p:attrName>
                                        </p:attrNameLst>
                                      </p:cBhvr>
                                      <p:tavLst>
                                        <p:tav tm="0">
                                          <p:val>
                                            <p:strVal val="0-#ppt_w/2"/>
                                          </p:val>
                                        </p:tav>
                                        <p:tav tm="100000">
                                          <p:val>
                                            <p:strVal val="#ppt_x"/>
                                          </p:val>
                                        </p:tav>
                                      </p:tavLst>
                                    </p:anim>
                                    <p:anim calcmode="lin" valueType="num">
                                      <p:cBhvr additive="base">
                                        <p:cTn id="22" dur="1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 fill="hold"/>
                                        <p:tgtEl>
                                          <p:spTgt spid="11"/>
                                        </p:tgtEl>
                                        <p:attrNameLst>
                                          <p:attrName>ppt_x</p:attrName>
                                        </p:attrNameLst>
                                      </p:cBhvr>
                                      <p:tavLst>
                                        <p:tav tm="0">
                                          <p:val>
                                            <p:strVal val="0-#ppt_w/2"/>
                                          </p:val>
                                        </p:tav>
                                        <p:tav tm="100000">
                                          <p:val>
                                            <p:strVal val="#ppt_x"/>
                                          </p:val>
                                        </p:tav>
                                      </p:tavLst>
                                    </p:anim>
                                    <p:anim calcmode="lin" valueType="num">
                                      <p:cBhvr additive="base">
                                        <p:cTn id="32" dur="1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 fill="hold"/>
                                        <p:tgtEl>
                                          <p:spTgt spid="12"/>
                                        </p:tgtEl>
                                        <p:attrNameLst>
                                          <p:attrName>ppt_x</p:attrName>
                                        </p:attrNameLst>
                                      </p:cBhvr>
                                      <p:tavLst>
                                        <p:tav tm="0">
                                          <p:val>
                                            <p:strVal val="0-#ppt_w/2"/>
                                          </p:val>
                                        </p:tav>
                                        <p:tav tm="100000">
                                          <p:val>
                                            <p:strVal val="#ppt_x"/>
                                          </p:val>
                                        </p:tav>
                                      </p:tavLst>
                                    </p:anim>
                                    <p:anim calcmode="lin" valueType="num">
                                      <p:cBhvr additive="base">
                                        <p:cTn id="37" dur="1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 fill="hold"/>
                                        <p:tgtEl>
                                          <p:spTgt spid="13"/>
                                        </p:tgtEl>
                                        <p:attrNameLst>
                                          <p:attrName>ppt_x</p:attrName>
                                        </p:attrNameLst>
                                      </p:cBhvr>
                                      <p:tavLst>
                                        <p:tav tm="0">
                                          <p:val>
                                            <p:strVal val="0-#ppt_w/2"/>
                                          </p:val>
                                        </p:tav>
                                        <p:tav tm="100000">
                                          <p:val>
                                            <p:strVal val="#ppt_x"/>
                                          </p:val>
                                        </p:tav>
                                      </p:tavLst>
                                    </p:anim>
                                    <p:anim calcmode="lin" valueType="num">
                                      <p:cBhvr additive="base">
                                        <p:cTn id="42" dur="1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 fill="hold"/>
                                        <p:tgtEl>
                                          <p:spTgt spid="14"/>
                                        </p:tgtEl>
                                        <p:attrNameLst>
                                          <p:attrName>ppt_x</p:attrName>
                                        </p:attrNameLst>
                                      </p:cBhvr>
                                      <p:tavLst>
                                        <p:tav tm="0">
                                          <p:val>
                                            <p:strVal val="0-#ppt_w/2"/>
                                          </p:val>
                                        </p:tav>
                                        <p:tav tm="100000">
                                          <p:val>
                                            <p:strVal val="#ppt_x"/>
                                          </p:val>
                                        </p:tav>
                                      </p:tavLst>
                                    </p:anim>
                                    <p:anim calcmode="lin" valueType="num">
                                      <p:cBhvr additive="base">
                                        <p:cTn id="47" dur="1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 fill="hold"/>
                                        <p:tgtEl>
                                          <p:spTgt spid="25"/>
                                        </p:tgtEl>
                                        <p:attrNameLst>
                                          <p:attrName>ppt_x</p:attrName>
                                        </p:attrNameLst>
                                      </p:cBhvr>
                                      <p:tavLst>
                                        <p:tav tm="0">
                                          <p:val>
                                            <p:strVal val="0-#ppt_w/2"/>
                                          </p:val>
                                        </p:tav>
                                        <p:tav tm="100000">
                                          <p:val>
                                            <p:strVal val="#ppt_x"/>
                                          </p:val>
                                        </p:tav>
                                      </p:tavLst>
                                    </p:anim>
                                    <p:anim calcmode="lin" valueType="num">
                                      <p:cBhvr additive="base">
                                        <p:cTn id="52" dur="1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00" fill="hold"/>
                                        <p:tgtEl>
                                          <p:spTgt spid="44"/>
                                        </p:tgtEl>
                                        <p:attrNameLst>
                                          <p:attrName>ppt_x</p:attrName>
                                        </p:attrNameLst>
                                      </p:cBhvr>
                                      <p:tavLst>
                                        <p:tav tm="0">
                                          <p:val>
                                            <p:strVal val="0-#ppt_w/2"/>
                                          </p:val>
                                        </p:tav>
                                        <p:tav tm="100000">
                                          <p:val>
                                            <p:strVal val="#ppt_x"/>
                                          </p:val>
                                        </p:tav>
                                      </p:tavLst>
                                    </p:anim>
                                    <p:anim calcmode="lin" valueType="num">
                                      <p:cBhvr additive="base">
                                        <p:cTn id="57" dur="2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200" fill="hold"/>
                                        <p:tgtEl>
                                          <p:spTgt spid="4"/>
                                        </p:tgtEl>
                                        <p:attrNameLst>
                                          <p:attrName>ppt_x</p:attrName>
                                        </p:attrNameLst>
                                      </p:cBhvr>
                                      <p:tavLst>
                                        <p:tav tm="0">
                                          <p:val>
                                            <p:strVal val="0-#ppt_w/2"/>
                                          </p:val>
                                        </p:tav>
                                        <p:tav tm="100000">
                                          <p:val>
                                            <p:strVal val="#ppt_x"/>
                                          </p:val>
                                        </p:tav>
                                      </p:tavLst>
                                    </p:anim>
                                    <p:anim calcmode="lin" valueType="num">
                                      <p:cBhvr additive="base">
                                        <p:cTn id="62" dur="200" fill="hold"/>
                                        <p:tgtEl>
                                          <p:spTgt spid="4"/>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300"/>
                                        <p:tgtEl>
                                          <p:spTgt spid="2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300" fill="hold"/>
                                        <p:tgtEl>
                                          <p:spTgt spid="51"/>
                                        </p:tgtEl>
                                        <p:attrNameLst>
                                          <p:attrName>ppt_w</p:attrName>
                                        </p:attrNameLst>
                                      </p:cBhvr>
                                      <p:tavLst>
                                        <p:tav tm="0">
                                          <p:val>
                                            <p:fltVal val="0"/>
                                          </p:val>
                                        </p:tav>
                                        <p:tav tm="100000">
                                          <p:val>
                                            <p:strVal val="#ppt_w"/>
                                          </p:val>
                                        </p:tav>
                                      </p:tavLst>
                                    </p:anim>
                                    <p:anim calcmode="lin" valueType="num">
                                      <p:cBhvr>
                                        <p:cTn id="71" dur="300" fill="hold"/>
                                        <p:tgtEl>
                                          <p:spTgt spid="51"/>
                                        </p:tgtEl>
                                        <p:attrNameLst>
                                          <p:attrName>ppt_h</p:attrName>
                                        </p:attrNameLst>
                                      </p:cBhvr>
                                      <p:tavLst>
                                        <p:tav tm="0">
                                          <p:val>
                                            <p:fltVal val="0"/>
                                          </p:val>
                                        </p:tav>
                                        <p:tav tm="100000">
                                          <p:val>
                                            <p:strVal val="#ppt_h"/>
                                          </p:val>
                                        </p:tav>
                                      </p:tavLst>
                                    </p:anim>
                                    <p:animEffect transition="in" filter="fade">
                                      <p:cBhvr>
                                        <p:cTn id="72" dur="300"/>
                                        <p:tgtEl>
                                          <p:spTgt spid="5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300" fill="hold"/>
                                        <p:tgtEl>
                                          <p:spTgt spid="45"/>
                                        </p:tgtEl>
                                        <p:attrNameLst>
                                          <p:attrName>ppt_w</p:attrName>
                                        </p:attrNameLst>
                                      </p:cBhvr>
                                      <p:tavLst>
                                        <p:tav tm="0">
                                          <p:val>
                                            <p:fltVal val="0"/>
                                          </p:val>
                                        </p:tav>
                                        <p:tav tm="100000">
                                          <p:val>
                                            <p:strVal val="#ppt_w"/>
                                          </p:val>
                                        </p:tav>
                                      </p:tavLst>
                                    </p:anim>
                                    <p:anim calcmode="lin" valueType="num">
                                      <p:cBhvr>
                                        <p:cTn id="81" dur="300" fill="hold"/>
                                        <p:tgtEl>
                                          <p:spTgt spid="45"/>
                                        </p:tgtEl>
                                        <p:attrNameLst>
                                          <p:attrName>ppt_h</p:attrName>
                                        </p:attrNameLst>
                                      </p:cBhvr>
                                      <p:tavLst>
                                        <p:tav tm="0">
                                          <p:val>
                                            <p:fltVal val="0"/>
                                          </p:val>
                                        </p:tav>
                                        <p:tav tm="100000">
                                          <p:val>
                                            <p:strVal val="#ppt_h"/>
                                          </p:val>
                                        </p:tav>
                                      </p:tavLst>
                                    </p:anim>
                                    <p:animEffect transition="in" filter="fade">
                                      <p:cBhvr>
                                        <p:cTn id="82" dur="300"/>
                                        <p:tgtEl>
                                          <p:spTgt spid="4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200" fill="hold"/>
                                        <p:tgtEl>
                                          <p:spTgt spid="6"/>
                                        </p:tgtEl>
                                        <p:attrNameLst>
                                          <p:attrName>ppt_x</p:attrName>
                                        </p:attrNameLst>
                                      </p:cBhvr>
                                      <p:tavLst>
                                        <p:tav tm="0">
                                          <p:val>
                                            <p:strVal val="0-#ppt_w/2"/>
                                          </p:val>
                                        </p:tav>
                                        <p:tav tm="100000">
                                          <p:val>
                                            <p:strVal val="#ppt_x"/>
                                          </p:val>
                                        </p:tav>
                                      </p:tavLst>
                                    </p:anim>
                                    <p:anim calcmode="lin" valueType="num">
                                      <p:cBhvr additive="base">
                                        <p:cTn id="87" dur="2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300"/>
                                        <p:tgtEl>
                                          <p:spTgt spid="2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300" fill="hold"/>
                                        <p:tgtEl>
                                          <p:spTgt spid="42"/>
                                        </p:tgtEl>
                                        <p:attrNameLst>
                                          <p:attrName>ppt_w</p:attrName>
                                        </p:attrNameLst>
                                      </p:cBhvr>
                                      <p:tavLst>
                                        <p:tav tm="0">
                                          <p:val>
                                            <p:fltVal val="0"/>
                                          </p:val>
                                        </p:tav>
                                        <p:tav tm="100000">
                                          <p:val>
                                            <p:strVal val="#ppt_w"/>
                                          </p:val>
                                        </p:tav>
                                      </p:tavLst>
                                    </p:anim>
                                    <p:anim calcmode="lin" valueType="num">
                                      <p:cBhvr>
                                        <p:cTn id="96" dur="300" fill="hold"/>
                                        <p:tgtEl>
                                          <p:spTgt spid="42"/>
                                        </p:tgtEl>
                                        <p:attrNameLst>
                                          <p:attrName>ppt_h</p:attrName>
                                        </p:attrNameLst>
                                      </p:cBhvr>
                                      <p:tavLst>
                                        <p:tav tm="0">
                                          <p:val>
                                            <p:fltVal val="0"/>
                                          </p:val>
                                        </p:tav>
                                        <p:tav tm="100000">
                                          <p:val>
                                            <p:strVal val="#ppt_h"/>
                                          </p:val>
                                        </p:tav>
                                      </p:tavLst>
                                    </p:anim>
                                    <p:animEffect transition="in" filter="fade">
                                      <p:cBhvr>
                                        <p:cTn id="97" dur="300"/>
                                        <p:tgtEl>
                                          <p:spTgt spid="4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down)">
                                      <p:cBhvr>
                                        <p:cTn id="101" dur="500"/>
                                        <p:tgtEl>
                                          <p:spTgt spid="3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200" fill="hold"/>
                                        <p:tgtEl>
                                          <p:spTgt spid="7"/>
                                        </p:tgtEl>
                                        <p:attrNameLst>
                                          <p:attrName>ppt_x</p:attrName>
                                        </p:attrNameLst>
                                      </p:cBhvr>
                                      <p:tavLst>
                                        <p:tav tm="0">
                                          <p:val>
                                            <p:strVal val="0-#ppt_w/2"/>
                                          </p:val>
                                        </p:tav>
                                        <p:tav tm="100000">
                                          <p:val>
                                            <p:strVal val="#ppt_x"/>
                                          </p:val>
                                        </p:tav>
                                      </p:tavLst>
                                    </p:anim>
                                    <p:anim calcmode="lin" valueType="num">
                                      <p:cBhvr additive="base">
                                        <p:cTn id="112" dur="200" fill="hold"/>
                                        <p:tgtEl>
                                          <p:spTgt spid="7"/>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down)">
                                      <p:cBhvr>
                                        <p:cTn id="116" dur="300"/>
                                        <p:tgtEl>
                                          <p:spTgt spid="3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300" fill="hold"/>
                                        <p:tgtEl>
                                          <p:spTgt spid="41"/>
                                        </p:tgtEl>
                                        <p:attrNameLst>
                                          <p:attrName>ppt_w</p:attrName>
                                        </p:attrNameLst>
                                      </p:cBhvr>
                                      <p:tavLst>
                                        <p:tav tm="0">
                                          <p:val>
                                            <p:fltVal val="0"/>
                                          </p:val>
                                        </p:tav>
                                        <p:tav tm="100000">
                                          <p:val>
                                            <p:strVal val="#ppt_w"/>
                                          </p:val>
                                        </p:tav>
                                      </p:tavLst>
                                    </p:anim>
                                    <p:anim calcmode="lin" valueType="num">
                                      <p:cBhvr>
                                        <p:cTn id="121" dur="300" fill="hold"/>
                                        <p:tgtEl>
                                          <p:spTgt spid="41"/>
                                        </p:tgtEl>
                                        <p:attrNameLst>
                                          <p:attrName>ppt_h</p:attrName>
                                        </p:attrNameLst>
                                      </p:cBhvr>
                                      <p:tavLst>
                                        <p:tav tm="0">
                                          <p:val>
                                            <p:fltVal val="0"/>
                                          </p:val>
                                        </p:tav>
                                        <p:tav tm="100000">
                                          <p:val>
                                            <p:strVal val="#ppt_h"/>
                                          </p:val>
                                        </p:tav>
                                      </p:tavLst>
                                    </p:anim>
                                    <p:animEffect transition="in" filter="fade">
                                      <p:cBhvr>
                                        <p:cTn id="122" dur="300"/>
                                        <p:tgtEl>
                                          <p:spTgt spid="4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00"/>
                                        <p:tgtEl>
                                          <p:spTgt spid="3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p:cTn id="130" dur="300" fill="hold"/>
                                        <p:tgtEl>
                                          <p:spTgt spid="47"/>
                                        </p:tgtEl>
                                        <p:attrNameLst>
                                          <p:attrName>ppt_w</p:attrName>
                                        </p:attrNameLst>
                                      </p:cBhvr>
                                      <p:tavLst>
                                        <p:tav tm="0">
                                          <p:val>
                                            <p:fltVal val="0"/>
                                          </p:val>
                                        </p:tav>
                                        <p:tav tm="100000">
                                          <p:val>
                                            <p:strVal val="#ppt_w"/>
                                          </p:val>
                                        </p:tav>
                                      </p:tavLst>
                                    </p:anim>
                                    <p:anim calcmode="lin" valueType="num">
                                      <p:cBhvr>
                                        <p:cTn id="131" dur="300" fill="hold"/>
                                        <p:tgtEl>
                                          <p:spTgt spid="47"/>
                                        </p:tgtEl>
                                        <p:attrNameLst>
                                          <p:attrName>ppt_h</p:attrName>
                                        </p:attrNameLst>
                                      </p:cBhvr>
                                      <p:tavLst>
                                        <p:tav tm="0">
                                          <p:val>
                                            <p:fltVal val="0"/>
                                          </p:val>
                                        </p:tav>
                                        <p:tav tm="100000">
                                          <p:val>
                                            <p:strVal val="#ppt_h"/>
                                          </p:val>
                                        </p:tav>
                                      </p:tavLst>
                                    </p:anim>
                                    <p:animEffect transition="in" filter="fade">
                                      <p:cBhvr>
                                        <p:cTn id="132" dur="300"/>
                                        <p:tgtEl>
                                          <p:spTgt spid="4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additive="base">
                                        <p:cTn id="136" dur="200" fill="hold"/>
                                        <p:tgtEl>
                                          <p:spTgt spid="8"/>
                                        </p:tgtEl>
                                        <p:attrNameLst>
                                          <p:attrName>ppt_x</p:attrName>
                                        </p:attrNameLst>
                                      </p:cBhvr>
                                      <p:tavLst>
                                        <p:tav tm="0">
                                          <p:val>
                                            <p:strVal val="0-#ppt_w/2"/>
                                          </p:val>
                                        </p:tav>
                                        <p:tav tm="100000">
                                          <p:val>
                                            <p:strVal val="#ppt_x"/>
                                          </p:val>
                                        </p:tav>
                                      </p:tavLst>
                                    </p:anim>
                                    <p:anim calcmode="lin" valueType="num">
                                      <p:cBhvr additive="base">
                                        <p:cTn id="137" dur="200" fill="hold"/>
                                        <p:tgtEl>
                                          <p:spTgt spid="8"/>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down)">
                                      <p:cBhvr>
                                        <p:cTn id="141" dur="300"/>
                                        <p:tgtEl>
                                          <p:spTgt spid="3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300" fill="hold"/>
                                        <p:tgtEl>
                                          <p:spTgt spid="43"/>
                                        </p:tgtEl>
                                        <p:attrNameLst>
                                          <p:attrName>ppt_w</p:attrName>
                                        </p:attrNameLst>
                                      </p:cBhvr>
                                      <p:tavLst>
                                        <p:tav tm="0">
                                          <p:val>
                                            <p:fltVal val="0"/>
                                          </p:val>
                                        </p:tav>
                                        <p:tav tm="100000">
                                          <p:val>
                                            <p:strVal val="#ppt_w"/>
                                          </p:val>
                                        </p:tav>
                                      </p:tavLst>
                                    </p:anim>
                                    <p:anim calcmode="lin" valueType="num">
                                      <p:cBhvr>
                                        <p:cTn id="146" dur="300" fill="hold"/>
                                        <p:tgtEl>
                                          <p:spTgt spid="43"/>
                                        </p:tgtEl>
                                        <p:attrNameLst>
                                          <p:attrName>ppt_h</p:attrName>
                                        </p:attrNameLst>
                                      </p:cBhvr>
                                      <p:tavLst>
                                        <p:tav tm="0">
                                          <p:val>
                                            <p:fltVal val="0"/>
                                          </p:val>
                                        </p:tav>
                                        <p:tav tm="100000">
                                          <p:val>
                                            <p:strVal val="#ppt_h"/>
                                          </p:val>
                                        </p:tav>
                                      </p:tavLst>
                                    </p:anim>
                                    <p:animEffect transition="in" filter="fade">
                                      <p:cBhvr>
                                        <p:cTn id="147" dur="300"/>
                                        <p:tgtEl>
                                          <p:spTgt spid="4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wipe(down)">
                                      <p:cBhvr>
                                        <p:cTn id="151" dur="500"/>
                                        <p:tgtEl>
                                          <p:spTgt spid="3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p:cTn id="155" dur="300" fill="hold"/>
                                        <p:tgtEl>
                                          <p:spTgt spid="48"/>
                                        </p:tgtEl>
                                        <p:attrNameLst>
                                          <p:attrName>ppt_w</p:attrName>
                                        </p:attrNameLst>
                                      </p:cBhvr>
                                      <p:tavLst>
                                        <p:tav tm="0">
                                          <p:val>
                                            <p:fltVal val="0"/>
                                          </p:val>
                                        </p:tav>
                                        <p:tav tm="100000">
                                          <p:val>
                                            <p:strVal val="#ppt_w"/>
                                          </p:val>
                                        </p:tav>
                                      </p:tavLst>
                                    </p:anim>
                                    <p:anim calcmode="lin" valueType="num">
                                      <p:cBhvr>
                                        <p:cTn id="156" dur="300" fill="hold"/>
                                        <p:tgtEl>
                                          <p:spTgt spid="48"/>
                                        </p:tgtEl>
                                        <p:attrNameLst>
                                          <p:attrName>ppt_h</p:attrName>
                                        </p:attrNameLst>
                                      </p:cBhvr>
                                      <p:tavLst>
                                        <p:tav tm="0">
                                          <p:val>
                                            <p:fltVal val="0"/>
                                          </p:val>
                                        </p:tav>
                                        <p:tav tm="100000">
                                          <p:val>
                                            <p:strVal val="#ppt_h"/>
                                          </p:val>
                                        </p:tav>
                                      </p:tavLst>
                                    </p:anim>
                                    <p:animEffect transition="in" filter="fade">
                                      <p:cBhvr>
                                        <p:cTn id="157" dur="300"/>
                                        <p:tgtEl>
                                          <p:spTgt spid="4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additive="base">
                                        <p:cTn id="161" dur="300" fill="hold"/>
                                        <p:tgtEl>
                                          <p:spTgt spid="36"/>
                                        </p:tgtEl>
                                        <p:attrNameLst>
                                          <p:attrName>ppt_x</p:attrName>
                                        </p:attrNameLst>
                                      </p:cBhvr>
                                      <p:tavLst>
                                        <p:tav tm="0">
                                          <p:val>
                                            <p:strVal val="1+#ppt_w/2"/>
                                          </p:val>
                                        </p:tav>
                                        <p:tav tm="100000">
                                          <p:val>
                                            <p:strVal val="#ppt_x"/>
                                          </p:val>
                                        </p:tav>
                                      </p:tavLst>
                                    </p:anim>
                                    <p:anim calcmode="lin" valueType="num">
                                      <p:cBhvr additive="base">
                                        <p:cTn id="162" dur="300" fill="hold"/>
                                        <p:tgtEl>
                                          <p:spTgt spid="3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300" fill="hold"/>
                                        <p:tgtEl>
                                          <p:spTgt spid="35"/>
                                        </p:tgtEl>
                                        <p:attrNameLst>
                                          <p:attrName>ppt_x</p:attrName>
                                        </p:attrNameLst>
                                      </p:cBhvr>
                                      <p:tavLst>
                                        <p:tav tm="0">
                                          <p:val>
                                            <p:strVal val="1+#ppt_w/2"/>
                                          </p:val>
                                        </p:tav>
                                        <p:tav tm="100000">
                                          <p:val>
                                            <p:strVal val="#ppt_x"/>
                                          </p:val>
                                        </p:tav>
                                      </p:tavLst>
                                    </p:anim>
                                    <p:anim calcmode="lin" valueType="num">
                                      <p:cBhvr additive="base">
                                        <p:cTn id="167" dur="300" fill="hold"/>
                                        <p:tgtEl>
                                          <p:spTgt spid="3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wipe(left)">
                                      <p:cBhvr>
                                        <p:cTn id="171" dur="500"/>
                                        <p:tgtEl>
                                          <p:spTgt spid="3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wipe(left)">
                                      <p:cBhvr>
                                        <p:cTn id="175" dur="500"/>
                                        <p:tgtEl>
                                          <p:spTgt spid="3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wipe(down)">
                                      <p:cBhvr>
                                        <p:cTn id="183" dur="500"/>
                                        <p:tgtEl>
                                          <p:spTgt spid="4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6852" y="1347614"/>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grpSp>
      <p:sp>
        <p:nvSpPr>
          <p:cNvPr id="21" name="矩形 20"/>
          <p:cNvSpPr/>
          <p:nvPr/>
        </p:nvSpPr>
        <p:spPr>
          <a:xfrm>
            <a:off x="1033496" y="2002394"/>
            <a:ext cx="1652198" cy="861774"/>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5000" b="1" i="0" u="none" strike="noStrike" kern="0" cap="none" spc="0" normalizeH="0" baseline="0" noProof="0" dirty="0" smtClean="0">
                <a:ln>
                  <a:noFill/>
                </a:ln>
                <a:solidFill>
                  <a:srgbClr val="080808"/>
                </a:solidFill>
                <a:effectLst/>
                <a:uLnTx/>
                <a:uFillTx/>
                <a:latin typeface="+mj-ea"/>
                <a:ea typeface="+mj-ea"/>
              </a:rPr>
              <a:t>目 录</a:t>
            </a:r>
            <a:endParaRPr kumimoji="0" lang="zh-CN" altLang="en-US" sz="5000" b="1" i="0" u="none" strike="noStrike" kern="0" cap="none" spc="0" normalizeH="0" baseline="0" noProof="0" dirty="0">
              <a:ln>
                <a:noFill/>
              </a:ln>
              <a:solidFill>
                <a:srgbClr val="080808"/>
              </a:solidFill>
              <a:effectLst/>
              <a:uLnTx/>
              <a:uFillTx/>
              <a:latin typeface="+mj-ea"/>
              <a:ea typeface="+mj-ea"/>
            </a:endParaRPr>
          </a:p>
        </p:txBody>
      </p:sp>
      <p:sp>
        <p:nvSpPr>
          <p:cNvPr id="22" name="Rectangle 4"/>
          <p:cNvSpPr txBox="1">
            <a:spLocks noChangeArrowheads="1"/>
          </p:cNvSpPr>
          <p:nvPr/>
        </p:nvSpPr>
        <p:spPr bwMode="auto">
          <a:xfrm>
            <a:off x="1143145" y="2852870"/>
            <a:ext cx="1372458" cy="3810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kumimoji="0" lang="en-US" altLang="zh-CN" sz="1500" b="0" i="0" u="none" strike="noStrike" kern="0" cap="none" spc="0" normalizeH="0" baseline="0" noProof="0" dirty="0" smtClean="0">
                <a:ln>
                  <a:noFill/>
                </a:ln>
                <a:solidFill>
                  <a:srgbClr val="080808"/>
                </a:solidFill>
                <a:effectLst/>
                <a:uLnTx/>
                <a:uFillTx/>
                <a:latin typeface="+mj-ea"/>
              </a:rPr>
              <a:t>C-0130</a:t>
            </a:r>
            <a:endParaRPr kumimoji="0" lang="zh-CN" altLang="en-US" sz="1500" b="0" i="0" u="none" strike="noStrike" kern="0" cap="none" spc="0" normalizeH="0" baseline="0" noProof="0" dirty="0">
              <a:ln>
                <a:noFill/>
              </a:ln>
              <a:solidFill>
                <a:srgbClr val="080808"/>
              </a:solidFill>
              <a:effectLst/>
              <a:uLnTx/>
              <a:uFillTx/>
              <a:latin typeface="+mj-ea"/>
            </a:endParaRPr>
          </a:p>
        </p:txBody>
      </p:sp>
      <p:grpSp>
        <p:nvGrpSpPr>
          <p:cNvPr id="84" name="组合 83"/>
          <p:cNvGrpSpPr/>
          <p:nvPr/>
        </p:nvGrpSpPr>
        <p:grpSpPr>
          <a:xfrm>
            <a:off x="5731949" y="1480847"/>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278088" y="1492091"/>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507954" y="2171789"/>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04" name="组合 103"/>
          <p:cNvGrpSpPr/>
          <p:nvPr/>
        </p:nvGrpSpPr>
        <p:grpSpPr>
          <a:xfrm>
            <a:off x="6958451" y="2164982"/>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6" name="TextBox 105"/>
            <p:cNvSpPr txBox="1"/>
            <p:nvPr/>
          </p:nvSpPr>
          <p:spPr>
            <a:xfrm>
              <a:off x="8048903" y="4173377"/>
              <a:ext cx="1185202" cy="995429"/>
            </a:xfrm>
            <a:prstGeom prst="rect">
              <a:avLst/>
            </a:prstGeom>
            <a:noFill/>
          </p:spPr>
          <p:txBody>
            <a:bodyPr wrap="square" rtlCol="0">
              <a:spAutoFit/>
            </a:bodyPr>
            <a:lstStyle/>
            <a:p>
              <a:r>
                <a:rPr lang="en-US" altLang="zh-CN" sz="3600" dirty="0">
                  <a:solidFill>
                    <a:schemeClr val="bg1"/>
                  </a:solidFill>
                  <a:latin typeface="+mj-ea"/>
                  <a:ea typeface="+mj-ea"/>
                </a:rPr>
                <a:t>04</a:t>
              </a:r>
              <a:endParaRPr lang="zh-CN" altLang="en-US" sz="3600" dirty="0">
                <a:solidFill>
                  <a:schemeClr val="bg1"/>
                </a:solidFill>
                <a:latin typeface="+mj-ea"/>
                <a:ea typeface="+mj-ea"/>
              </a:endParaRPr>
            </a:p>
          </p:txBody>
        </p:sp>
      </p:grpSp>
      <p:grpSp>
        <p:nvGrpSpPr>
          <p:cNvPr id="111" name="组合 110"/>
          <p:cNvGrpSpPr/>
          <p:nvPr/>
        </p:nvGrpSpPr>
        <p:grpSpPr>
          <a:xfrm>
            <a:off x="3639327" y="2967176"/>
            <a:ext cx="1027882" cy="471555"/>
            <a:chOff x="2328257" y="4927865"/>
            <a:chExt cx="1537897" cy="726254"/>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3" name="TextBox 112"/>
            <p:cNvSpPr txBox="1"/>
            <p:nvPr/>
          </p:nvSpPr>
          <p:spPr>
            <a:xfrm>
              <a:off x="2419469" y="5322308"/>
              <a:ext cx="1379770" cy="331811"/>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4858857" y="1541057"/>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093849" y="3000164"/>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7259916" y="1541057"/>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extLst>
      <p:ext uri="{BB962C8B-B14F-4D97-AF65-F5344CB8AC3E}">
        <p14:creationId xmlns:p14="http://schemas.microsoft.com/office/powerpoint/2010/main" xmlns="" val="3265697922"/>
      </p:ext>
    </p:extLst>
  </p:cSld>
  <p:clrMapOvr>
    <a:masterClrMapping/>
  </p:clrMapOvr>
  <mc:AlternateContent xmlns:mc="http://schemas.openxmlformats.org/markup-compatibility/2006">
    <mc:Choice xmlns:p14="http://schemas.microsoft.com/office/powerpoint/2010/main" xmlns="" Requires="p14">
      <p:transition spd="med" p14:dur="700" advClick="0" advTm="5000">
        <p:fade/>
      </p:transition>
    </mc:Choice>
    <mc:Fallback>
      <p:transition spd="med" advClick="0"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14:presetBounceEnd="38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38000">
                                          <p:cBhvr additive="base">
                                            <p:cTn id="21"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14:bounceEnd="38000">
                                          <p:cBhvr additive="base">
                                            <p:cTn id="25"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14:presetBounceEnd="38000">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14:bounceEnd="38000">
                                          <p:cBhvr additive="base">
                                            <p:cTn id="29"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14:presetBounceEnd="38000">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14:bounceEnd="38000">
                                          <p:cBhvr additive="base">
                                            <p:cTn id="33"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2000" fill="hold"/>
                                            <p:tgtEl>
                                              <p:spTgt spid="91"/>
                                            </p:tgtEl>
                                            <p:attrNameLst>
                                              <p:attrName>ppt_x</p:attrName>
                                            </p:attrNameLst>
                                          </p:cBhvr>
                                          <p:tavLst>
                                            <p:tav tm="0">
                                              <p:val>
                                                <p:strVal val="1+#ppt_w/2"/>
                                              </p:val>
                                            </p:tav>
                                            <p:tav tm="100000">
                                              <p:val>
                                                <p:strVal val="#ppt_x"/>
                                              </p:val>
                                            </p:tav>
                                          </p:tavLst>
                                        </p:anim>
                                        <p:anim calcmode="lin" valueType="num">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2000" fill="hold"/>
                                            <p:tgtEl>
                                              <p:spTgt spid="97"/>
                                            </p:tgtEl>
                                            <p:attrNameLst>
                                              <p:attrName>ppt_x</p:attrName>
                                            </p:attrNameLst>
                                          </p:cBhvr>
                                          <p:tavLst>
                                            <p:tav tm="0">
                                              <p:val>
                                                <p:strVal val="0-#ppt_w/2"/>
                                              </p:val>
                                            </p:tav>
                                            <p:tav tm="100000">
                                              <p:val>
                                                <p:strVal val="#ppt_x"/>
                                              </p:val>
                                            </p:tav>
                                          </p:tavLst>
                                        </p:anim>
                                        <p:anim calcmode="lin" valueType="num">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2000" fill="hold"/>
                                            <p:tgtEl>
                                              <p:spTgt spid="84"/>
                                            </p:tgtEl>
                                            <p:attrNameLst>
                                              <p:attrName>ppt_x</p:attrName>
                                            </p:attrNameLst>
                                          </p:cBhvr>
                                          <p:tavLst>
                                            <p:tav tm="0">
                                              <p:val>
                                                <p:strVal val="1+#ppt_w/2"/>
                                              </p:val>
                                            </p:tav>
                                            <p:tav tm="100000">
                                              <p:val>
                                                <p:strVal val="#ppt_x"/>
                                              </p:val>
                                            </p:tav>
                                          </p:tavLst>
                                        </p:anim>
                                        <p:anim calcmode="lin" valueType="num">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2000" fill="hold"/>
                                            <p:tgtEl>
                                              <p:spTgt spid="104"/>
                                            </p:tgtEl>
                                            <p:attrNameLst>
                                              <p:attrName>ppt_x</p:attrName>
                                            </p:attrNameLst>
                                          </p:cBhvr>
                                          <p:tavLst>
                                            <p:tav tm="0">
                                              <p:val>
                                                <p:strVal val="0-#ppt_w/2"/>
                                              </p:val>
                                            </p:tav>
                                            <p:tav tm="100000">
                                              <p:val>
                                                <p:strVal val="#ppt_x"/>
                                              </p:val>
                                            </p:tav>
                                          </p:tavLst>
                                        </p:anim>
                                        <p:anim calcmode="lin" valueType="num">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590993" y="2105406"/>
            <a:ext cx="6228449" cy="98504"/>
            <a:chOff x="2088841" y="4786946"/>
            <a:chExt cx="8304598" cy="131338"/>
          </a:xfrm>
        </p:grpSpPr>
        <p:sp>
          <p:nvSpPr>
            <p:cNvPr id="5" name="圆角矩形 4"/>
            <p:cNvSpPr/>
            <p:nvPr/>
          </p:nvSpPr>
          <p:spPr>
            <a:xfrm>
              <a:off x="2088841" y="4786946"/>
              <a:ext cx="8304598" cy="121800"/>
            </a:xfrm>
            <a:prstGeom prst="roundRect">
              <a:avLst>
                <a:gd name="adj" fmla="val 50000"/>
              </a:avLst>
            </a:prstGeom>
            <a:solidFill>
              <a:schemeClr val="bg1">
                <a:lumMod val="85000"/>
              </a:schemeClr>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 name="圆角矩形 5"/>
            <p:cNvSpPr/>
            <p:nvPr/>
          </p:nvSpPr>
          <p:spPr>
            <a:xfrm>
              <a:off x="6691937" y="4796484"/>
              <a:ext cx="2039726" cy="121800"/>
            </a:xfrm>
            <a:prstGeom prst="roundRect">
              <a:avLst>
                <a:gd name="adj" fmla="val 50000"/>
              </a:avLst>
            </a:prstGeom>
            <a:solidFill>
              <a:schemeClr val="accent3"/>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7" name="组合 6"/>
          <p:cNvGrpSpPr/>
          <p:nvPr/>
        </p:nvGrpSpPr>
        <p:grpSpPr>
          <a:xfrm>
            <a:off x="1399091" y="3404194"/>
            <a:ext cx="6129582" cy="1041780"/>
            <a:chOff x="2207942" y="2018652"/>
            <a:chExt cx="7776116" cy="1220497"/>
          </a:xfrm>
        </p:grpSpPr>
        <p:sp>
          <p:nvSpPr>
            <p:cNvPr id="8" name="圆角矩形 7"/>
            <p:cNvSpPr/>
            <p:nvPr/>
          </p:nvSpPr>
          <p:spPr>
            <a:xfrm>
              <a:off x="2207942" y="2018652"/>
              <a:ext cx="7776116" cy="1220497"/>
            </a:xfrm>
            <a:prstGeom prst="roundRect">
              <a:avLst>
                <a:gd name="adj" fmla="val 50000"/>
              </a:avLst>
            </a:prstGeom>
            <a:solidFill>
              <a:schemeClr val="bg1">
                <a:lumMod val="8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9" name="圆角矩形 8"/>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10" name="组合 9"/>
          <p:cNvGrpSpPr/>
          <p:nvPr/>
        </p:nvGrpSpPr>
        <p:grpSpPr>
          <a:xfrm>
            <a:off x="2038940" y="3621429"/>
            <a:ext cx="906534" cy="630391"/>
            <a:chOff x="1514730" y="396832"/>
            <a:chExt cx="1208712" cy="840521"/>
          </a:xfrm>
        </p:grpSpPr>
        <p:sp>
          <p:nvSpPr>
            <p:cNvPr id="11" name="文本框 10"/>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1"/>
                  </a:solidFill>
                  <a:latin typeface="+mj-ea"/>
                  <a:ea typeface="+mj-ea"/>
                </a:rPr>
                <a:t>标题</a:t>
              </a:r>
              <a:endParaRPr lang="zh-CN" altLang="en-US" sz="2000" dirty="0">
                <a:solidFill>
                  <a:schemeClr val="accent1"/>
                </a:solidFill>
                <a:latin typeface="+mj-ea"/>
                <a:ea typeface="+mj-ea"/>
              </a:endParaRPr>
            </a:p>
          </p:txBody>
        </p:sp>
        <p:sp>
          <p:nvSpPr>
            <p:cNvPr id="12" name="文本框 11"/>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grpSp>
        <p:nvGrpSpPr>
          <p:cNvPr id="13" name="组合 12"/>
          <p:cNvGrpSpPr/>
          <p:nvPr/>
        </p:nvGrpSpPr>
        <p:grpSpPr>
          <a:xfrm>
            <a:off x="3353390" y="3621429"/>
            <a:ext cx="906534" cy="630391"/>
            <a:chOff x="1514730" y="396832"/>
            <a:chExt cx="1208712" cy="840521"/>
          </a:xfrm>
        </p:grpSpPr>
        <p:sp>
          <p:nvSpPr>
            <p:cNvPr id="14" name="文本框 13"/>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2"/>
                  </a:solidFill>
                  <a:latin typeface="+mj-ea"/>
                  <a:ea typeface="+mj-ea"/>
                </a:rPr>
                <a:t>标题</a:t>
              </a:r>
              <a:endParaRPr lang="zh-CN" altLang="en-US" sz="2000" dirty="0">
                <a:solidFill>
                  <a:schemeClr val="accent2"/>
                </a:solidFill>
                <a:latin typeface="+mj-ea"/>
                <a:ea typeface="+mj-ea"/>
              </a:endParaRPr>
            </a:p>
          </p:txBody>
        </p:sp>
        <p:sp>
          <p:nvSpPr>
            <p:cNvPr id="15" name="文本框 14"/>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grpSp>
        <p:nvGrpSpPr>
          <p:cNvPr id="16" name="组合 15"/>
          <p:cNvGrpSpPr/>
          <p:nvPr/>
        </p:nvGrpSpPr>
        <p:grpSpPr>
          <a:xfrm>
            <a:off x="4667840" y="3621429"/>
            <a:ext cx="906534" cy="630391"/>
            <a:chOff x="1514730" y="396832"/>
            <a:chExt cx="1208712" cy="840521"/>
          </a:xfrm>
        </p:grpSpPr>
        <p:sp>
          <p:nvSpPr>
            <p:cNvPr id="17" name="文本框 16"/>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3"/>
                  </a:solidFill>
                  <a:latin typeface="+mj-ea"/>
                  <a:ea typeface="+mj-ea"/>
                </a:rPr>
                <a:t>标题</a:t>
              </a:r>
              <a:endParaRPr lang="zh-CN" altLang="en-US" sz="2000" dirty="0">
                <a:solidFill>
                  <a:schemeClr val="accent3"/>
                </a:solidFill>
                <a:latin typeface="+mj-ea"/>
                <a:ea typeface="+mj-ea"/>
              </a:endParaRPr>
            </a:p>
          </p:txBody>
        </p:sp>
        <p:sp>
          <p:nvSpPr>
            <p:cNvPr id="18" name="文本框 17"/>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grpSp>
        <p:nvGrpSpPr>
          <p:cNvPr id="19" name="组合 18"/>
          <p:cNvGrpSpPr/>
          <p:nvPr/>
        </p:nvGrpSpPr>
        <p:grpSpPr>
          <a:xfrm>
            <a:off x="5982290" y="3621429"/>
            <a:ext cx="906534" cy="630391"/>
            <a:chOff x="1514730" y="396832"/>
            <a:chExt cx="1208712" cy="840521"/>
          </a:xfrm>
        </p:grpSpPr>
        <p:sp>
          <p:nvSpPr>
            <p:cNvPr id="20" name="文本框 19"/>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4"/>
                  </a:solidFill>
                  <a:latin typeface="+mj-ea"/>
                  <a:ea typeface="+mj-ea"/>
                </a:rPr>
                <a:t>标题</a:t>
              </a:r>
              <a:endParaRPr lang="zh-CN" altLang="en-US" sz="2000" dirty="0">
                <a:solidFill>
                  <a:schemeClr val="accent4"/>
                </a:solidFill>
                <a:latin typeface="+mj-ea"/>
                <a:ea typeface="+mj-ea"/>
              </a:endParaRPr>
            </a:p>
          </p:txBody>
        </p:sp>
        <p:sp>
          <p:nvSpPr>
            <p:cNvPr id="21" name="文本框 20"/>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p>
          </p:txBody>
        </p:sp>
      </p:grpSp>
      <p:cxnSp>
        <p:nvCxnSpPr>
          <p:cNvPr id="22" name="直接连接符 21"/>
          <p:cNvCxnSpPr/>
          <p:nvPr/>
        </p:nvCxnSpPr>
        <p:spPr>
          <a:xfrm>
            <a:off x="3143717"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463882"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784047"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1970034"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6" name="椭圆 25"/>
          <p:cNvSpPr/>
          <p:nvPr/>
        </p:nvSpPr>
        <p:spPr>
          <a:xfrm>
            <a:off x="2820349"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7" name="椭圆 26"/>
          <p:cNvSpPr/>
          <p:nvPr/>
        </p:nvSpPr>
        <p:spPr>
          <a:xfrm>
            <a:off x="4909175"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8" name="椭圆 27"/>
          <p:cNvSpPr/>
          <p:nvPr/>
        </p:nvSpPr>
        <p:spPr>
          <a:xfrm>
            <a:off x="6518900"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9" name="文本框 28"/>
          <p:cNvSpPr txBox="1"/>
          <p:nvPr/>
        </p:nvSpPr>
        <p:spPr>
          <a:xfrm>
            <a:off x="942372" y="2053155"/>
            <a:ext cx="834089" cy="219291"/>
          </a:xfrm>
          <a:prstGeom prst="rect">
            <a:avLst/>
          </a:prstGeom>
          <a:noFill/>
        </p:spPr>
        <p:txBody>
          <a:bodyPr wrap="square" rtlCol="0">
            <a:spAutoFit/>
          </a:bodyPr>
          <a:lstStyle/>
          <a:p>
            <a:pPr algn="ctr"/>
            <a:r>
              <a:rPr lang="en-US" altLang="zh-CN" sz="825" dirty="0">
                <a:solidFill>
                  <a:schemeClr val="tx1">
                    <a:lumMod val="50000"/>
                    <a:lumOff val="50000"/>
                  </a:schemeClr>
                </a:solidFill>
                <a:latin typeface="+mj-ea"/>
                <a:ea typeface="+mj-ea"/>
              </a:rPr>
              <a:t>Since</a:t>
            </a:r>
          </a:p>
        </p:txBody>
      </p:sp>
      <p:grpSp>
        <p:nvGrpSpPr>
          <p:cNvPr id="30" name="组合 29"/>
          <p:cNvGrpSpPr/>
          <p:nvPr/>
        </p:nvGrpSpPr>
        <p:grpSpPr>
          <a:xfrm>
            <a:off x="1851542" y="2282921"/>
            <a:ext cx="1529196" cy="592882"/>
            <a:chOff x="2291100" y="4860345"/>
            <a:chExt cx="2038928" cy="790508"/>
          </a:xfrm>
        </p:grpSpPr>
        <p:sp>
          <p:nvSpPr>
            <p:cNvPr id="31" name="文本框 30"/>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1"/>
                  </a:solidFill>
                  <a:latin typeface="+mj-ea"/>
                  <a:ea typeface="+mj-ea"/>
                </a:rPr>
                <a:t>2010</a:t>
              </a:r>
              <a:endParaRPr lang="zh-CN" altLang="en-US" sz="1050" dirty="0">
                <a:solidFill>
                  <a:schemeClr val="accent1"/>
                </a:solidFill>
                <a:latin typeface="+mj-ea"/>
                <a:ea typeface="+mj-ea"/>
              </a:endParaRPr>
            </a:p>
          </p:txBody>
        </p:sp>
        <p:sp>
          <p:nvSpPr>
            <p:cNvPr id="32" name="文本框 31"/>
            <p:cNvSpPr txBox="1"/>
            <p:nvPr/>
          </p:nvSpPr>
          <p:spPr bwMode="auto">
            <a:xfrm>
              <a:off x="2291100" y="5071037"/>
              <a:ext cx="2038928" cy="579816"/>
            </a:xfrm>
            <a:prstGeom prst="rect">
              <a:avLst/>
            </a:prstGeom>
            <a:noFill/>
          </p:spPr>
          <p:txBody>
            <a:bodyPr wrap="square">
              <a:spAutoFit/>
            </a:bodyPr>
            <a:lstStyle/>
            <a:p>
              <a:pPr>
                <a:lnSpc>
                  <a:spcPct val="130000"/>
                </a:lnSpc>
                <a:defRPr/>
              </a:pPr>
              <a:r>
                <a:rPr lang="zh-CN" altLang="en-US" sz="900" dirty="0">
                  <a:solidFill>
                    <a:srgbClr val="000000"/>
                  </a:solidFill>
                  <a:latin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ndParaRPr>
            </a:p>
          </p:txBody>
        </p:sp>
      </p:grpSp>
      <p:grpSp>
        <p:nvGrpSpPr>
          <p:cNvPr id="33" name="组合 32"/>
          <p:cNvGrpSpPr/>
          <p:nvPr/>
        </p:nvGrpSpPr>
        <p:grpSpPr>
          <a:xfrm>
            <a:off x="4785211" y="2282921"/>
            <a:ext cx="1529196" cy="610450"/>
            <a:chOff x="2291100" y="4860345"/>
            <a:chExt cx="2038928" cy="813932"/>
          </a:xfrm>
        </p:grpSpPr>
        <p:sp>
          <p:nvSpPr>
            <p:cNvPr id="34" name="文本框 33"/>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3"/>
                  </a:solidFill>
                  <a:latin typeface="+mj-ea"/>
                  <a:ea typeface="+mj-ea"/>
                </a:rPr>
                <a:t>2014</a:t>
              </a:r>
              <a:endParaRPr lang="zh-CN" altLang="en-US" sz="1050" dirty="0">
                <a:solidFill>
                  <a:schemeClr val="accent3"/>
                </a:solidFill>
                <a:latin typeface="+mj-ea"/>
                <a:ea typeface="+mj-ea"/>
              </a:endParaRPr>
            </a:p>
          </p:txBody>
        </p:sp>
        <p:sp>
          <p:nvSpPr>
            <p:cNvPr id="35" name="文本框 34"/>
            <p:cNvSpPr txBox="1"/>
            <p:nvPr/>
          </p:nvSpPr>
          <p:spPr bwMode="auto">
            <a:xfrm>
              <a:off x="2291100" y="5071035"/>
              <a:ext cx="2038928" cy="603242"/>
            </a:xfrm>
            <a:prstGeom prst="rect">
              <a:avLst/>
            </a:prstGeom>
            <a:noFill/>
          </p:spPr>
          <p:txBody>
            <a:bodyPr wrap="square">
              <a:spAutoFit/>
            </a:bodyPr>
            <a:lstStyle/>
            <a:p>
              <a:pPr>
                <a:lnSpc>
                  <a:spcPct val="130000"/>
                </a:lnSpc>
                <a:defRPr/>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a typeface="+mj-ea"/>
              </a:endParaRPr>
            </a:p>
          </p:txBody>
        </p:sp>
      </p:grpSp>
      <p:grpSp>
        <p:nvGrpSpPr>
          <p:cNvPr id="36" name="组合 35"/>
          <p:cNvGrpSpPr/>
          <p:nvPr/>
        </p:nvGrpSpPr>
        <p:grpSpPr>
          <a:xfrm>
            <a:off x="2625014" y="1419616"/>
            <a:ext cx="1529196" cy="590433"/>
            <a:chOff x="2198445" y="4860345"/>
            <a:chExt cx="2038928" cy="787244"/>
          </a:xfrm>
        </p:grpSpPr>
        <p:sp>
          <p:nvSpPr>
            <p:cNvPr id="37" name="文本框 36"/>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2"/>
                  </a:solidFill>
                  <a:latin typeface="+mj-ea"/>
                  <a:ea typeface="+mj-ea"/>
                </a:rPr>
                <a:t>2012</a:t>
              </a:r>
              <a:endParaRPr lang="zh-CN" altLang="en-US" sz="1050" dirty="0">
                <a:solidFill>
                  <a:schemeClr val="accent2"/>
                </a:solidFill>
                <a:latin typeface="+mj-ea"/>
                <a:ea typeface="+mj-ea"/>
              </a:endParaRPr>
            </a:p>
          </p:txBody>
        </p:sp>
        <p:sp>
          <p:nvSpPr>
            <p:cNvPr id="38" name="文本框 37"/>
            <p:cNvSpPr txBox="1"/>
            <p:nvPr/>
          </p:nvSpPr>
          <p:spPr bwMode="auto">
            <a:xfrm>
              <a:off x="2198445" y="5067772"/>
              <a:ext cx="2038928" cy="579817"/>
            </a:xfrm>
            <a:prstGeom prst="rect">
              <a:avLst/>
            </a:prstGeom>
            <a:noFill/>
          </p:spPr>
          <p:txBody>
            <a:bodyPr wrap="square">
              <a:spAutoFit/>
            </a:bodyPr>
            <a:lstStyle/>
            <a:p>
              <a:pPr>
                <a:lnSpc>
                  <a:spcPct val="130000"/>
                </a:lnSpc>
                <a:defRPr/>
              </a:pPr>
              <a:r>
                <a:rPr lang="zh-CN" altLang="en-US" sz="900" dirty="0">
                  <a:solidFill>
                    <a:srgbClr val="000000"/>
                  </a:solidFill>
                  <a:latin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ndParaRPr>
            </a:p>
          </p:txBody>
        </p:sp>
      </p:grpSp>
      <p:grpSp>
        <p:nvGrpSpPr>
          <p:cNvPr id="39" name="组合 38"/>
          <p:cNvGrpSpPr/>
          <p:nvPr/>
        </p:nvGrpSpPr>
        <p:grpSpPr>
          <a:xfrm>
            <a:off x="6372200" y="1419627"/>
            <a:ext cx="1529196" cy="610447"/>
            <a:chOff x="2291100" y="4860345"/>
            <a:chExt cx="2038928" cy="813927"/>
          </a:xfrm>
        </p:grpSpPr>
        <p:sp>
          <p:nvSpPr>
            <p:cNvPr id="40" name="文本框 39"/>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4"/>
                  </a:solidFill>
                  <a:latin typeface="+mj-ea"/>
                  <a:ea typeface="+mj-ea"/>
                </a:rPr>
                <a:t>2016</a:t>
              </a:r>
              <a:endParaRPr lang="zh-CN" altLang="en-US" sz="1050" dirty="0">
                <a:solidFill>
                  <a:schemeClr val="accent4"/>
                </a:solidFill>
                <a:latin typeface="+mj-ea"/>
                <a:ea typeface="+mj-ea"/>
              </a:endParaRPr>
            </a:p>
          </p:txBody>
        </p:sp>
        <p:sp>
          <p:nvSpPr>
            <p:cNvPr id="41" name="文本框 40"/>
            <p:cNvSpPr txBox="1"/>
            <p:nvPr/>
          </p:nvSpPr>
          <p:spPr bwMode="auto">
            <a:xfrm>
              <a:off x="2291100" y="5071031"/>
              <a:ext cx="2038928" cy="603241"/>
            </a:xfrm>
            <a:prstGeom prst="rect">
              <a:avLst/>
            </a:prstGeom>
            <a:noFill/>
          </p:spPr>
          <p:txBody>
            <a:bodyPr wrap="square">
              <a:spAutoFit/>
            </a:bodyPr>
            <a:lstStyle/>
            <a:p>
              <a:pPr>
                <a:lnSpc>
                  <a:spcPct val="130000"/>
                </a:lnSpc>
                <a:defRPr/>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a typeface="+mj-ea"/>
              </a:endParaRPr>
            </a:p>
          </p:txBody>
        </p:sp>
      </p:grpSp>
    </p:spTree>
    <p:extLst>
      <p:ext uri="{BB962C8B-B14F-4D97-AF65-F5344CB8AC3E}">
        <p14:creationId xmlns:p14="http://schemas.microsoft.com/office/powerpoint/2010/main" xmlns="" val="1627782599"/>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14:presetBounceEnd="4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4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40000">
                                          <p:cBhvr additive="base">
                                            <p:cTn id="3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700"/>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5" name="组合 4"/>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8" name="椭圆 7"/>
          <p:cNvSpPr/>
          <p:nvPr/>
        </p:nvSpPr>
        <p:spPr>
          <a:xfrm>
            <a:off x="2288070"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1</a:t>
            </a:r>
            <a:endParaRPr lang="zh-CN" altLang="en-US" dirty="0">
              <a:latin typeface="+mj-ea"/>
              <a:ea typeface="+mj-ea"/>
            </a:endParaRPr>
          </a:p>
        </p:txBody>
      </p:sp>
      <p:sp>
        <p:nvSpPr>
          <p:cNvPr id="9" name="矩形 8"/>
          <p:cNvSpPr/>
          <p:nvPr/>
        </p:nvSpPr>
        <p:spPr>
          <a:xfrm>
            <a:off x="1366729" y="1601897"/>
            <a:ext cx="1176925" cy="369332"/>
          </a:xfrm>
          <a:prstGeom prst="rect">
            <a:avLst/>
          </a:prstGeom>
        </p:spPr>
        <p:txBody>
          <a:bodyPr wrap="none">
            <a:spAutoFit/>
          </a:bodyPr>
          <a:lstStyle/>
          <a:p>
            <a:r>
              <a:rPr lang="zh-CN" altLang="en-US" dirty="0" smtClean="0">
                <a:latin typeface="+mj-ea"/>
                <a:ea typeface="+mj-ea"/>
              </a:rPr>
              <a:t> 标题内容</a:t>
            </a:r>
            <a:endParaRPr lang="zh-CN" altLang="en-US" dirty="0">
              <a:latin typeface="+mj-ea"/>
              <a:ea typeface="+mj-ea"/>
            </a:endParaRPr>
          </a:p>
        </p:txBody>
      </p:sp>
      <p:sp>
        <p:nvSpPr>
          <p:cNvPr id="10" name="圆角矩形 9"/>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圆角矩形 10"/>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2" name="组合 11"/>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5" name="组合 14"/>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8" name="椭圆 17"/>
          <p:cNvSpPr/>
          <p:nvPr/>
        </p:nvSpPr>
        <p:spPr>
          <a:xfrm>
            <a:off x="5079697" y="2025625"/>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2</a:t>
            </a:r>
            <a:endParaRPr lang="zh-CN" altLang="en-US" dirty="0">
              <a:latin typeface="+mj-ea"/>
              <a:ea typeface="+mj-ea"/>
            </a:endParaRPr>
          </a:p>
        </p:txBody>
      </p:sp>
      <p:sp>
        <p:nvSpPr>
          <p:cNvPr id="19" name="椭圆 18"/>
          <p:cNvSpPr/>
          <p:nvPr/>
        </p:nvSpPr>
        <p:spPr>
          <a:xfrm>
            <a:off x="7816001"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3</a:t>
            </a:r>
            <a:endParaRPr lang="zh-CN" altLang="en-US" dirty="0">
              <a:latin typeface="+mj-ea"/>
              <a:ea typeface="+mj-ea"/>
            </a:endParaRPr>
          </a:p>
        </p:txBody>
      </p:sp>
      <p:sp>
        <p:nvSpPr>
          <p:cNvPr id="20" name="矩形 19"/>
          <p:cNvSpPr/>
          <p:nvPr/>
        </p:nvSpPr>
        <p:spPr>
          <a:xfrm>
            <a:off x="4092175" y="1626354"/>
            <a:ext cx="1107996" cy="369332"/>
          </a:xfrm>
          <a:prstGeom prst="rect">
            <a:avLst/>
          </a:prstGeom>
        </p:spPr>
        <p:txBody>
          <a:bodyPr wrap="none">
            <a:spAutoFit/>
          </a:bodyPr>
          <a:lstStyle/>
          <a:p>
            <a:r>
              <a:rPr lang="zh-CN" altLang="en-US" dirty="0" smtClean="0">
                <a:latin typeface="+mj-ea"/>
                <a:ea typeface="+mj-ea"/>
              </a:rPr>
              <a:t>标题内容</a:t>
            </a:r>
            <a:endParaRPr lang="zh-CN" altLang="en-US" dirty="0">
              <a:latin typeface="+mj-ea"/>
              <a:ea typeface="+mj-ea"/>
            </a:endParaRPr>
          </a:p>
        </p:txBody>
      </p:sp>
      <p:sp>
        <p:nvSpPr>
          <p:cNvPr id="21" name="矩形 20"/>
          <p:cNvSpPr/>
          <p:nvPr/>
        </p:nvSpPr>
        <p:spPr>
          <a:xfrm>
            <a:off x="6826314" y="1626354"/>
            <a:ext cx="1107996" cy="369332"/>
          </a:xfrm>
          <a:prstGeom prst="rect">
            <a:avLst/>
          </a:prstGeom>
        </p:spPr>
        <p:txBody>
          <a:bodyPr wrap="none">
            <a:spAutoFit/>
          </a:bodyPr>
          <a:lstStyle/>
          <a:p>
            <a:r>
              <a:rPr lang="zh-CN" altLang="en-US" dirty="0" smtClean="0">
                <a:latin typeface="+mj-ea"/>
                <a:ea typeface="+mj-ea"/>
              </a:rPr>
              <a:t>标题内容</a:t>
            </a:r>
            <a:endParaRPr lang="zh-CN" altLang="en-US" dirty="0">
              <a:latin typeface="+mj-ea"/>
              <a:ea typeface="+mj-ea"/>
            </a:endParaRPr>
          </a:p>
        </p:txBody>
      </p:sp>
      <p:sp>
        <p:nvSpPr>
          <p:cNvPr id="22"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23"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24"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Tree>
    <p:extLst>
      <p:ext uri="{BB962C8B-B14F-4D97-AF65-F5344CB8AC3E}">
        <p14:creationId xmlns:p14="http://schemas.microsoft.com/office/powerpoint/2010/main" xmlns="" val="2527982378"/>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2000">
                                          <p:cBhvr additive="base">
                                            <p:cTn id="7" dur="1400" fill="hold"/>
                                            <p:tgtEl>
                                              <p:spTgt spid="5"/>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2000">
                                          <p:cBhvr additive="base">
                                            <p:cTn id="11" dur="14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2000">
                                          <p:cBhvr additive="base">
                                            <p:cTn id="15" dur="14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400" fill="hold"/>
                                            <p:tgtEl>
                                              <p:spTgt spid="5"/>
                                            </p:tgtEl>
                                            <p:attrNameLst>
                                              <p:attrName>ppt_x</p:attrName>
                                            </p:attrNameLst>
                                          </p:cBhvr>
                                          <p:tavLst>
                                            <p:tav tm="0">
                                              <p:val>
                                                <p:strVal val="0-#ppt_w/2"/>
                                              </p:val>
                                            </p:tav>
                                            <p:tav tm="100000">
                                              <p:val>
                                                <p:strVal val="#ppt_x"/>
                                              </p:val>
                                            </p:tav>
                                          </p:tavLst>
                                        </p:anim>
                                        <p:anim calcmode="lin" valueType="num">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400" fill="hold"/>
                                            <p:tgtEl>
                                              <p:spTgt spid="12"/>
                                            </p:tgtEl>
                                            <p:attrNameLst>
                                              <p:attrName>ppt_x</p:attrName>
                                            </p:attrNameLst>
                                          </p:cBhvr>
                                          <p:tavLst>
                                            <p:tav tm="0">
                                              <p:val>
                                                <p:strVal val="#ppt_x"/>
                                              </p:val>
                                            </p:tav>
                                            <p:tav tm="100000">
                                              <p:val>
                                                <p:strVal val="#ppt_x"/>
                                              </p:val>
                                            </p:tav>
                                          </p:tavLst>
                                        </p:anim>
                                        <p:anim calcmode="lin" valueType="num">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400" fill="hold"/>
                                            <p:tgtEl>
                                              <p:spTgt spid="15"/>
                                            </p:tgtEl>
                                            <p:attrNameLst>
                                              <p:attrName>ppt_x</p:attrName>
                                            </p:attrNameLst>
                                          </p:cBhvr>
                                          <p:tavLst>
                                            <p:tav tm="0">
                                              <p:val>
                                                <p:strVal val="1+#ppt_w/2"/>
                                              </p:val>
                                            </p:tav>
                                            <p:tav tm="100000">
                                              <p:val>
                                                <p:strVal val="#ppt_x"/>
                                              </p:val>
                                            </p:tav>
                                          </p:tavLst>
                                        </p:anim>
                                        <p:anim calcmode="lin" valueType="num">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5" name="组合 4"/>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8" name="椭圆 7"/>
          <p:cNvSpPr/>
          <p:nvPr/>
        </p:nvSpPr>
        <p:spPr>
          <a:xfrm>
            <a:off x="2212421" y="2097634"/>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9" name="矩形 8"/>
          <p:cNvSpPr/>
          <p:nvPr/>
        </p:nvSpPr>
        <p:spPr>
          <a:xfrm>
            <a:off x="1291080"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10" name="圆角矩形 9"/>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1" name="圆角矩形 10"/>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12" name="组合 11"/>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5" name="组合 1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8" name="椭圆 17"/>
          <p:cNvSpPr/>
          <p:nvPr/>
        </p:nvSpPr>
        <p:spPr>
          <a:xfrm>
            <a:off x="5004048" y="2097634"/>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9" name="椭圆 18"/>
          <p:cNvSpPr/>
          <p:nvPr/>
        </p:nvSpPr>
        <p:spPr>
          <a:xfrm>
            <a:off x="7740352" y="2097634"/>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20" name="矩形 19"/>
          <p:cNvSpPr/>
          <p:nvPr/>
        </p:nvSpPr>
        <p:spPr>
          <a:xfrm>
            <a:off x="4016526"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21" name="矩形 20"/>
          <p:cNvSpPr/>
          <p:nvPr/>
        </p:nvSpPr>
        <p:spPr>
          <a:xfrm>
            <a:off x="6750665"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22"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
        <p:nvSpPr>
          <p:cNvPr id="23"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
        <p:nvSpPr>
          <p:cNvPr id="24"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Tree>
    <p:extLst>
      <p:ext uri="{BB962C8B-B14F-4D97-AF65-F5344CB8AC3E}">
        <p14:creationId xmlns:p14="http://schemas.microsoft.com/office/powerpoint/2010/main" xmlns="" val="4001291808"/>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0000">
                                          <p:cBhvr additive="base">
                                            <p:cTn id="12"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40000">
                                          <p:cBhvr additive="base">
                                            <p:cTn id="1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90627" y="1059582"/>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6" name="组合 5"/>
          <p:cNvGrpSpPr/>
          <p:nvPr/>
        </p:nvGrpSpPr>
        <p:grpSpPr>
          <a:xfrm rot="8100000">
            <a:off x="3049362" y="1282724"/>
            <a:ext cx="1807574" cy="2348461"/>
            <a:chOff x="4020870" y="2194485"/>
            <a:chExt cx="1102258" cy="1432090"/>
          </a:xfrm>
          <a:effectLst>
            <a:outerShdw blurRad="444500" dist="254000" dir="8100000" algn="tr" rotWithShape="0">
              <a:prstClr val="black">
                <a:alpha val="50000"/>
              </a:prstClr>
            </a:outerShdw>
          </a:effectLst>
        </p:grpSpPr>
        <p:sp>
          <p:nvSpPr>
            <p:cNvPr id="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p:cNvGrpSpPr/>
          <p:nvPr/>
        </p:nvGrpSpPr>
        <p:grpSpPr>
          <a:xfrm>
            <a:off x="2779187" y="1131590"/>
            <a:ext cx="928717" cy="928717"/>
            <a:chOff x="2779187" y="1131590"/>
            <a:chExt cx="928717" cy="928717"/>
          </a:xfrm>
        </p:grpSpPr>
        <p:sp>
          <p:nvSpPr>
            <p:cNvPr id="10" name="椭圆 9"/>
            <p:cNvSpPr/>
            <p:nvPr/>
          </p:nvSpPr>
          <p:spPr>
            <a:xfrm>
              <a:off x="2779187" y="1131590"/>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1"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prstClr val="white"/>
                  </a:solidFill>
                  <a:latin typeface="+mj-ea"/>
                  <a:ea typeface="+mj-ea"/>
                </a:rPr>
                <a:t>标题</a:t>
              </a:r>
              <a:endParaRPr lang="en-US" altLang="zh-CN" sz="1700" b="1" dirty="0" smtClean="0">
                <a:solidFill>
                  <a:prstClr val="white"/>
                </a:solidFill>
                <a:latin typeface="+mj-ea"/>
                <a:ea typeface="+mj-ea"/>
              </a:endParaRPr>
            </a:p>
            <a:p>
              <a:pPr algn="ctr"/>
              <a:r>
                <a:rPr lang="zh-CN" altLang="en-US" sz="1700" b="1" dirty="0" smtClean="0">
                  <a:solidFill>
                    <a:prstClr val="white"/>
                  </a:solidFill>
                  <a:latin typeface="+mj-ea"/>
                  <a:ea typeface="+mj-ea"/>
                </a:rPr>
                <a:t>内容</a:t>
              </a:r>
            </a:p>
          </p:txBody>
        </p:sp>
      </p:grpSp>
      <p:grpSp>
        <p:nvGrpSpPr>
          <p:cNvPr id="12" name="组合 11"/>
          <p:cNvGrpSpPr/>
          <p:nvPr/>
        </p:nvGrpSpPr>
        <p:grpSpPr>
          <a:xfrm>
            <a:off x="5724120" y="3698016"/>
            <a:ext cx="899617" cy="889958"/>
            <a:chOff x="5736633" y="2828278"/>
            <a:chExt cx="938798" cy="928717"/>
          </a:xfrm>
        </p:grpSpPr>
        <p:sp>
          <p:nvSpPr>
            <p:cNvPr id="13" name="椭圆 12"/>
            <p:cNvSpPr/>
            <p:nvPr/>
          </p:nvSpPr>
          <p:spPr>
            <a:xfrm>
              <a:off x="5736633" y="2828278"/>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4" name="TextBox 8"/>
            <p:cNvSpPr txBox="1"/>
            <p:nvPr/>
          </p:nvSpPr>
          <p:spPr>
            <a:xfrm>
              <a:off x="5797430" y="3036559"/>
              <a:ext cx="878001" cy="546007"/>
            </a:xfrm>
            <a:prstGeom prst="rect">
              <a:avLst/>
            </a:prstGeom>
            <a:noFill/>
          </p:spPr>
          <p:txBody>
            <a:bodyPr wrap="square" lIns="0" tIns="0" rIns="0" bIns="0" rtlCol="0">
              <a:spAutoFit/>
            </a:bodyPr>
            <a:lstStyle/>
            <a:p>
              <a:pPr algn="ctr"/>
              <a:r>
                <a:rPr lang="zh-CN" altLang="en-US" sz="1700" b="1" dirty="0" smtClean="0">
                  <a:solidFill>
                    <a:prstClr val="white"/>
                  </a:solidFill>
                  <a:latin typeface="+mj-ea"/>
                  <a:ea typeface="+mj-ea"/>
                </a:rPr>
                <a:t>标题</a:t>
              </a:r>
              <a:endParaRPr lang="en-US" altLang="zh-CN" sz="1700" b="1" dirty="0" smtClean="0">
                <a:solidFill>
                  <a:prstClr val="white"/>
                </a:solidFill>
                <a:latin typeface="+mj-ea"/>
                <a:ea typeface="+mj-ea"/>
              </a:endParaRPr>
            </a:p>
            <a:p>
              <a:pPr algn="ctr"/>
              <a:r>
                <a:rPr lang="zh-CN" altLang="en-US" sz="1700" b="1" dirty="0" smtClean="0">
                  <a:solidFill>
                    <a:prstClr val="white"/>
                  </a:solidFill>
                  <a:latin typeface="+mj-ea"/>
                  <a:ea typeface="+mj-ea"/>
                </a:rPr>
                <a:t>内容</a:t>
              </a:r>
            </a:p>
          </p:txBody>
        </p:sp>
      </p:grpSp>
      <p:sp>
        <p:nvSpPr>
          <p:cNvPr id="15" name="TextBox 9"/>
          <p:cNvSpPr txBox="1"/>
          <p:nvPr/>
        </p:nvSpPr>
        <p:spPr>
          <a:xfrm>
            <a:off x="911921"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prstClr val="black"/>
                </a:solidFill>
                <a:latin typeface="+mj-ea"/>
                <a:ea typeface="+mj-ea"/>
              </a:rPr>
              <a:t>点击输入简要文字内容，文字内容需概括精炼，不用多余的文字修饰，言简意赅的说明分项内容。</a:t>
            </a:r>
            <a:endParaRPr lang="en-US" altLang="zh-CN" sz="1100" dirty="0">
              <a:solidFill>
                <a:prstClr val="black"/>
              </a:solidFill>
              <a:latin typeface="+mj-ea"/>
              <a:ea typeface="+mj-ea"/>
            </a:endParaRPr>
          </a:p>
        </p:txBody>
      </p:sp>
      <p:sp>
        <p:nvSpPr>
          <p:cNvPr id="16"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prstClr val="black"/>
                </a:solidFill>
                <a:latin typeface="+mj-ea"/>
                <a:ea typeface="+mj-ea"/>
              </a:rPr>
              <a:t>点击输入简要文字内容，文字内容需概括精炼，不用多余的文字修饰。</a:t>
            </a:r>
            <a:endParaRPr lang="en-US" altLang="zh-CN" sz="1100" dirty="0">
              <a:solidFill>
                <a:prstClr val="black"/>
              </a:solidFill>
              <a:latin typeface="+mj-ea"/>
              <a:ea typeface="+mj-ea"/>
            </a:endParaRPr>
          </a:p>
        </p:txBody>
      </p:sp>
      <p:sp>
        <p:nvSpPr>
          <p:cNvPr id="17" name="TextBox 11"/>
          <p:cNvSpPr txBox="1"/>
          <p:nvPr/>
        </p:nvSpPr>
        <p:spPr>
          <a:xfrm>
            <a:off x="3340954" y="2139702"/>
            <a:ext cx="954108" cy="400110"/>
          </a:xfrm>
          <a:prstGeom prst="rect">
            <a:avLst/>
          </a:prstGeom>
          <a:noFill/>
        </p:spPr>
        <p:txBody>
          <a:bodyPr wrap="none">
            <a:spAutoFit/>
          </a:bodyPr>
          <a:lstStyle/>
          <a:p>
            <a:pPr algn="ctr" fontAlgn="auto">
              <a:spcBef>
                <a:spcPts val="0"/>
              </a:spcBef>
              <a:spcAft>
                <a:spcPts val="0"/>
              </a:spcAft>
              <a:defRPr/>
            </a:pPr>
            <a:r>
              <a:rPr lang="zh-CN" altLang="en-US" sz="2000" b="1" dirty="0" smtClean="0">
                <a:solidFill>
                  <a:schemeClr val="accent1"/>
                </a:solidFill>
                <a:latin typeface="+mj-ea"/>
                <a:ea typeface="+mj-ea"/>
              </a:rPr>
              <a:t>已完成</a:t>
            </a:r>
            <a:endParaRPr lang="zh-CN" altLang="en-US" sz="2000" b="1" dirty="0">
              <a:solidFill>
                <a:schemeClr val="accent1"/>
              </a:solidFill>
              <a:latin typeface="+mj-ea"/>
              <a:ea typeface="+mj-ea"/>
            </a:endParaRPr>
          </a:p>
        </p:txBody>
      </p:sp>
      <p:sp>
        <p:nvSpPr>
          <p:cNvPr id="18" name="TextBox 13"/>
          <p:cNvSpPr txBox="1"/>
          <p:nvPr/>
        </p:nvSpPr>
        <p:spPr>
          <a:xfrm>
            <a:off x="5277228" y="3507854"/>
            <a:ext cx="800220" cy="338554"/>
          </a:xfrm>
          <a:prstGeom prst="rect">
            <a:avLst/>
          </a:prstGeom>
          <a:noFill/>
        </p:spPr>
        <p:txBody>
          <a:bodyPr wrap="none">
            <a:spAutoFit/>
          </a:bodyPr>
          <a:lstStyle/>
          <a:p>
            <a:pPr algn="ctr" fontAlgn="auto">
              <a:spcBef>
                <a:spcPts val="0"/>
              </a:spcBef>
              <a:spcAft>
                <a:spcPts val="0"/>
              </a:spcAft>
              <a:defRPr/>
            </a:pPr>
            <a:r>
              <a:rPr lang="zh-CN" altLang="en-US" sz="1600" b="1" dirty="0" smtClean="0">
                <a:solidFill>
                  <a:srgbClr val="FCFCFC"/>
                </a:solidFill>
                <a:latin typeface="+mj-ea"/>
                <a:ea typeface="+mj-ea"/>
              </a:rPr>
              <a:t>未完成</a:t>
            </a:r>
            <a:endParaRPr lang="zh-CN" altLang="en-US" sz="1600" b="1" dirty="0">
              <a:solidFill>
                <a:srgbClr val="FCFCFC"/>
              </a:solidFill>
              <a:latin typeface="+mj-ea"/>
              <a:ea typeface="+mj-ea"/>
            </a:endParaRPr>
          </a:p>
        </p:txBody>
      </p:sp>
    </p:spTree>
    <p:extLst>
      <p:ext uri="{BB962C8B-B14F-4D97-AF65-F5344CB8AC3E}">
        <p14:creationId xmlns:p14="http://schemas.microsoft.com/office/powerpoint/2010/main" xmlns="" val="3345163905"/>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4000">
                                          <p:cBhvr additive="base">
                                            <p:cTn id="12"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65790"/>
            <a:ext cx="9144001" cy="15205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3" name="等腰三角形 2"/>
          <p:cNvSpPr/>
          <p:nvPr/>
        </p:nvSpPr>
        <p:spPr>
          <a:xfrm rot="5400000">
            <a:off x="-37403" y="250666"/>
            <a:ext cx="542349" cy="4675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sp>
        <p:nvSpPr>
          <p:cNvPr id="4" name="TextBox 90"/>
          <p:cNvSpPr txBox="1"/>
          <p:nvPr/>
        </p:nvSpPr>
        <p:spPr>
          <a:xfrm>
            <a:off x="467544" y="209858"/>
            <a:ext cx="1120307" cy="561692"/>
          </a:xfrm>
          <a:prstGeom prst="rect">
            <a:avLst/>
          </a:prstGeom>
          <a:noFill/>
        </p:spPr>
        <p:txBody>
          <a:bodyPr wrap="none" lIns="68580" tIns="34290" rIns="68580" bIns="34290" rtlCol="0">
            <a:spAutoFit/>
          </a:bodyPr>
          <a:lstStyle/>
          <a:p>
            <a:r>
              <a:rPr lang="en-US" altLang="zh-CN" sz="3200" b="1" dirty="0">
                <a:solidFill>
                  <a:srgbClr val="C00000"/>
                </a:solidFill>
              </a:rPr>
              <a:t>LOGO</a:t>
            </a:r>
            <a:endParaRPr lang="zh-CN" altLang="en-US" sz="3200" b="1" dirty="0">
              <a:solidFill>
                <a:srgbClr val="C00000"/>
              </a:solidFill>
            </a:endParaRPr>
          </a:p>
        </p:txBody>
      </p:sp>
      <p:pic>
        <p:nvPicPr>
          <p:cNvPr id="5" name="图片 4"/>
          <p:cNvPicPr>
            <a:picLocks noChangeAspect="1"/>
          </p:cNvPicPr>
          <p:nvPr/>
        </p:nvPicPr>
        <p:blipFill>
          <a:blip r:embed="rId3" cstate="print">
            <a:extLst>
              <a:ext uri="{BEBA8EAE-BF5A-486C-A8C5-ECC9F3942E4B}">
                <a14:imgProps xmlns:a14="http://schemas.microsoft.com/office/drawing/2010/main" xmlns="">
                  <a14:imgLayer r:embed="rId4">
                    <a14:imgEffect>
                      <a14:brightnessContrast bright="-18000" contrast="40000"/>
                    </a14:imgEffect>
                  </a14:imgLayer>
                </a14:imgProps>
              </a:ext>
              <a:ext uri="{28A0092B-C50C-407E-A947-70E740481C1C}">
                <a14:useLocalDpi xmlns:a14="http://schemas.microsoft.com/office/drawing/2010/main" xmlns="" val="0"/>
              </a:ext>
            </a:extLst>
          </a:blip>
          <a:stretch>
            <a:fillRect/>
          </a:stretch>
        </p:blipFill>
        <p:spPr>
          <a:xfrm>
            <a:off x="2781821" y="1129192"/>
            <a:ext cx="1199317" cy="70975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xmlns="">
                  <a14:imgLayer r:embed="rId6">
                    <a14:imgEffect>
                      <a14:brightnessContrast bright="-18000" contrast="40000"/>
                    </a14:imgEffect>
                  </a14:imgLayer>
                </a14:imgProps>
              </a:ext>
              <a:ext uri="{28A0092B-C50C-407E-A947-70E740481C1C}">
                <a14:useLocalDpi xmlns:a14="http://schemas.microsoft.com/office/drawing/2010/main" xmlns="" val="0"/>
              </a:ext>
            </a:extLst>
          </a:blip>
          <a:stretch>
            <a:fillRect/>
          </a:stretch>
        </p:blipFill>
        <p:spPr>
          <a:xfrm>
            <a:off x="3212291" y="356518"/>
            <a:ext cx="2332831" cy="1453809"/>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1828995" y="372851"/>
            <a:ext cx="5848917" cy="3634839"/>
          </a:xfrm>
          <a:prstGeom prst="rect">
            <a:avLst/>
          </a:prstGeom>
          <a:effectLst/>
        </p:spPr>
      </p:pic>
      <p:sp>
        <p:nvSpPr>
          <p:cNvPr id="8" name="TextBox 84"/>
          <p:cNvSpPr txBox="1"/>
          <p:nvPr/>
        </p:nvSpPr>
        <p:spPr>
          <a:xfrm>
            <a:off x="775669" y="3281420"/>
            <a:ext cx="6268063" cy="861774"/>
          </a:xfrm>
          <a:prstGeom prst="rect">
            <a:avLst/>
          </a:prstGeom>
          <a:noFill/>
        </p:spPr>
        <p:txBody>
          <a:bodyPr wrap="none" rtlCol="0">
            <a:spAutoFit/>
          </a:bodyPr>
          <a:lstStyle/>
          <a:p>
            <a:r>
              <a:rPr lang="zh-CN" altLang="en-US" sz="5000" b="1" dirty="0" smtClean="0">
                <a:solidFill>
                  <a:srgbClr val="FFFFFF"/>
                </a:solidFill>
                <a:effectLst>
                  <a:outerShdw blurRad="38100" dist="38100" dir="2700000" algn="tl">
                    <a:srgbClr val="000000"/>
                  </a:outerShdw>
                </a:effectLst>
                <a:latin typeface="微软雅黑" pitchFamily="34" charset="-122"/>
                <a:ea typeface="微软雅黑" pitchFamily="34" charset="-122"/>
              </a:rPr>
              <a:t>   谢谢下载  谢谢观看</a:t>
            </a:r>
            <a:endParaRPr lang="zh-CN" altLang="en-US" sz="5000" b="1" dirty="0">
              <a:solidFill>
                <a:srgbClr val="FFFFFF"/>
              </a:solidFill>
              <a:effectLst>
                <a:outerShdw blurRad="38100" dist="38100" dir="2700000" algn="tl">
                  <a:srgbClr val="000000"/>
                </a:outerShdw>
              </a:effectLst>
              <a:latin typeface="微软雅黑" pitchFamily="34" charset="-122"/>
              <a:ea typeface="微软雅黑" pitchFamily="34" charset="-122"/>
            </a:endParaRPr>
          </a:p>
        </p:txBody>
      </p:sp>
      <p:sp>
        <p:nvSpPr>
          <p:cNvPr id="9" name="圆角矩形 8"/>
          <p:cNvSpPr/>
          <p:nvPr/>
        </p:nvSpPr>
        <p:spPr>
          <a:xfrm>
            <a:off x="2333551" y="4155278"/>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0" name="TextBox 23"/>
          <p:cNvSpPr txBox="1"/>
          <p:nvPr/>
        </p:nvSpPr>
        <p:spPr>
          <a:xfrm>
            <a:off x="2917889" y="4135122"/>
            <a:ext cx="3262377" cy="461637"/>
          </a:xfrm>
          <a:prstGeom prst="rect">
            <a:avLst/>
          </a:prstGeom>
          <a:noFill/>
        </p:spPr>
        <p:txBody>
          <a:bodyPr wrap="none" lIns="91413" tIns="45706" rIns="91413" bIns="45706" rtlCol="0">
            <a:spAutoFit/>
          </a:bodyPr>
          <a:lstStyle/>
          <a:p>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的公司名称</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grpSp>
        <p:nvGrpSpPr>
          <p:cNvPr id="11" name="Group 91"/>
          <p:cNvGrpSpPr>
            <a:grpSpLocks/>
          </p:cNvGrpSpPr>
          <p:nvPr/>
        </p:nvGrpSpPr>
        <p:grpSpPr bwMode="auto">
          <a:xfrm>
            <a:off x="2344267" y="4170798"/>
            <a:ext cx="390552" cy="616758"/>
            <a:chOff x="936" y="1480"/>
            <a:chExt cx="1589" cy="2510"/>
          </a:xfrm>
        </p:grpSpPr>
        <p:grpSp>
          <p:nvGrpSpPr>
            <p:cNvPr id="12" name="组合 33"/>
            <p:cNvGrpSpPr>
              <a:grpSpLocks/>
            </p:cNvGrpSpPr>
            <p:nvPr/>
          </p:nvGrpSpPr>
          <p:grpSpPr bwMode="auto">
            <a:xfrm>
              <a:off x="985" y="1583"/>
              <a:ext cx="1441" cy="2407"/>
              <a:chOff x="1754168" y="3653262"/>
              <a:chExt cx="1857599" cy="3107815"/>
            </a:xfrm>
          </p:grpSpPr>
          <p:sp>
            <p:nvSpPr>
              <p:cNvPr id="17" name="椭圆 16"/>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18" name="椭圆 17"/>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a:off x="2196990" y="4093185"/>
                <a:ext cx="968886" cy="2667892"/>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700" b="1">
                  <a:solidFill>
                    <a:srgbClr val="CA0098"/>
                  </a:solidFill>
                  <a:latin typeface="微软雅黑" pitchFamily="34" charset="-122"/>
                  <a:ea typeface="微软雅黑" pitchFamily="34" charset="-122"/>
                </a:endParaRPr>
              </a:p>
            </p:txBody>
          </p:sp>
        </p:grpSp>
        <p:grpSp>
          <p:nvGrpSpPr>
            <p:cNvPr id="13" name="组合 4"/>
            <p:cNvGrpSpPr>
              <a:grpSpLocks/>
            </p:cNvGrpSpPr>
            <p:nvPr/>
          </p:nvGrpSpPr>
          <p:grpSpPr bwMode="auto">
            <a:xfrm>
              <a:off x="936" y="1480"/>
              <a:ext cx="1589" cy="1588"/>
              <a:chOff x="3733576" y="3930057"/>
              <a:chExt cx="1801556" cy="1800152"/>
            </a:xfrm>
          </p:grpSpPr>
          <p:sp>
            <p:nvSpPr>
              <p:cNvPr id="14" name="椭圆 13"/>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20" name="Picture 6" descr="D:\360data\重要数据\桌面\未标题-1.png"/>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1887824" y="4299644"/>
            <a:ext cx="1475294" cy="353577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1" name="Group 550"/>
          <p:cNvGrpSpPr>
            <a:grpSpLocks/>
          </p:cNvGrpSpPr>
          <p:nvPr/>
        </p:nvGrpSpPr>
        <p:grpSpPr bwMode="auto">
          <a:xfrm flipV="1">
            <a:off x="4269416" y="1969416"/>
            <a:ext cx="2206912" cy="2203450"/>
            <a:chOff x="295" y="3475"/>
            <a:chExt cx="1407" cy="1407"/>
          </a:xfrm>
        </p:grpSpPr>
        <p:sp>
          <p:nvSpPr>
            <p:cNvPr id="2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D1D1D1">
                    <a:alpha val="1200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ndParaRPr>
            </a:p>
          </p:txBody>
        </p:sp>
        <p:grpSp>
          <p:nvGrpSpPr>
            <p:cNvPr id="23" name="Group 552"/>
            <p:cNvGrpSpPr>
              <a:grpSpLocks/>
            </p:cNvGrpSpPr>
            <p:nvPr/>
          </p:nvGrpSpPr>
          <p:grpSpPr bwMode="auto">
            <a:xfrm>
              <a:off x="475" y="3657"/>
              <a:ext cx="1056" cy="1055"/>
              <a:chOff x="-6059" y="-2209"/>
              <a:chExt cx="2219" cy="2219"/>
            </a:xfrm>
          </p:grpSpPr>
          <p:sp>
            <p:nvSpPr>
              <p:cNvPr id="24" name="Oval 553"/>
              <p:cNvSpPr>
                <a:spLocks noChangeArrowheads="1"/>
              </p:cNvSpPr>
              <p:nvPr/>
            </p:nvSpPr>
            <p:spPr bwMode="auto">
              <a:xfrm>
                <a:off x="-6054" y="-2132"/>
                <a:ext cx="2132" cy="2132"/>
              </a:xfrm>
              <a:prstGeom prst="ellipse">
                <a:avLst/>
              </a:prstGeom>
              <a:gradFill rotWithShape="1">
                <a:gsLst>
                  <a:gs pos="0">
                    <a:srgbClr val="FFFFFF"/>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nvGrpSpPr>
              <p:cNvPr id="25" name="Group 554"/>
              <p:cNvGrpSpPr>
                <a:grpSpLocks/>
              </p:cNvGrpSpPr>
              <p:nvPr/>
            </p:nvGrpSpPr>
            <p:grpSpPr bwMode="auto">
              <a:xfrm>
                <a:off x="-6059" y="-2209"/>
                <a:ext cx="2219" cy="2219"/>
                <a:chOff x="-4063" y="-880"/>
                <a:chExt cx="2219" cy="2219"/>
              </a:xfrm>
            </p:grpSpPr>
            <p:grpSp>
              <p:nvGrpSpPr>
                <p:cNvPr id="26" name="Group 555"/>
                <p:cNvGrpSpPr>
                  <a:grpSpLocks/>
                </p:cNvGrpSpPr>
                <p:nvPr/>
              </p:nvGrpSpPr>
              <p:grpSpPr bwMode="auto">
                <a:xfrm>
                  <a:off x="-4063" y="-880"/>
                  <a:ext cx="2219" cy="2219"/>
                  <a:chOff x="-3927" y="-789"/>
                  <a:chExt cx="2219" cy="2219"/>
                </a:xfrm>
              </p:grpSpPr>
              <p:grpSp>
                <p:nvGrpSpPr>
                  <p:cNvPr id="42" name="Group 556"/>
                  <p:cNvGrpSpPr>
                    <a:grpSpLocks noChangeAspect="1"/>
                  </p:cNvGrpSpPr>
                  <p:nvPr/>
                </p:nvGrpSpPr>
                <p:grpSpPr bwMode="auto">
                  <a:xfrm>
                    <a:off x="-3927" y="-788"/>
                    <a:ext cx="2219" cy="2202"/>
                    <a:chOff x="168" y="696"/>
                    <a:chExt cx="1429" cy="1429"/>
                  </a:xfrm>
                </p:grpSpPr>
                <p:grpSp>
                  <p:nvGrpSpPr>
                    <p:cNvPr id="50" name="Group 557"/>
                    <p:cNvGrpSpPr>
                      <a:grpSpLocks noChangeAspect="1"/>
                    </p:cNvGrpSpPr>
                    <p:nvPr/>
                  </p:nvGrpSpPr>
                  <p:grpSpPr bwMode="auto">
                    <a:xfrm>
                      <a:off x="854" y="696"/>
                      <a:ext cx="56" cy="1429"/>
                      <a:chOff x="845" y="696"/>
                      <a:chExt cx="56" cy="1429"/>
                    </a:xfrm>
                  </p:grpSpPr>
                  <p:sp>
                    <p:nvSpPr>
                      <p:cNvPr id="54" name="AutoShape 55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55" name="AutoShape 55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51" name="Group 560"/>
                    <p:cNvGrpSpPr>
                      <a:grpSpLocks noChangeAspect="1"/>
                    </p:cNvGrpSpPr>
                    <p:nvPr/>
                  </p:nvGrpSpPr>
                  <p:grpSpPr bwMode="auto">
                    <a:xfrm rot="5400000">
                      <a:off x="855" y="696"/>
                      <a:ext cx="56" cy="1429"/>
                      <a:chOff x="845" y="696"/>
                      <a:chExt cx="56" cy="1429"/>
                    </a:xfrm>
                  </p:grpSpPr>
                  <p:sp>
                    <p:nvSpPr>
                      <p:cNvPr id="52" name="AutoShape 561"/>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53" name="AutoShape 562"/>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43" name="Group 563"/>
                  <p:cNvGrpSpPr>
                    <a:grpSpLocks noChangeAspect="1"/>
                  </p:cNvGrpSpPr>
                  <p:nvPr/>
                </p:nvGrpSpPr>
                <p:grpSpPr bwMode="auto">
                  <a:xfrm rot="2700000">
                    <a:off x="-3928" y="-780"/>
                    <a:ext cx="2219" cy="2202"/>
                    <a:chOff x="168" y="696"/>
                    <a:chExt cx="1429" cy="1429"/>
                  </a:xfrm>
                </p:grpSpPr>
                <p:grpSp>
                  <p:nvGrpSpPr>
                    <p:cNvPr id="44" name="Group 564"/>
                    <p:cNvGrpSpPr>
                      <a:grpSpLocks noChangeAspect="1"/>
                    </p:cNvGrpSpPr>
                    <p:nvPr/>
                  </p:nvGrpSpPr>
                  <p:grpSpPr bwMode="auto">
                    <a:xfrm>
                      <a:off x="854" y="696"/>
                      <a:ext cx="56" cy="1429"/>
                      <a:chOff x="845" y="696"/>
                      <a:chExt cx="56" cy="1429"/>
                    </a:xfrm>
                  </p:grpSpPr>
                  <p:sp>
                    <p:nvSpPr>
                      <p:cNvPr id="48" name="AutoShape 565"/>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49" name="AutoShape 566"/>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45" name="Group 567"/>
                    <p:cNvGrpSpPr>
                      <a:grpSpLocks noChangeAspect="1"/>
                    </p:cNvGrpSpPr>
                    <p:nvPr/>
                  </p:nvGrpSpPr>
                  <p:grpSpPr bwMode="auto">
                    <a:xfrm rot="5400000">
                      <a:off x="855" y="696"/>
                      <a:ext cx="56" cy="1429"/>
                      <a:chOff x="845" y="696"/>
                      <a:chExt cx="56" cy="1429"/>
                    </a:xfrm>
                  </p:grpSpPr>
                  <p:sp>
                    <p:nvSpPr>
                      <p:cNvPr id="46" name="AutoShape 56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47" name="AutoShape 56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nvGrpSpPr>
                <p:cNvPr id="27" name="Group 570"/>
                <p:cNvGrpSpPr>
                  <a:grpSpLocks/>
                </p:cNvGrpSpPr>
                <p:nvPr/>
              </p:nvGrpSpPr>
              <p:grpSpPr bwMode="auto">
                <a:xfrm rot="1320000">
                  <a:off x="-3747" y="-523"/>
                  <a:ext cx="1555" cy="1554"/>
                  <a:chOff x="-3927" y="-789"/>
                  <a:chExt cx="2219" cy="2219"/>
                </a:xfrm>
              </p:grpSpPr>
              <p:grpSp>
                <p:nvGrpSpPr>
                  <p:cNvPr id="28" name="Group 571"/>
                  <p:cNvGrpSpPr>
                    <a:grpSpLocks noChangeAspect="1"/>
                  </p:cNvGrpSpPr>
                  <p:nvPr/>
                </p:nvGrpSpPr>
                <p:grpSpPr bwMode="auto">
                  <a:xfrm>
                    <a:off x="-3927" y="-788"/>
                    <a:ext cx="2219" cy="2202"/>
                    <a:chOff x="168" y="696"/>
                    <a:chExt cx="1429" cy="1429"/>
                  </a:xfrm>
                </p:grpSpPr>
                <p:grpSp>
                  <p:nvGrpSpPr>
                    <p:cNvPr id="36" name="Group 572"/>
                    <p:cNvGrpSpPr>
                      <a:grpSpLocks noChangeAspect="1"/>
                    </p:cNvGrpSpPr>
                    <p:nvPr/>
                  </p:nvGrpSpPr>
                  <p:grpSpPr bwMode="auto">
                    <a:xfrm>
                      <a:off x="854" y="696"/>
                      <a:ext cx="56" cy="1429"/>
                      <a:chOff x="845" y="696"/>
                      <a:chExt cx="56" cy="1429"/>
                    </a:xfrm>
                  </p:grpSpPr>
                  <p:sp>
                    <p:nvSpPr>
                      <p:cNvPr id="40" name="AutoShape 57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41" name="AutoShape 57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37" name="Group 575"/>
                    <p:cNvGrpSpPr>
                      <a:grpSpLocks noChangeAspect="1"/>
                    </p:cNvGrpSpPr>
                    <p:nvPr/>
                  </p:nvGrpSpPr>
                  <p:grpSpPr bwMode="auto">
                    <a:xfrm rot="5400000">
                      <a:off x="855" y="696"/>
                      <a:ext cx="56" cy="1429"/>
                      <a:chOff x="845" y="696"/>
                      <a:chExt cx="56" cy="1429"/>
                    </a:xfrm>
                  </p:grpSpPr>
                  <p:sp>
                    <p:nvSpPr>
                      <p:cNvPr id="38" name="AutoShape 576"/>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39" name="AutoShape 577"/>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nvGrpSpPr>
                  <p:cNvPr id="29" name="Group 578"/>
                  <p:cNvGrpSpPr>
                    <a:grpSpLocks noChangeAspect="1"/>
                  </p:cNvGrpSpPr>
                  <p:nvPr/>
                </p:nvGrpSpPr>
                <p:grpSpPr bwMode="auto">
                  <a:xfrm rot="2700000">
                    <a:off x="-3928" y="-780"/>
                    <a:ext cx="2219" cy="2202"/>
                    <a:chOff x="168" y="696"/>
                    <a:chExt cx="1429" cy="1429"/>
                  </a:xfrm>
                </p:grpSpPr>
                <p:grpSp>
                  <p:nvGrpSpPr>
                    <p:cNvPr id="30" name="Group 579"/>
                    <p:cNvGrpSpPr>
                      <a:grpSpLocks noChangeAspect="1"/>
                    </p:cNvGrpSpPr>
                    <p:nvPr/>
                  </p:nvGrpSpPr>
                  <p:grpSpPr bwMode="auto">
                    <a:xfrm>
                      <a:off x="854" y="696"/>
                      <a:ext cx="56" cy="1429"/>
                      <a:chOff x="845" y="696"/>
                      <a:chExt cx="56" cy="1429"/>
                    </a:xfrm>
                  </p:grpSpPr>
                  <p:sp>
                    <p:nvSpPr>
                      <p:cNvPr id="34" name="AutoShape 580"/>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35" name="AutoShape 581"/>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eaVert"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nvGrpSpPr>
                    <p:cNvPr id="31" name="Group 582"/>
                    <p:cNvGrpSpPr>
                      <a:grpSpLocks noChangeAspect="1"/>
                    </p:cNvGrpSpPr>
                    <p:nvPr/>
                  </p:nvGrpSpPr>
                  <p:grpSpPr bwMode="auto">
                    <a:xfrm rot="5400000">
                      <a:off x="855" y="696"/>
                      <a:ext cx="56" cy="1429"/>
                      <a:chOff x="845" y="696"/>
                      <a:chExt cx="56" cy="1429"/>
                    </a:xfrm>
                  </p:grpSpPr>
                  <p:sp>
                    <p:nvSpPr>
                      <p:cNvPr id="32" name="AutoShape 58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defTabSz="912813">
                          <a:buFontTx/>
                          <a:buNone/>
                        </a:pPr>
                        <a:endParaRPr lang="zh-CN" altLang="en-US">
                          <a:solidFill>
                            <a:srgbClr val="F2F2F2"/>
                          </a:solidFill>
                          <a:latin typeface="Calibri" pitchFamily="34" charset="0"/>
                          <a:ea typeface="微软雅黑" pitchFamily="34" charset="-122"/>
                        </a:endParaRPr>
                      </a:p>
                    </p:txBody>
                  </p:sp>
                  <p:sp>
                    <p:nvSpPr>
                      <p:cNvPr id="33" name="AutoShape 58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rot="10800000" wrap="none" anchor="ctr"/>
                      <a:lstStyle/>
                      <a:p>
                        <a:pPr defTabSz="912813">
                          <a:buFontTx/>
                          <a:buNone/>
                        </a:pPr>
                        <a:endParaRPr lang="zh-CN" altLang="en-US">
                          <a:solidFill>
                            <a:srgbClr val="F2F2F2"/>
                          </a:solidFill>
                          <a:latin typeface="Calibri" pitchFamily="34" charset="0"/>
                          <a:ea typeface="微软雅黑" pitchFamily="34" charset="-122"/>
                        </a:endParaRPr>
                      </a:p>
                    </p:txBody>
                  </p:sp>
                </p:grpSp>
              </p:grpSp>
            </p:grpSp>
          </p:grpSp>
        </p:grpSp>
      </p:grpSp>
    </p:spTree>
    <p:extLst>
      <p:ext uri="{BB962C8B-B14F-4D97-AF65-F5344CB8AC3E}">
        <p14:creationId xmlns:p14="http://schemas.microsoft.com/office/powerpoint/2010/main" xmlns="" val="551160535"/>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6" presetClass="entr" presetSubtype="42"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6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p:tgtEl>
                                              <p:spTgt spid="8"/>
                                            </p:tgtEl>
                                            <p:attrNameLst>
                                              <p:attrName>ppt_y</p:attrName>
                                            </p:attrNameLst>
                                          </p:cBhvr>
                                          <p:tavLst>
                                            <p:tav tm="0">
                                              <p:val>
                                                <p:strVal val="#ppt_y+#ppt_h*1.125000"/>
                                              </p:val>
                                            </p:tav>
                                            <p:tav tm="100000">
                                              <p:val>
                                                <p:strVal val="#ppt_y"/>
                                              </p:val>
                                            </p:tav>
                                          </p:tavLst>
                                        </p:anim>
                                        <p:animEffect transition="in" filter="wipe(up)">
                                          <p:cBhvr>
                                            <p:cTn id="27" dur="750"/>
                                            <p:tgtEl>
                                              <p:spTgt spid="8"/>
                                            </p:tgtEl>
                                          </p:cBhvr>
                                        </p:animEffect>
                                      </p:childTnLst>
                                    </p:cTn>
                                  </p:par>
                                </p:childTnLst>
                              </p:cTn>
                            </p:par>
                            <p:par>
                              <p:cTn id="28" fill="hold">
                                <p:stCondLst>
                                  <p:cond delay="2875"/>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375"/>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3875"/>
                                </p:stCondLst>
                                <p:childTnLst>
                                  <p:par>
                                    <p:cTn id="37" presetID="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4375"/>
                                </p:stCondLst>
                                <p:childTnLst>
                                  <p:par>
                                    <p:cTn id="42" presetID="42" presetClass="path" presetSubtype="0" accel="50000" decel="50000" fill="hold" nodeType="afterEffect">
                                      <p:stCondLst>
                                        <p:cond delay="0"/>
                                      </p:stCondLst>
                                      <p:childTnLst>
                                        <p:animMotion origin="layout" path="M 2.22222E-6 9.87654E-7 L 0.42031 0.00092 " pathEditMode="relative" rAng="0" ptsTypes="AA">
                                          <p:cBhvr>
                                            <p:cTn id="43" dur="2000" fill="hold"/>
                                            <p:tgtEl>
                                              <p:spTgt spid="11"/>
                                            </p:tgtEl>
                                            <p:attrNameLst>
                                              <p:attrName>ppt_x</p:attrName>
                                              <p:attrName>ppt_y</p:attrName>
                                            </p:attrNameLst>
                                          </p:cBhvr>
                                          <p:rCtr x="21007" y="31"/>
                                        </p:animMotion>
                                      </p:childTnLst>
                                    </p:cTn>
                                  </p:par>
                                  <p:par>
                                    <p:cTn id="44" presetID="42" presetClass="path" presetSubtype="0" accel="50000" decel="50000" fill="hold" nodeType="withEffect">
                                      <p:stCondLst>
                                        <p:cond delay="0"/>
                                      </p:stCondLst>
                                      <p:childTnLst>
                                        <p:animMotion origin="layout" path="M 8.33333E-7 3.7037E-7 L 0.41458 -0.00216 " pathEditMode="relative" rAng="0" ptsTypes="AA">
                                          <p:cBhvr>
                                            <p:cTn id="45" dur="2000" fill="hold"/>
                                            <p:tgtEl>
                                              <p:spTgt spid="20"/>
                                            </p:tgtEl>
                                            <p:attrNameLst>
                                              <p:attrName>ppt_x</p:attrName>
                                              <p:attrName>ppt_y</p:attrName>
                                            </p:attrNameLst>
                                          </p:cBhvr>
                                          <p:rCtr x="20729" y="-123"/>
                                        </p:animMotion>
                                      </p:childTnLst>
                                    </p:cTn>
                                  </p:par>
                                  <p:par>
                                    <p:cTn id="46" presetID="22" presetClass="entr" presetSubtype="8" fill="hold" grpId="0" nodeType="withEffect">
                                      <p:stCondLst>
                                        <p:cond delay="40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1600"/>
                                            <p:tgtEl>
                                              <p:spTgt spid="10"/>
                                            </p:tgtEl>
                                          </p:cBhvr>
                                        </p:animEffect>
                                      </p:childTnLst>
                                    </p:cTn>
                                  </p:par>
                                </p:childTnLst>
                              </p:cTn>
                            </p:par>
                            <p:par>
                              <p:cTn id="49" fill="hold">
                                <p:stCondLst>
                                  <p:cond delay="6375"/>
                                </p:stCondLst>
                                <p:childTnLst>
                                  <p:par>
                                    <p:cTn id="50" presetID="10" presetClass="exit" presetSubtype="0" fill="hold" nodeType="after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par>
                              <p:cTn id="56" fill="hold">
                                <p:stCondLst>
                                  <p:cond delay="6875"/>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6" presetClass="emph" presetSubtype="0" fill="hold" nodeType="withEffect">
                                      <p:stCondLst>
                                        <p:cond delay="0"/>
                                      </p:stCondLst>
                                      <p:childTnLst>
                                        <p:animScale>
                                          <p:cBhvr>
                                            <p:cTn id="61" dur="750" fill="hold"/>
                                            <p:tgtEl>
                                              <p:spTgt spid="21"/>
                                            </p:tgtEl>
                                          </p:cBhvr>
                                          <p:by x="500000" y="500000"/>
                                        </p:animScale>
                                      </p:childTnLst>
                                    </p:cTn>
                                  </p:par>
                                  <p:par>
                                    <p:cTn id="62" presetID="6" presetClass="emph" presetSubtype="0" autoRev="1" fill="hold" nodeType="withEffect">
                                      <p:stCondLst>
                                        <p:cond delay="0"/>
                                      </p:stCondLst>
                                      <p:childTnLst>
                                        <p:animScale>
                                          <p:cBhvr>
                                            <p:cTn id="63" dur="1250" fill="hold"/>
                                            <p:tgtEl>
                                              <p:spTgt spid="21"/>
                                            </p:tgtEl>
                                          </p:cBhvr>
                                          <p:by x="500000" y="500000"/>
                                        </p:animScale>
                                      </p:childTnLst>
                                    </p:cTn>
                                  </p:par>
                                  <p:par>
                                    <p:cTn id="64" presetID="10" presetClass="exit" presetSubtype="0" fill="hold" nodeType="withEffect">
                                      <p:stCondLst>
                                        <p:cond delay="0"/>
                                      </p:stCondLst>
                                      <p:childTnLst>
                                        <p:animEffect transition="out" filter="fade">
                                          <p:cBhvr>
                                            <p:cTn id="65" dur="2000"/>
                                            <p:tgtEl>
                                              <p:spTgt spid="21"/>
                                            </p:tgtEl>
                                          </p:cBhvr>
                                        </p:animEffect>
                                        <p:set>
                                          <p:cBhvr>
                                            <p:cTn id="66"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animBg="1"/>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6" presetClass="entr" presetSubtype="42"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anim calcmode="lin" valueType="num">
                                          <p:cBhvr>
                                            <p:cTn id="21" dur="500" fill="hold"/>
                                            <p:tgtEl>
                                              <p:spTgt spid="5"/>
                                            </p:tgtEl>
                                            <p:attrNameLst>
                                              <p:attrName>ppt_x</p:attrName>
                                            </p:attrNameLst>
                                          </p:cBhvr>
                                          <p:tavLst>
                                            <p:tav tm="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16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p:tgtEl>
                                              <p:spTgt spid="8"/>
                                            </p:tgtEl>
                                            <p:attrNameLst>
                                              <p:attrName>ppt_y</p:attrName>
                                            </p:attrNameLst>
                                          </p:cBhvr>
                                          <p:tavLst>
                                            <p:tav tm="0">
                                              <p:val>
                                                <p:strVal val="#ppt_y+#ppt_h*1.125000"/>
                                              </p:val>
                                            </p:tav>
                                            <p:tav tm="100000">
                                              <p:val>
                                                <p:strVal val="#ppt_y"/>
                                              </p:val>
                                            </p:tav>
                                          </p:tavLst>
                                        </p:anim>
                                        <p:animEffect transition="in" filter="wipe(up)">
                                          <p:cBhvr>
                                            <p:cTn id="27" dur="750"/>
                                            <p:tgtEl>
                                              <p:spTgt spid="8"/>
                                            </p:tgtEl>
                                          </p:cBhvr>
                                        </p:animEffect>
                                      </p:childTnLst>
                                    </p:cTn>
                                  </p:par>
                                </p:childTnLst>
                              </p:cTn>
                            </p:par>
                            <p:par>
                              <p:cTn id="28" fill="hold">
                                <p:stCondLst>
                                  <p:cond delay="2875"/>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375"/>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3875"/>
                                </p:stCondLst>
                                <p:childTnLst>
                                  <p:par>
                                    <p:cTn id="37" presetID="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par>
                              <p:cTn id="41" fill="hold">
                                <p:stCondLst>
                                  <p:cond delay="4375"/>
                                </p:stCondLst>
                                <p:childTnLst>
                                  <p:par>
                                    <p:cTn id="42" presetID="42" presetClass="path" presetSubtype="0" accel="50000" decel="50000" fill="hold" nodeType="afterEffect">
                                      <p:stCondLst>
                                        <p:cond delay="0"/>
                                      </p:stCondLst>
                                      <p:childTnLst>
                                        <p:animMotion origin="layout" path="M 2.22222E-6 9.87654E-7 L 0.42031 0.00092 " pathEditMode="relative" rAng="0" ptsTypes="AA">
                                          <p:cBhvr>
                                            <p:cTn id="43" dur="2000" fill="hold"/>
                                            <p:tgtEl>
                                              <p:spTgt spid="11"/>
                                            </p:tgtEl>
                                            <p:attrNameLst>
                                              <p:attrName>ppt_x</p:attrName>
                                              <p:attrName>ppt_y</p:attrName>
                                            </p:attrNameLst>
                                          </p:cBhvr>
                                          <p:rCtr x="21007" y="31"/>
                                        </p:animMotion>
                                      </p:childTnLst>
                                    </p:cTn>
                                  </p:par>
                                  <p:par>
                                    <p:cTn id="44" presetID="42" presetClass="path" presetSubtype="0" accel="50000" decel="50000" fill="hold" nodeType="withEffect">
                                      <p:stCondLst>
                                        <p:cond delay="0"/>
                                      </p:stCondLst>
                                      <p:childTnLst>
                                        <p:animMotion origin="layout" path="M 8.33333E-7 3.7037E-7 L 0.41458 -0.00216 " pathEditMode="relative" rAng="0" ptsTypes="AA">
                                          <p:cBhvr>
                                            <p:cTn id="45" dur="2000" fill="hold"/>
                                            <p:tgtEl>
                                              <p:spTgt spid="20"/>
                                            </p:tgtEl>
                                            <p:attrNameLst>
                                              <p:attrName>ppt_x</p:attrName>
                                              <p:attrName>ppt_y</p:attrName>
                                            </p:attrNameLst>
                                          </p:cBhvr>
                                          <p:rCtr x="20729" y="-123"/>
                                        </p:animMotion>
                                      </p:childTnLst>
                                    </p:cTn>
                                  </p:par>
                                  <p:par>
                                    <p:cTn id="46" presetID="22" presetClass="entr" presetSubtype="8" fill="hold" grpId="0" nodeType="withEffect">
                                      <p:stCondLst>
                                        <p:cond delay="40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1600"/>
                                            <p:tgtEl>
                                              <p:spTgt spid="10"/>
                                            </p:tgtEl>
                                          </p:cBhvr>
                                        </p:animEffect>
                                      </p:childTnLst>
                                    </p:cTn>
                                  </p:par>
                                </p:childTnLst>
                              </p:cTn>
                            </p:par>
                            <p:par>
                              <p:cTn id="49" fill="hold">
                                <p:stCondLst>
                                  <p:cond delay="6375"/>
                                </p:stCondLst>
                                <p:childTnLst>
                                  <p:par>
                                    <p:cTn id="50" presetID="10" presetClass="exit" presetSubtype="0" fill="hold" nodeType="afterEffect">
                                      <p:stCondLst>
                                        <p:cond delay="0"/>
                                      </p:stCondLst>
                                      <p:childTnLst>
                                        <p:animEffect transition="out" filter="fade">
                                          <p:cBhvr>
                                            <p:cTn id="51" dur="500"/>
                                            <p:tgtEl>
                                              <p:spTgt spid="11"/>
                                            </p:tgtEl>
                                          </p:cBhvr>
                                        </p:animEffect>
                                        <p:set>
                                          <p:cBhvr>
                                            <p:cTn id="52" dur="1" fill="hold">
                                              <p:stCondLst>
                                                <p:cond delay="499"/>
                                              </p:stCondLst>
                                            </p:cTn>
                                            <p:tgtEl>
                                              <p:spTgt spid="11"/>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par>
                              <p:cTn id="56" fill="hold">
                                <p:stCondLst>
                                  <p:cond delay="6875"/>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6" presetClass="emph" presetSubtype="0" fill="hold" nodeType="withEffect">
                                      <p:stCondLst>
                                        <p:cond delay="0"/>
                                      </p:stCondLst>
                                      <p:childTnLst>
                                        <p:animScale>
                                          <p:cBhvr>
                                            <p:cTn id="61" dur="750" fill="hold"/>
                                            <p:tgtEl>
                                              <p:spTgt spid="21"/>
                                            </p:tgtEl>
                                          </p:cBhvr>
                                          <p:by x="500000" y="500000"/>
                                        </p:animScale>
                                      </p:childTnLst>
                                    </p:cTn>
                                  </p:par>
                                  <p:par>
                                    <p:cTn id="62" presetID="6" presetClass="emph" presetSubtype="0" autoRev="1" fill="hold" nodeType="withEffect">
                                      <p:stCondLst>
                                        <p:cond delay="0"/>
                                      </p:stCondLst>
                                      <p:childTnLst>
                                        <p:animScale>
                                          <p:cBhvr>
                                            <p:cTn id="63" dur="1250" fill="hold"/>
                                            <p:tgtEl>
                                              <p:spTgt spid="21"/>
                                            </p:tgtEl>
                                          </p:cBhvr>
                                          <p:by x="500000" y="500000"/>
                                        </p:animScale>
                                      </p:childTnLst>
                                    </p:cTn>
                                  </p:par>
                                  <p:par>
                                    <p:cTn id="64" presetID="10" presetClass="exit" presetSubtype="0" fill="hold" nodeType="withEffect">
                                      <p:stCondLst>
                                        <p:cond delay="0"/>
                                      </p:stCondLst>
                                      <p:childTnLst>
                                        <p:animEffect transition="out" filter="fade">
                                          <p:cBhvr>
                                            <p:cTn id="65" dur="2000"/>
                                            <p:tgtEl>
                                              <p:spTgt spid="21"/>
                                            </p:tgtEl>
                                          </p:cBhvr>
                                        </p:animEffect>
                                        <p:set>
                                          <p:cBhvr>
                                            <p:cTn id="66"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animBg="1"/>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mj-ea"/>
                <a:ea typeface="+mj-ea"/>
              </a:rPr>
              <a:t> </a:t>
            </a:r>
            <a:r>
              <a:rPr lang="zh-CN" altLang="en-US" sz="2800" b="1" dirty="0" smtClean="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smtClean="0">
                <a:solidFill>
                  <a:schemeClr val="accent1"/>
                </a:solidFill>
                <a:latin typeface="+mj-ea"/>
                <a:ea typeface="+mj-ea"/>
              </a:rPr>
              <a:t>标题文字内容</a:t>
            </a:r>
            <a:endParaRPr lang="en-US" altLang="zh-CN" sz="3600" b="1" dirty="0" smtClean="0">
              <a:solidFill>
                <a:schemeClr val="accent1"/>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mj-ea"/>
                <a:ea typeface="+mj-ea"/>
              </a:rPr>
              <a:t>PART 01</a:t>
            </a:r>
            <a:endParaRPr lang="zh-CN" altLang="en-US" sz="1600" dirty="0" smtClean="0">
              <a:solidFill>
                <a:srgbClr val="080808"/>
              </a:solidFill>
              <a:latin typeface="+mj-ea"/>
              <a:ea typeface="+mj-ea"/>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添加内容</a:t>
            </a:r>
            <a:endParaRPr lang="zh-CN" altLang="en-US" sz="1200" dirty="0">
              <a:solidFill>
                <a:srgbClr val="080808"/>
              </a:solidFill>
              <a:latin typeface="+mj-ea"/>
              <a:ea typeface="+mj-ea"/>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1"/>
                </a:solidFill>
                <a:latin typeface="+mj-ea"/>
                <a:ea typeface="+mj-ea"/>
              </a:rPr>
              <a:t>01</a:t>
            </a:r>
            <a:endParaRPr lang="zh-CN" altLang="en-US" sz="5000" b="1" dirty="0" smtClean="0">
              <a:solidFill>
                <a:schemeClr val="accent1"/>
              </a:solidFill>
              <a:latin typeface="+mj-ea"/>
              <a:ea typeface="+mj-ea"/>
            </a:endParaRPr>
          </a:p>
        </p:txBody>
      </p:sp>
    </p:spTree>
    <p:extLst>
      <p:ext uri="{BB962C8B-B14F-4D97-AF65-F5344CB8AC3E}">
        <p14:creationId xmlns:p14="http://schemas.microsoft.com/office/powerpoint/2010/main" xmlns="" val="2677201178"/>
      </p:ext>
    </p:extLst>
  </p:cSld>
  <p:clrMapOvr>
    <a:masterClrMapping/>
  </p:clrMapOvr>
  <mc:AlternateContent xmlns:mc="http://schemas.openxmlformats.org/markup-compatibility/2006">
    <mc:Choice xmlns:p14="http://schemas.microsoft.com/office/powerpoint/2010/main" xmlns=""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7" y="1131590"/>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2772690" y="1131590"/>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 name="组合 9"/>
          <p:cNvGrpSpPr/>
          <p:nvPr/>
        </p:nvGrpSpPr>
        <p:grpSpPr>
          <a:xfrm>
            <a:off x="4382423" y="1131590"/>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3" name="组合 12"/>
          <p:cNvGrpSpPr/>
          <p:nvPr/>
        </p:nvGrpSpPr>
        <p:grpSpPr>
          <a:xfrm>
            <a:off x="5992157" y="1131590"/>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14"/>
          <p:cNvSpPr txBox="1"/>
          <p:nvPr/>
        </p:nvSpPr>
        <p:spPr>
          <a:xfrm>
            <a:off x="1691680"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7" name="TextBox 15"/>
          <p:cNvSpPr txBox="1"/>
          <p:nvPr/>
        </p:nvSpPr>
        <p:spPr>
          <a:xfrm>
            <a:off x="3247907"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8" name="TextBox 16"/>
          <p:cNvSpPr txBox="1"/>
          <p:nvPr/>
        </p:nvSpPr>
        <p:spPr>
          <a:xfrm>
            <a:off x="4893034"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a:t>
            </a:r>
            <a:r>
              <a:rPr lang="zh-CN" altLang="en-US" sz="1500" b="1" dirty="0" smtClean="0">
                <a:solidFill>
                  <a:schemeClr val="tx1">
                    <a:lumMod val="75000"/>
                    <a:lumOff val="25000"/>
                  </a:schemeClr>
                </a:solidFill>
                <a:latin typeface="+mj-ea"/>
                <a:ea typeface="+mj-ea"/>
              </a:rPr>
              <a:t>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19" name="TextBox 17"/>
          <p:cNvSpPr txBox="1"/>
          <p:nvPr/>
        </p:nvSpPr>
        <p:spPr>
          <a:xfrm>
            <a:off x="6500060"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p>
        </p:txBody>
      </p:sp>
      <p:sp>
        <p:nvSpPr>
          <p:cNvPr id="20" name="TextBox 40"/>
          <p:cNvSpPr txBox="1"/>
          <p:nvPr/>
        </p:nvSpPr>
        <p:spPr>
          <a:xfrm>
            <a:off x="1239991" y="3627361"/>
            <a:ext cx="6820416" cy="521361"/>
          </a:xfrm>
          <a:prstGeom prst="rect">
            <a:avLst/>
          </a:prstGeom>
          <a:noFill/>
        </p:spPr>
        <p:txBody>
          <a:bodyPr wrap="square" lIns="0" tIns="0" rIns="0" bIns="0" rtlCol="0">
            <a:spAutoFit/>
          </a:bodyPr>
          <a:lstStyle/>
          <a:p>
            <a:pPr algn="just">
              <a:lnSpc>
                <a:spcPct val="150000"/>
              </a:lnSpc>
            </a:pPr>
            <a:r>
              <a:rPr lang="zh-CN" altLang="en-US" sz="12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200" dirty="0" smtClean="0">
                <a:latin typeface="+mj-ea"/>
                <a:ea typeface="+mj-ea"/>
              </a:rPr>
              <a:t>……</a:t>
            </a:r>
            <a:endParaRPr lang="en-US" altLang="zh-CN" sz="1200" dirty="0">
              <a:latin typeface="+mj-ea"/>
              <a:ea typeface="+mj-ea"/>
            </a:endParaRPr>
          </a:p>
        </p:txBody>
      </p:sp>
    </p:spTree>
    <p:extLst>
      <p:ext uri="{BB962C8B-B14F-4D97-AF65-F5344CB8AC3E}">
        <p14:creationId xmlns:p14="http://schemas.microsoft.com/office/powerpoint/2010/main" xmlns="" val="1272933389"/>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1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14:bounceEnd="40000">
                                          <p:cBhvr additive="base">
                                            <p:cTn id="15" dur="1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14:bounceEnd="40000">
                                          <p:cBhvr additive="base">
                                            <p:cTn id="19" dur="1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1+#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1+#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1+#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35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r>
              <a:rPr lang="zh-CN" altLang="en-US" sz="1500" dirty="0" smtClean="0">
                <a:solidFill>
                  <a:schemeClr val="accent1"/>
                </a:solidFill>
                <a:latin typeface="+mj-ea"/>
                <a:ea typeface="+mj-ea"/>
              </a:rPr>
              <a:t>标题内容</a:t>
            </a:r>
            <a:endParaRPr lang="zh-CN" altLang="en-US" sz="1500" dirty="0">
              <a:solidFill>
                <a:schemeClr val="accent1"/>
              </a:solidFill>
              <a:latin typeface="+mj-ea"/>
              <a:ea typeface="+mj-ea"/>
            </a:endParaRPr>
          </a:p>
        </p:txBody>
      </p:sp>
      <p:sp>
        <p:nvSpPr>
          <p:cNvPr id="10" name="矩形 47"/>
          <p:cNvSpPr>
            <a:spLocks noChangeArrowheads="1"/>
          </p:cNvSpPr>
          <p:nvPr/>
        </p:nvSpPr>
        <p:spPr bwMode="auto">
          <a:xfrm>
            <a:off x="4932040" y="136945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a:grpSpLocks/>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6" name="椭圆 15"/>
          <p:cNvSpPr/>
          <p:nvPr/>
        </p:nvSpPr>
        <p:spPr>
          <a:xfrm>
            <a:off x="3110900" y="3218921"/>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17" name="椭圆 16"/>
          <p:cNvSpPr/>
          <p:nvPr/>
        </p:nvSpPr>
        <p:spPr>
          <a:xfrm>
            <a:off x="2339752" y="406912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22"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r>
              <a:rPr lang="zh-CN" altLang="en-US" sz="1500" dirty="0" smtClean="0">
                <a:solidFill>
                  <a:schemeClr val="accent2"/>
                </a:solidFill>
                <a:latin typeface="+mj-ea"/>
                <a:ea typeface="+mj-ea"/>
              </a:rPr>
              <a:t>标题内容</a:t>
            </a:r>
            <a:endParaRPr lang="zh-CN" altLang="en-US" sz="1500" dirty="0">
              <a:solidFill>
                <a:schemeClr val="accent2"/>
              </a:solidFill>
              <a:latin typeface="+mj-ea"/>
              <a:ea typeface="+mj-ea"/>
            </a:endParaRPr>
          </a:p>
        </p:txBody>
      </p:sp>
      <p:sp>
        <p:nvSpPr>
          <p:cNvPr id="41" name="矩形 47"/>
          <p:cNvSpPr>
            <a:spLocks noChangeArrowheads="1"/>
          </p:cNvSpPr>
          <p:nvPr/>
        </p:nvSpPr>
        <p:spPr bwMode="auto">
          <a:xfrm>
            <a:off x="5580112" y="2229793"/>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r>
              <a:rPr lang="zh-CN" altLang="en-US" sz="1500" dirty="0" smtClean="0">
                <a:solidFill>
                  <a:schemeClr val="accent3"/>
                </a:solidFill>
                <a:latin typeface="+mj-ea"/>
                <a:ea typeface="+mj-ea"/>
              </a:rPr>
              <a:t>标题内容</a:t>
            </a:r>
            <a:endParaRPr lang="zh-CN" altLang="en-US" sz="1500" dirty="0">
              <a:solidFill>
                <a:schemeClr val="accent3"/>
              </a:solidFill>
              <a:latin typeface="+mj-ea"/>
              <a:ea typeface="+mj-ea"/>
            </a:endParaRPr>
          </a:p>
        </p:txBody>
      </p:sp>
      <p:sp>
        <p:nvSpPr>
          <p:cNvPr id="43" name="矩形 47"/>
          <p:cNvSpPr>
            <a:spLocks noChangeArrowheads="1"/>
          </p:cNvSpPr>
          <p:nvPr/>
        </p:nvSpPr>
        <p:spPr bwMode="auto">
          <a:xfrm>
            <a:off x="5654670" y="326076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r>
              <a:rPr lang="zh-CN" altLang="en-US" sz="1500" dirty="0" smtClean="0">
                <a:solidFill>
                  <a:schemeClr val="accent4"/>
                </a:solidFill>
                <a:latin typeface="+mj-ea"/>
                <a:ea typeface="+mj-ea"/>
              </a:rPr>
              <a:t>标题内容</a:t>
            </a:r>
            <a:endParaRPr lang="zh-CN" altLang="en-US" sz="1500" dirty="0">
              <a:solidFill>
                <a:schemeClr val="accent4"/>
              </a:solidFill>
              <a:latin typeface="+mj-ea"/>
              <a:ea typeface="+mj-ea"/>
            </a:endParaRPr>
          </a:p>
        </p:txBody>
      </p:sp>
      <p:sp>
        <p:nvSpPr>
          <p:cNvPr id="45" name="矩形 47"/>
          <p:cNvSpPr>
            <a:spLocks noChangeArrowheads="1"/>
          </p:cNvSpPr>
          <p:nvPr/>
        </p:nvSpPr>
        <p:spPr bwMode="auto">
          <a:xfrm>
            <a:off x="4979675" y="4205187"/>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extLst>
      <p:ext uri="{BB962C8B-B14F-4D97-AF65-F5344CB8AC3E}">
        <p14:creationId xmlns:p14="http://schemas.microsoft.com/office/powerpoint/2010/main" xmlns="" val="1867982893"/>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headEnd/>
            <a:tailEnd/>
          </a:ln>
          <a:extLst>
            <a:ext uri="{909E8E84-426E-40DD-AFC4-6F175D3DCCD1}">
              <a14:hiddenFill xmlns:a14="http://schemas.microsoft.com/office/drawing/2010/main" xmlns="">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smtClean="0">
                <a:solidFill>
                  <a:schemeClr val="bg1">
                    <a:lumMod val="95000"/>
                  </a:schemeClr>
                </a:solidFill>
                <a:latin typeface="+mj-ea"/>
                <a:ea typeface="+mj-ea"/>
                <a:sym typeface="微软雅黑" pitchFamily="34" charset="-122"/>
              </a:rPr>
              <a:t>标题</a:t>
            </a:r>
            <a:endParaRPr lang="en-US" altLang="zh-CN" sz="2200" b="0" dirty="0" smtClean="0">
              <a:solidFill>
                <a:schemeClr val="bg1">
                  <a:lumMod val="95000"/>
                </a:schemeClr>
              </a:solidFill>
              <a:latin typeface="+mj-ea"/>
              <a:ea typeface="+mj-ea"/>
              <a:sym typeface="微软雅黑" pitchFamily="34" charset="-122"/>
            </a:endParaRPr>
          </a:p>
          <a:p>
            <a:pPr algn="ctr" eaLnBrk="1" hangingPunct="1">
              <a:spcBef>
                <a:spcPct val="0"/>
              </a:spcBef>
              <a:buFont typeface="Arial" charset="0"/>
              <a:buNone/>
            </a:pPr>
            <a:r>
              <a:rPr lang="zh-CN" altLang="en-US" sz="2200" b="0" dirty="0" smtClean="0">
                <a:solidFill>
                  <a:schemeClr val="bg1">
                    <a:lumMod val="95000"/>
                  </a:schemeClr>
                </a:solidFill>
                <a:latin typeface="+mj-ea"/>
                <a:ea typeface="+mj-ea"/>
                <a:sym typeface="微软雅黑" pitchFamily="34" charset="-122"/>
              </a:rPr>
              <a:t>内容</a:t>
            </a:r>
            <a:endParaRPr lang="zh-CN" altLang="en-US" sz="2200" b="0" dirty="0">
              <a:solidFill>
                <a:schemeClr val="bg1">
                  <a:lumMod val="95000"/>
                </a:schemeClr>
              </a:solidFill>
              <a:latin typeface="+mj-ea"/>
              <a:ea typeface="+mj-ea"/>
              <a:sym typeface="微软雅黑" pitchFamily="34" charset="-122"/>
            </a:endParaRP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rgbClr val="080808"/>
                </a:solidFill>
                <a:latin typeface="+mj-ea"/>
                <a:ea typeface="+mj-ea"/>
                <a:sym typeface="微软雅黑" pitchFamily="34" charset="-122"/>
              </a:rPr>
              <a:t>标题</a:t>
            </a:r>
            <a:endParaRPr lang="en-US" altLang="zh-CN" sz="1900" b="0" dirty="0" smtClean="0">
              <a:solidFill>
                <a:srgbClr val="080808"/>
              </a:solidFill>
              <a:latin typeface="+mj-ea"/>
              <a:ea typeface="+mj-ea"/>
              <a:sym typeface="微软雅黑" pitchFamily="34" charset="-122"/>
            </a:endParaRPr>
          </a:p>
          <a:p>
            <a:pPr algn="ctr" eaLnBrk="1" hangingPunct="1">
              <a:spcBef>
                <a:spcPct val="0"/>
              </a:spcBef>
              <a:buFont typeface="Arial" charset="0"/>
              <a:buNone/>
            </a:pPr>
            <a:r>
              <a:rPr lang="zh-CN" altLang="en-US" sz="1900" b="0" dirty="0" smtClean="0">
                <a:solidFill>
                  <a:srgbClr val="080808"/>
                </a:solidFill>
                <a:latin typeface="+mj-ea"/>
                <a:ea typeface="+mj-ea"/>
                <a:sym typeface="微软雅黑" pitchFamily="34" charset="-122"/>
              </a:rPr>
              <a:t>内容</a:t>
            </a:r>
            <a:endParaRPr lang="zh-CN" altLang="en-US" sz="1900" b="0" dirty="0">
              <a:solidFill>
                <a:srgbClr val="080808"/>
              </a:solidFill>
              <a:latin typeface="+mj-ea"/>
              <a:ea typeface="+mj-ea"/>
              <a:sym typeface="微软雅黑" pitchFamily="34" charset="-122"/>
            </a:endParaRP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smtClean="0">
                <a:solidFill>
                  <a:schemeClr val="bg1">
                    <a:lumMod val="95000"/>
                  </a:schemeClr>
                </a:solidFill>
                <a:latin typeface="+mj-ea"/>
                <a:ea typeface="+mj-ea"/>
                <a:sym typeface="微软雅黑" pitchFamily="34" charset="-122"/>
              </a:rPr>
              <a:t>标题</a:t>
            </a:r>
            <a:endParaRPr lang="en-US" altLang="zh-CN" sz="1900" b="0" dirty="0" smtClean="0">
              <a:solidFill>
                <a:schemeClr val="bg1">
                  <a:lumMod val="95000"/>
                </a:schemeClr>
              </a:solidFill>
              <a:latin typeface="+mj-ea"/>
              <a:ea typeface="+mj-ea"/>
              <a:sym typeface="微软雅黑" pitchFamily="34" charset="-122"/>
            </a:endParaRPr>
          </a:p>
          <a:p>
            <a:pPr algn="ctr" eaLnBrk="1" hangingPunct="1">
              <a:spcBef>
                <a:spcPct val="0"/>
              </a:spcBef>
              <a:buFont typeface="Arial" charset="0"/>
              <a:buNone/>
            </a:pPr>
            <a:r>
              <a:rPr lang="zh-CN" altLang="en-US" sz="1900" b="0" dirty="0" smtClean="0">
                <a:solidFill>
                  <a:schemeClr val="bg1">
                    <a:lumMod val="95000"/>
                  </a:schemeClr>
                </a:solidFill>
                <a:latin typeface="+mj-ea"/>
                <a:ea typeface="+mj-ea"/>
                <a:sym typeface="微软雅黑" pitchFamily="34" charset="-122"/>
              </a:rPr>
              <a:t>内容</a:t>
            </a:r>
            <a:endParaRPr lang="zh-CN" altLang="en-US" sz="1900" b="0" dirty="0">
              <a:solidFill>
                <a:schemeClr val="bg1">
                  <a:lumMod val="95000"/>
                </a:schemeClr>
              </a:solidFill>
              <a:latin typeface="+mj-ea"/>
              <a:ea typeface="+mj-ea"/>
              <a:sym typeface="微软雅黑" pitchFamily="34" charset="-122"/>
            </a:endParaRP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smtClean="0">
                <a:solidFill>
                  <a:srgbClr val="080808"/>
                </a:solidFill>
                <a:latin typeface="+mj-ea"/>
                <a:ea typeface="+mj-ea"/>
                <a:sym typeface="微软雅黑" pitchFamily="34" charset="-122"/>
              </a:rPr>
              <a:t>标题</a:t>
            </a:r>
            <a:endParaRPr lang="en-US" altLang="zh-CN" sz="1200" b="0" dirty="0" smtClean="0">
              <a:solidFill>
                <a:srgbClr val="080808"/>
              </a:solidFill>
              <a:latin typeface="+mj-ea"/>
              <a:ea typeface="+mj-ea"/>
              <a:sym typeface="微软雅黑" pitchFamily="34" charset="-122"/>
            </a:endParaRPr>
          </a:p>
          <a:p>
            <a:pPr algn="ctr" eaLnBrk="1" hangingPunct="1">
              <a:spcBef>
                <a:spcPct val="0"/>
              </a:spcBef>
              <a:buFont typeface="Arial" charset="0"/>
              <a:buNone/>
            </a:pPr>
            <a:r>
              <a:rPr lang="zh-CN" altLang="en-US" sz="1200" b="0" dirty="0" smtClean="0">
                <a:solidFill>
                  <a:srgbClr val="080808"/>
                </a:solidFill>
                <a:latin typeface="+mj-ea"/>
                <a:ea typeface="+mj-ea"/>
                <a:sym typeface="微软雅黑" pitchFamily="34" charset="-122"/>
              </a:rPr>
              <a:t>内容</a:t>
            </a:r>
            <a:endParaRPr lang="zh-CN" altLang="en-US" sz="1200" b="0" dirty="0">
              <a:solidFill>
                <a:srgbClr val="080808"/>
              </a:solidFill>
              <a:latin typeface="+mj-ea"/>
              <a:ea typeface="+mj-ea"/>
              <a:sym typeface="微软雅黑" pitchFamily="34" charset="-122"/>
            </a:endParaRP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r>
              <a:rPr lang="en-US" altLang="zh-CN" sz="900" dirty="0">
                <a:solidFill>
                  <a:schemeClr val="tx1">
                    <a:lumMod val="65000"/>
                    <a:lumOff val="35000"/>
                  </a:schemeClr>
                </a:solidFill>
                <a:latin typeface="+mj-ea"/>
                <a:ea typeface="+mj-ea"/>
                <a:sym typeface="微软雅黑" pitchFamily="34" charset="-122"/>
              </a:rPr>
              <a:t> </a:t>
            </a:r>
            <a:endParaRPr lang="zh-CN" altLang="en-US" sz="900" dirty="0">
              <a:solidFill>
                <a:schemeClr val="tx1">
                  <a:lumMod val="65000"/>
                  <a:lumOff val="35000"/>
                </a:schemeClr>
              </a:solidFill>
              <a:latin typeface="+mj-ea"/>
              <a:ea typeface="+mj-ea"/>
              <a:sym typeface="微软雅黑"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j-ea"/>
                <a:ea typeface="+mj-ea"/>
                <a:sym typeface="微软雅黑" pitchFamily="34" charset="-122"/>
              </a:rPr>
              <a:t>点击添加描述总结</a:t>
            </a: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latin typeface="+mj-ea"/>
                <a:ea typeface="+mj-ea"/>
                <a:sym typeface="微软雅黑" pitchFamily="34" charset="-122"/>
              </a:rPr>
              <a:t>添加</a:t>
            </a:r>
            <a:r>
              <a:rPr lang="zh-CN" altLang="en-US" sz="1600" b="1" dirty="0" smtClean="0">
                <a:solidFill>
                  <a:schemeClr val="accent1"/>
                </a:solidFill>
                <a:latin typeface="+mj-ea"/>
                <a:ea typeface="+mj-ea"/>
                <a:sym typeface="微软雅黑" pitchFamily="34" charset="-122"/>
              </a:rPr>
              <a:t>主要标题内容</a:t>
            </a:r>
            <a:endParaRPr lang="zh-CN" altLang="en-US" sz="1600" dirty="0">
              <a:solidFill>
                <a:schemeClr val="accent1"/>
              </a:solidFill>
              <a:latin typeface="+mj-ea"/>
              <a:ea typeface="+mj-ea"/>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mj-ea"/>
                <a:ea typeface="+mj-ea"/>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extLst>
      <p:ext uri="{BB962C8B-B14F-4D97-AF65-F5344CB8AC3E}">
        <p14:creationId xmlns:p14="http://schemas.microsoft.com/office/powerpoint/2010/main" xmlns="" val="627322948"/>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8000">
                                          <p:cBhvr additive="base">
                                            <p:cTn id="7" dur="500" fill="hold"/>
                                            <p:tgtEl>
                                              <p:spTgt spid="38"/>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38000">
                                          <p:cBhvr additive="base">
                                            <p:cTn id="15" dur="500" fill="hold"/>
                                            <p:tgtEl>
                                              <p:spTgt spid="25"/>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38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38000">
                                          <p:cBhvr additive="base">
                                            <p:cTn id="43" dur="5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14:bounceEnd="38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14:bounceEnd="38000">
                                          <p:cBhvr additive="base">
                                            <p:cTn id="64"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14:bounceEnd="38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1+#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1+#ppt_w/2"/>
                                              </p:val>
                                            </p:tav>
                                            <p:tav tm="100000">
                                              <p:val>
                                                <p:strVal val="#ppt_x"/>
                                              </p:val>
                                            </p:tav>
                                          </p:tavLst>
                                        </p:anim>
                                        <p:anim calcmode="lin" valueType="num">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Group 66"/>
          <p:cNvGrpSpPr>
            <a:grpSpLocks/>
          </p:cNvGrpSpPr>
          <p:nvPr/>
        </p:nvGrpSpPr>
        <p:grpSpPr bwMode="auto">
          <a:xfrm>
            <a:off x="755576" y="1347614"/>
            <a:ext cx="3821656" cy="3215431"/>
            <a:chOff x="720" y="839"/>
            <a:chExt cx="3740" cy="3146"/>
          </a:xfrm>
          <a:solidFill>
            <a:srgbClr val="F8F8F8"/>
          </a:solidFill>
        </p:grpSpPr>
        <p:sp>
          <p:nvSpPr>
            <p:cNvPr id="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0"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1"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2"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3"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4"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5"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6"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7"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8"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19"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0"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1"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2"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3"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4"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5"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6"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7"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8"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29"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0"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1"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2"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3"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4"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5"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6"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7"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8"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39"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0"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1"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2"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3"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4"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5"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6"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7"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8"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49"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0"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2"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3"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4"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5"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6"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7"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8"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59"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0"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1"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2"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3"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4"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5"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sp>
          <p:nvSpPr>
            <p:cNvPr id="6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solidFill>
                  <a:prstClr val="black"/>
                </a:solidFill>
                <a:latin typeface="+mj-ea"/>
                <a:ea typeface="+mj-ea"/>
              </a:endParaRPr>
            </a:p>
          </p:txBody>
        </p:sp>
      </p:grpSp>
      <p:cxnSp>
        <p:nvCxnSpPr>
          <p:cNvPr id="67" name="直接连接符 66"/>
          <p:cNvCxnSpPr/>
          <p:nvPr/>
        </p:nvCxnSpPr>
        <p:spPr>
          <a:xfrm>
            <a:off x="3965135" y="2435557"/>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217547" y="2684058"/>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3293788" y="291226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3546202" y="3152589"/>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3854852" y="3627503"/>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171102" y="3627503"/>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241303" y="410355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3493716" y="4352057"/>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422015" y="2426806"/>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6" name="矩形 75"/>
          <p:cNvSpPr/>
          <p:nvPr/>
        </p:nvSpPr>
        <p:spPr>
          <a:xfrm>
            <a:off x="4422015" y="2892430"/>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7" name="矩形 76"/>
          <p:cNvSpPr/>
          <p:nvPr/>
        </p:nvSpPr>
        <p:spPr>
          <a:xfrm>
            <a:off x="4422015" y="3369102"/>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8" name="矩形 77"/>
          <p:cNvSpPr/>
          <p:nvPr/>
        </p:nvSpPr>
        <p:spPr>
          <a:xfrm>
            <a:off x="4422015" y="4088467"/>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p>
        </p:txBody>
      </p:sp>
      <p:sp>
        <p:nvSpPr>
          <p:cNvPr id="79" name="TextBox 81"/>
          <p:cNvSpPr txBox="1"/>
          <p:nvPr/>
        </p:nvSpPr>
        <p:spPr>
          <a:xfrm>
            <a:off x="6087519" y="1995686"/>
            <a:ext cx="2228971" cy="2051491"/>
          </a:xfrm>
          <a:prstGeom prst="rect">
            <a:avLst/>
          </a:prstGeom>
          <a:noFill/>
        </p:spPr>
        <p:txBody>
          <a:bodyPr wrap="square" lIns="91472" tIns="45736" rIns="91472" bIns="45736" rtlCol="0">
            <a:spAutoFit/>
          </a:bodyPr>
          <a:lstStyle/>
          <a:p>
            <a:pPr>
              <a:lnSpc>
                <a:spcPct val="130000"/>
              </a:lnSpc>
            </a:pPr>
            <a:r>
              <a:rPr lang="zh-CN" altLang="en-US" sz="1000" dirty="0" smtClean="0">
                <a:solidFill>
                  <a:prstClr val="black">
                    <a:lumMod val="65000"/>
                    <a:lumOff val="35000"/>
                  </a:prstClr>
                </a:solidFill>
                <a:latin typeface="+mj-ea"/>
                <a:ea typeface="+mj-ea"/>
              </a:rPr>
              <a:t>      </a:t>
            </a:r>
            <a:r>
              <a:rPr lang="zh-CN" altLang="en-US" sz="1100" dirty="0">
                <a:solidFill>
                  <a:prstClr val="black"/>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1100" dirty="0">
              <a:solidFill>
                <a:prstClr val="black"/>
              </a:solidFill>
              <a:latin typeface="+mj-ea"/>
              <a:ea typeface="+mj-ea"/>
            </a:endParaRPr>
          </a:p>
          <a:p>
            <a:pPr>
              <a:lnSpc>
                <a:spcPct val="130000"/>
              </a:lnSpc>
            </a:pPr>
            <a:r>
              <a:rPr lang="zh-CN" altLang="en-US" sz="1100" dirty="0">
                <a:solidFill>
                  <a:prstClr val="black"/>
                </a:solidFill>
                <a:latin typeface="+mj-ea"/>
                <a:ea typeface="+mj-ea"/>
              </a:rPr>
              <a:t>      您的内容打在这里，或者通过复制您的文本后，在此框中选择粘贴，并选择只保留文字。</a:t>
            </a:r>
          </a:p>
        </p:txBody>
      </p:sp>
      <p:sp>
        <p:nvSpPr>
          <p:cNvPr id="80" name="圆角矩形 79"/>
          <p:cNvSpPr/>
          <p:nvPr/>
        </p:nvSpPr>
        <p:spPr>
          <a:xfrm>
            <a:off x="5983035" y="1621840"/>
            <a:ext cx="2448272" cy="297367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81" name="组合 80"/>
          <p:cNvGrpSpPr/>
          <p:nvPr/>
        </p:nvGrpSpPr>
        <p:grpSpPr>
          <a:xfrm>
            <a:off x="6490815" y="1427160"/>
            <a:ext cx="1356392" cy="432536"/>
            <a:chOff x="814328" y="3219334"/>
            <a:chExt cx="1356392" cy="432536"/>
          </a:xfrm>
        </p:grpSpPr>
        <p:grpSp>
          <p:nvGrpSpPr>
            <p:cNvPr id="82" name="组合 8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4" name="圆角矩形 8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5" name="圆角矩形 8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8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rgbClr val="080808"/>
                  </a:solidFill>
                  <a:latin typeface="+mj-ea"/>
                  <a:ea typeface="+mj-ea"/>
                </a:rPr>
                <a:t>标题内容</a:t>
              </a:r>
              <a:endParaRPr lang="zh-CN" altLang="en-US" dirty="0">
                <a:solidFill>
                  <a:srgbClr val="080808"/>
                </a:solidFill>
                <a:latin typeface="+mj-ea"/>
                <a:ea typeface="+mj-ea"/>
              </a:endParaRPr>
            </a:p>
          </p:txBody>
        </p:sp>
      </p:grpSp>
    </p:spTree>
    <p:extLst>
      <p:ext uri="{BB962C8B-B14F-4D97-AF65-F5344CB8AC3E}">
        <p14:creationId xmlns:p14="http://schemas.microsoft.com/office/powerpoint/2010/main" xmlns="" val="2007841236"/>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8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10"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79"/>
                                            </p:tgtEl>
                                            <p:attrNameLst>
                                              <p:attrName>style.visibility</p:attrName>
                                            </p:attrNameLst>
                                          </p:cBhvr>
                                          <p:to>
                                            <p:strVal val="visible"/>
                                          </p:to>
                                        </p:set>
                                        <p:animEffect transition="in" filter="wipe(left)">
                                          <p:cBhvr>
                                            <p:cTn id="55" dur="50"/>
                                            <p:tgtEl>
                                              <p:spTgt spid="79"/>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79"/>
                                            </p:tgtEl>
                                          </p:cBhvr>
                                          <p:to x="80000" y="100000"/>
                                        </p:animScale>
                                        <p:anim by="(#ppt_w*0.10)" calcmode="lin" valueType="num">
                                          <p:cBhvr>
                                            <p:cTn id="58" dur="25" autoRev="1" fill="hold">
                                              <p:stCondLst>
                                                <p:cond delay="0"/>
                                              </p:stCondLst>
                                            </p:cTn>
                                            <p:tgtEl>
                                              <p:spTgt spid="79"/>
                                            </p:tgtEl>
                                            <p:attrNameLst>
                                              <p:attrName>ppt_x</p:attrName>
                                            </p:attrNameLst>
                                          </p:cBhvr>
                                        </p:anim>
                                        <p:anim by="(-#ppt_w*0.10)" calcmode="lin" valueType="num">
                                          <p:cBhvr>
                                            <p:cTn id="59" dur="25" autoRev="1" fill="hold">
                                              <p:stCondLst>
                                                <p:cond delay="0"/>
                                              </p:stCondLst>
                                            </p:cTn>
                                            <p:tgtEl>
                                              <p:spTgt spid="79"/>
                                            </p:tgtEl>
                                            <p:attrNameLst>
                                              <p:attrName>ppt_y</p:attrName>
                                            </p:attrNameLst>
                                          </p:cBhvr>
                                        </p:anim>
                                        <p:animRot by="-480000">
                                          <p:cBhvr>
                                            <p:cTn id="60" dur="25" autoRev="1" fill="hold">
                                              <p:stCondLst>
                                                <p:cond delay="0"/>
                                              </p:stCondLst>
                                            </p:cTn>
                                            <p:tgtEl>
                                              <p:spTgt spid="79"/>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heel(1)">
                                          <p:cBhvr>
                                            <p:cTn id="63"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79" grpId="1"/>
          <p:bldP spid="8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10"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79"/>
                                            </p:tgtEl>
                                            <p:attrNameLst>
                                              <p:attrName>style.visibility</p:attrName>
                                            </p:attrNameLst>
                                          </p:cBhvr>
                                          <p:to>
                                            <p:strVal val="visible"/>
                                          </p:to>
                                        </p:set>
                                        <p:animEffect transition="in" filter="wipe(left)">
                                          <p:cBhvr>
                                            <p:cTn id="55" dur="50"/>
                                            <p:tgtEl>
                                              <p:spTgt spid="79"/>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79"/>
                                            </p:tgtEl>
                                          </p:cBhvr>
                                          <p:to x="80000" y="100000"/>
                                        </p:animScale>
                                        <p:anim by="(#ppt_w*0.10)" calcmode="lin" valueType="num">
                                          <p:cBhvr>
                                            <p:cTn id="58" dur="25" autoRev="1" fill="hold">
                                              <p:stCondLst>
                                                <p:cond delay="0"/>
                                              </p:stCondLst>
                                            </p:cTn>
                                            <p:tgtEl>
                                              <p:spTgt spid="79"/>
                                            </p:tgtEl>
                                            <p:attrNameLst>
                                              <p:attrName>ppt_x</p:attrName>
                                            </p:attrNameLst>
                                          </p:cBhvr>
                                        </p:anim>
                                        <p:anim by="(-#ppt_w*0.10)" calcmode="lin" valueType="num">
                                          <p:cBhvr>
                                            <p:cTn id="59" dur="25" autoRev="1" fill="hold">
                                              <p:stCondLst>
                                                <p:cond delay="0"/>
                                              </p:stCondLst>
                                            </p:cTn>
                                            <p:tgtEl>
                                              <p:spTgt spid="79"/>
                                            </p:tgtEl>
                                            <p:attrNameLst>
                                              <p:attrName>ppt_y</p:attrName>
                                            </p:attrNameLst>
                                          </p:cBhvr>
                                        </p:anim>
                                        <p:animRot by="-480000">
                                          <p:cBhvr>
                                            <p:cTn id="60" dur="25" autoRev="1" fill="hold">
                                              <p:stCondLst>
                                                <p:cond delay="0"/>
                                              </p:stCondLst>
                                            </p:cTn>
                                            <p:tgtEl>
                                              <p:spTgt spid="79"/>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heel(1)">
                                          <p:cBhvr>
                                            <p:cTn id="63"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79" grpId="1"/>
          <p:bldP spid="80"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621610"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5" name="圆角矩形 4"/>
          <p:cNvSpPr/>
          <p:nvPr/>
        </p:nvSpPr>
        <p:spPr>
          <a:xfrm>
            <a:off x="5805682"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6" name="组合 5"/>
          <p:cNvGrpSpPr/>
          <p:nvPr/>
        </p:nvGrpSpPr>
        <p:grpSpPr>
          <a:xfrm>
            <a:off x="1606363" y="1208043"/>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1" name="组合 10"/>
          <p:cNvGrpSpPr/>
          <p:nvPr/>
        </p:nvGrpSpPr>
        <p:grpSpPr>
          <a:xfrm>
            <a:off x="1598793" y="3290527"/>
            <a:ext cx="1762338" cy="597479"/>
            <a:chOff x="2061936" y="5263650"/>
            <a:chExt cx="2349784" cy="796639"/>
          </a:xfrm>
        </p:grpSpPr>
        <p:sp>
          <p:nvSpPr>
            <p:cNvPr id="12" name="文本框 11"/>
            <p:cNvSpPr txBox="1"/>
            <p:nvPr/>
          </p:nvSpPr>
          <p:spPr bwMode="auto">
            <a:xfrm>
              <a:off x="2217364" y="5498597"/>
              <a:ext cx="2038928" cy="561692"/>
            </a:xfrm>
            <a:prstGeom prst="rect">
              <a:avLst/>
            </a:prstGeom>
            <a:noFill/>
          </p:spPr>
          <p:txBody>
            <a:bodyPr wrap="square">
              <a:spAutoFit/>
            </a:bodyPr>
            <a:lstStyle/>
            <a:p>
              <a:pPr>
                <a:lnSpc>
                  <a:spcPct val="125000"/>
                </a:lnSpc>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1"/>
                  </a:solidFill>
                  <a:latin typeface="+mj-ea"/>
                  <a:ea typeface="+mj-ea"/>
                </a:rPr>
                <a:t>在此添加标题</a:t>
              </a:r>
            </a:p>
          </p:txBody>
        </p:sp>
      </p:grpSp>
      <p:cxnSp>
        <p:nvCxnSpPr>
          <p:cNvPr id="14" name="直接连接符 13"/>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0" y="1208043"/>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0" name="组合 19"/>
          <p:cNvGrpSpPr/>
          <p:nvPr/>
        </p:nvGrpSpPr>
        <p:grpSpPr>
          <a:xfrm>
            <a:off x="5781631" y="3290528"/>
            <a:ext cx="1762338" cy="597477"/>
            <a:chOff x="2061936" y="5263650"/>
            <a:chExt cx="2349784" cy="796636"/>
          </a:xfrm>
        </p:grpSpPr>
        <p:sp>
          <p:nvSpPr>
            <p:cNvPr id="21" name="文本框 20"/>
            <p:cNvSpPr txBox="1"/>
            <p:nvPr/>
          </p:nvSpPr>
          <p:spPr bwMode="auto">
            <a:xfrm>
              <a:off x="2217364" y="5498594"/>
              <a:ext cx="2038928"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p>
          </p:txBody>
        </p:sp>
      </p:grpSp>
      <p:cxnSp>
        <p:nvCxnSpPr>
          <p:cNvPr id="23" name="直接连接符 22"/>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6" y="1932302"/>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5" name="右箭头 24"/>
          <p:cNvSpPr/>
          <p:nvPr/>
        </p:nvSpPr>
        <p:spPr>
          <a:xfrm>
            <a:off x="3679476" y="34349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nvGrpSpPr>
          <p:cNvPr id="26" name="组合 25"/>
          <p:cNvGrpSpPr/>
          <p:nvPr/>
        </p:nvGrpSpPr>
        <p:grpSpPr>
          <a:xfrm>
            <a:off x="3718963" y="2515806"/>
            <a:ext cx="1706075" cy="705029"/>
            <a:chOff x="1502659" y="4629752"/>
            <a:chExt cx="2067969" cy="940037"/>
          </a:xfrm>
        </p:grpSpPr>
        <p:sp>
          <p:nvSpPr>
            <p:cNvPr id="27" name="文本框 26"/>
            <p:cNvSpPr txBox="1"/>
            <p:nvPr/>
          </p:nvSpPr>
          <p:spPr bwMode="auto">
            <a:xfrm>
              <a:off x="1502659" y="5008098"/>
              <a:ext cx="2067969" cy="561691"/>
            </a:xfrm>
            <a:prstGeom prst="rect">
              <a:avLst/>
            </a:prstGeom>
            <a:noFill/>
          </p:spPr>
          <p:txBody>
            <a:bodyPr wrap="square">
              <a:spAutoFit/>
            </a:bodyPr>
            <a:lstStyle/>
            <a:p>
              <a:pPr algn="ct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8" name="文本框 27"/>
            <p:cNvSpPr txBox="1"/>
            <p:nvPr/>
          </p:nvSpPr>
          <p:spPr bwMode="auto">
            <a:xfrm>
              <a:off x="1555947" y="4629752"/>
              <a:ext cx="1961390" cy="492442"/>
            </a:xfrm>
            <a:prstGeom prst="rect">
              <a:avLst/>
            </a:prstGeom>
            <a:noFill/>
          </p:spPr>
          <p:txBody>
            <a:bodyPr wrap="square">
              <a:spAutoFit/>
            </a:bodyPr>
            <a:lstStyle/>
            <a:p>
              <a:pPr algn="ctr">
                <a:defRPr/>
              </a:pPr>
              <a:r>
                <a:rPr lang="zh-CN" altLang="en-US" sz="1800" spc="75" dirty="0">
                  <a:solidFill>
                    <a:schemeClr val="tx1">
                      <a:lumMod val="65000"/>
                      <a:lumOff val="35000"/>
                    </a:schemeClr>
                  </a:solidFill>
                  <a:latin typeface="+mj-ea"/>
                  <a:ea typeface="+mj-ea"/>
                </a:rPr>
                <a:t>在此添加标题</a:t>
              </a:r>
            </a:p>
          </p:txBody>
        </p:sp>
      </p:grpSp>
      <p:grpSp>
        <p:nvGrpSpPr>
          <p:cNvPr id="29" name="组合 28"/>
          <p:cNvGrpSpPr/>
          <p:nvPr/>
        </p:nvGrpSpPr>
        <p:grpSpPr>
          <a:xfrm>
            <a:off x="6421995" y="1854435"/>
            <a:ext cx="481610" cy="454415"/>
            <a:chOff x="3098700" y="5569159"/>
            <a:chExt cx="642147" cy="605886"/>
          </a:xfrm>
          <a:solidFill>
            <a:schemeClr val="accent3"/>
          </a:solidFill>
        </p:grpSpPr>
        <p:sp>
          <p:nvSpPr>
            <p:cNvPr id="3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35" name="组合 34"/>
          <p:cNvGrpSpPr/>
          <p:nvPr/>
        </p:nvGrpSpPr>
        <p:grpSpPr>
          <a:xfrm>
            <a:off x="2306391" y="1863987"/>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Tree>
    <p:extLst>
      <p:ext uri="{BB962C8B-B14F-4D97-AF65-F5344CB8AC3E}">
        <p14:creationId xmlns:p14="http://schemas.microsoft.com/office/powerpoint/2010/main" xmlns="" val="3139449073"/>
      </p:ext>
    </p:extLst>
  </p:cSld>
  <p:clrMapOvr>
    <a:masterClrMapping/>
  </p:clrMapOvr>
  <p:transition spd="slow" advClick="0" advTm="500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3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8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3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8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3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6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203">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8197</TotalTime>
  <Words>2775</Words>
  <Application>Microsoft Office PowerPoint</Application>
  <PresentationFormat>全屏显示(16:9)</PresentationFormat>
  <Paragraphs>427</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dc:title>
  <dc:creator>kingpub</dc:creator>
  <cp:keywords>plus206</cp:keywords>
  <cp:lastModifiedBy>USER-</cp:lastModifiedBy>
  <cp:revision>963</cp:revision>
  <dcterms:created xsi:type="dcterms:W3CDTF">2015-04-24T01:01:13Z</dcterms:created>
  <dcterms:modified xsi:type="dcterms:W3CDTF">2016-02-27T10:32:43Z</dcterms:modified>
  <cp:category>plus206</cp:category>
</cp:coreProperties>
</file>