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666" y="-600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2015/3/18 Wednesday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t>2015/3/18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570" y="2079067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570" y="2768991"/>
            <a:ext cx="360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6461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7355" y="1151855"/>
            <a:ext cx="27398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007A5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7200" b="1" dirty="0">
              <a:solidFill>
                <a:srgbClr val="007A5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96941" y="-136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。</a:t>
              </a:r>
              <a:endPara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3053</Words>
  <Application>Microsoft Office PowerPoint</Application>
  <PresentationFormat>自定义</PresentationFormat>
  <Paragraphs>347</Paragraphs>
  <Slides>31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2</cp:revision>
  <dcterms:created xsi:type="dcterms:W3CDTF">2015-03-06T06:10:47Z</dcterms:created>
  <dcterms:modified xsi:type="dcterms:W3CDTF">2015-03-18T06:04:12Z</dcterms:modified>
</cp:coreProperties>
</file>