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9"/>
  </p:notesMasterIdLst>
  <p:sldIdLst>
    <p:sldId id="336" r:id="rId3"/>
    <p:sldId id="320" r:id="rId4"/>
    <p:sldId id="307" r:id="rId5"/>
    <p:sldId id="323" r:id="rId6"/>
    <p:sldId id="328" r:id="rId7"/>
    <p:sldId id="265" r:id="rId8"/>
    <p:sldId id="324" r:id="rId9"/>
    <p:sldId id="258" r:id="rId10"/>
    <p:sldId id="339" r:id="rId11"/>
    <p:sldId id="310" r:id="rId12"/>
    <p:sldId id="327" r:id="rId13"/>
    <p:sldId id="325" r:id="rId14"/>
    <p:sldId id="264" r:id="rId15"/>
    <p:sldId id="271" r:id="rId16"/>
    <p:sldId id="329" r:id="rId17"/>
    <p:sldId id="330" r:id="rId18"/>
    <p:sldId id="311" r:id="rId19"/>
    <p:sldId id="300" r:id="rId20"/>
    <p:sldId id="267" r:id="rId21"/>
    <p:sldId id="296" r:id="rId22"/>
    <p:sldId id="301" r:id="rId23"/>
    <p:sldId id="302" r:id="rId24"/>
    <p:sldId id="268" r:id="rId25"/>
    <p:sldId id="331" r:id="rId26"/>
    <p:sldId id="312" r:id="rId27"/>
    <p:sldId id="285" r:id="rId28"/>
    <p:sldId id="277" r:id="rId29"/>
    <p:sldId id="297" r:id="rId30"/>
    <p:sldId id="279" r:id="rId31"/>
    <p:sldId id="313" r:id="rId32"/>
    <p:sldId id="298" r:id="rId33"/>
    <p:sldId id="282" r:id="rId34"/>
    <p:sldId id="283" r:id="rId35"/>
    <p:sldId id="303" r:id="rId36"/>
    <p:sldId id="332" r:id="rId37"/>
    <p:sldId id="340" r:id="rId38"/>
  </p:sldIdLst>
  <p:sldSz cx="12192000" cy="6858000"/>
  <p:notesSz cx="6858000" cy="9144000"/>
  <p:embeddedFontLst>
    <p:embeddedFont>
      <p:font typeface="Calibri Light" panose="020F0302020204030204" pitchFamily="34" charset="0"/>
      <p:regular r:id="rId43"/>
      <p:italic r:id="rId44"/>
    </p:embeddedFont>
    <p:embeddedFont>
      <p:font typeface="Calibri" panose="020F0502020204030204" pitchFamily="34" charset="0"/>
      <p:regular r:id="rId45"/>
      <p:bold r:id="rId46"/>
      <p:italic r:id="rId47"/>
      <p:boldItalic r:id="rId48"/>
    </p:embeddedFont>
    <p:embeddedFont>
      <p:font typeface="微软雅黑" panose="020B0503020204020204" pitchFamily="34" charset="-122"/>
      <p:regular r:id="rId49"/>
    </p:embeddedFont>
    <p:embeddedFont>
      <p:font typeface="Wide Latin" panose="020A0A07050505020404" pitchFamily="18" charset="0"/>
      <p:regular r:id="rId50"/>
    </p:embeddedFont>
    <p:embeddedFont>
      <p:font typeface="★日文毛笔" panose="02000609000000000000" pitchFamily="49" charset="-128"/>
      <p:regular r:id="rId51"/>
    </p:embeddedFont>
    <p:embeddedFont>
      <p:font typeface="华文行楷" panose="02010800040101010101" pitchFamily="2" charset="-122"/>
      <p:regular r:id="rId52"/>
    </p:embeddedFont>
    <p:embeddedFont>
      <p:font typeface="Franklin Gothic Book" panose="020B0503020102020204" pitchFamily="2" charset="0"/>
      <p:regular r:id="rId53"/>
      <p:italic r:id="rId54"/>
    </p:embeddedFont>
    <p:embeddedFont>
      <p:font typeface="Arial Unicode MS" panose="020B0604020202020204" pitchFamily="34" charset="-122"/>
      <p:regular r:id="rId55"/>
    </p:embeddedFont>
  </p:embeddedFont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81812"/>
    <a:srgbClr val="74061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57" d="100"/>
          <a:sy n="57" d="100"/>
        </p:scale>
        <p:origin x="-2598" y="-1110"/>
      </p:cViewPr>
      <p:guideLst>
        <p:guide orient="horz" pos="3234"/>
        <p:guide pos="3182"/>
        <p:guide pos="2842"/>
      </p:guideLst>
    </p:cSldViewPr>
  </p:slideViewPr>
  <p:notesTextViewPr>
    <p:cViewPr>
      <p:scale>
        <a:sx n="1" d="1"/>
        <a:sy n="1" d="1"/>
      </p:scale>
      <p:origin x="0" y="0"/>
    </p:cViewPr>
  </p:notesTextViewPr>
  <p:sorterViewPr>
    <p:cViewPr>
      <p:scale>
        <a:sx n="53" d="100"/>
        <a:sy n="53" d="100"/>
      </p:scale>
      <p:origin x="0" y="0"/>
    </p:cViewPr>
  </p:sorter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5" Type="http://schemas.openxmlformats.org/officeDocument/2006/relationships/font" Target="fonts/font13.fntdata"/><Relationship Id="rId54" Type="http://schemas.openxmlformats.org/officeDocument/2006/relationships/font" Target="fonts/font12.fntdata"/><Relationship Id="rId53" Type="http://schemas.openxmlformats.org/officeDocument/2006/relationships/font" Target="fonts/font11.fntdata"/><Relationship Id="rId52" Type="http://schemas.openxmlformats.org/officeDocument/2006/relationships/font" Target="fonts/font10.fntdata"/><Relationship Id="rId51" Type="http://schemas.openxmlformats.org/officeDocument/2006/relationships/font" Target="fonts/font9.fntdata"/><Relationship Id="rId50" Type="http://schemas.openxmlformats.org/officeDocument/2006/relationships/font" Target="fonts/font8.fntdata"/><Relationship Id="rId5" Type="http://schemas.openxmlformats.org/officeDocument/2006/relationships/slide" Target="slides/slide3.xml"/><Relationship Id="rId49" Type="http://schemas.openxmlformats.org/officeDocument/2006/relationships/font" Target="fonts/font7.fntdata"/><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A3F3F7DE-19D5-4CCE-97E5-E8E3CEE796A5}" type="datetime1">
              <a:rPr lang="zh-CN" altLang="en-US"/>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txBody>
          <a:bodyPr anchor="ctr"/>
          <a:lstStyle>
            <a:lvl1pPr defTabSz="0" eaLnBrk="0" hangingPunct="0">
              <a:spcBef>
                <a:spcPct val="30000"/>
              </a:spcBef>
              <a:defRPr sz="1200">
                <a:solidFill>
                  <a:schemeClr val="tx1"/>
                </a:solidFill>
                <a:latin typeface="Arial" panose="020B0604020202020204" pitchFamily="34" charset="0"/>
              </a:defRPr>
            </a:lvl1pPr>
            <a:lvl2pPr defTabSz="0" eaLnBrk="0" hangingPunct="0">
              <a:spcBef>
                <a:spcPct val="30000"/>
              </a:spcBef>
              <a:defRPr sz="1200">
                <a:solidFill>
                  <a:schemeClr val="tx1"/>
                </a:solidFill>
                <a:latin typeface="Arial" panose="020B0604020202020204" pitchFamily="34" charset="0"/>
              </a:defRPr>
            </a:lvl2pPr>
            <a:lvl3pPr defTabSz="0" eaLnBrk="0" hangingPunct="0">
              <a:spcBef>
                <a:spcPct val="30000"/>
              </a:spcBef>
              <a:defRPr sz="1200">
                <a:solidFill>
                  <a:schemeClr val="tx1"/>
                </a:solidFill>
                <a:latin typeface="Arial" panose="020B0604020202020204" pitchFamily="34" charset="0"/>
              </a:defRPr>
            </a:lvl3pPr>
            <a:lvl4pPr defTabSz="0" eaLnBrk="0" hangingPunct="0">
              <a:spcBef>
                <a:spcPct val="30000"/>
              </a:spcBef>
              <a:defRPr sz="1200">
                <a:solidFill>
                  <a:schemeClr val="tx1"/>
                </a:solidFill>
                <a:latin typeface="Arial" panose="020B0604020202020204" pitchFamily="34" charset="0"/>
              </a:defRPr>
            </a:lvl4pPr>
            <a:lvl5pPr defTabSz="0" eaLnBrk="0" hangingPunct="0">
              <a:spcBef>
                <a:spcPct val="30000"/>
              </a:spcBef>
              <a:defRPr sz="1200">
                <a:solidFill>
                  <a:schemeClr val="tx1"/>
                </a:solidFill>
                <a:latin typeface="Arial" panose="020B0604020202020204" pitchFamily="34" charset="0"/>
              </a:defRPr>
            </a:lvl5pPr>
            <a:lvl6pPr marL="457200" defTabSz="0" eaLnBrk="0" fontAlgn="base" hangingPunct="0">
              <a:spcBef>
                <a:spcPct val="30000"/>
              </a:spcBef>
              <a:spcAft>
                <a:spcPct val="0"/>
              </a:spcAft>
              <a:defRPr sz="1200">
                <a:solidFill>
                  <a:schemeClr val="tx1"/>
                </a:solidFill>
                <a:latin typeface="Arial" panose="020B0604020202020204" pitchFamily="34" charset="0"/>
              </a:defRPr>
            </a:lvl6pPr>
            <a:lvl7pPr marL="914400" defTabSz="0" eaLnBrk="0" fontAlgn="base" hangingPunct="0">
              <a:spcBef>
                <a:spcPct val="30000"/>
              </a:spcBef>
              <a:spcAft>
                <a:spcPct val="0"/>
              </a:spcAft>
              <a:defRPr sz="1200">
                <a:solidFill>
                  <a:schemeClr val="tx1"/>
                </a:solidFill>
                <a:latin typeface="Arial" panose="020B0604020202020204" pitchFamily="34" charset="0"/>
              </a:defRPr>
            </a:lvl7pPr>
            <a:lvl8pPr marL="1371600" defTabSz="0" eaLnBrk="0" fontAlgn="base" hangingPunct="0">
              <a:spcBef>
                <a:spcPct val="30000"/>
              </a:spcBef>
              <a:spcAft>
                <a:spcPct val="0"/>
              </a:spcAft>
              <a:defRPr sz="1200">
                <a:solidFill>
                  <a:schemeClr val="tx1"/>
                </a:solidFill>
                <a:latin typeface="Arial" panose="020B0604020202020204" pitchFamily="34" charset="0"/>
              </a:defRPr>
            </a:lvl8pPr>
            <a:lvl9pPr marL="1828800" defTabSz="0" eaLnBrk="0" fontAlgn="base" hangingPunct="0">
              <a:spcBef>
                <a:spcPct val="30000"/>
              </a:spcBef>
              <a:spcAft>
                <a:spcPct val="0"/>
              </a:spcAft>
              <a:defRPr sz="1200">
                <a:solidFill>
                  <a:schemeClr val="tx1"/>
                </a:solidFill>
                <a:latin typeface="Arial" panose="020B0604020202020204" pitchFamily="34" charset="0"/>
              </a:defRPr>
            </a:lvl9pPr>
          </a:lstStyle>
          <a:p>
            <a:pPr>
              <a:defRPr/>
            </a:pPr>
            <a:r>
              <a:rPr lang="zh-CN" altLang="zh-CN" smtClean="0"/>
              <a:t>单击此处编辑母版文本样式</a:t>
            </a:r>
            <a:endParaRPr lang="zh-CN" altLang="zh-CN" smtClean="0"/>
          </a:p>
          <a:p>
            <a:pPr>
              <a:defRPr/>
            </a:pPr>
            <a:r>
              <a:rPr lang="zh-CN" altLang="zh-CN" smtClean="0"/>
              <a:t>第二级</a:t>
            </a:r>
            <a:endParaRPr lang="zh-CN" altLang="zh-CN" smtClean="0"/>
          </a:p>
          <a:p>
            <a:pPr>
              <a:defRPr/>
            </a:pPr>
            <a:r>
              <a:rPr lang="zh-CN" altLang="zh-CN" smtClean="0"/>
              <a:t>第三级</a:t>
            </a:r>
            <a:endParaRPr lang="zh-CN" altLang="zh-CN" smtClean="0"/>
          </a:p>
          <a:p>
            <a:pPr>
              <a:defRPr/>
            </a:pPr>
            <a:r>
              <a:rPr lang="zh-CN" altLang="zh-CN" smtClean="0"/>
              <a:t>第四级</a:t>
            </a:r>
            <a:endParaRPr lang="zh-CN" altLang="zh-CN" smtClean="0"/>
          </a:p>
          <a:p>
            <a:pPr>
              <a:defRPr/>
            </a:pPr>
            <a:r>
              <a:rPr lang="zh-CN" altLang="zh-CN" smtClean="0"/>
              <a:t>第五级</a:t>
            </a:r>
            <a:endParaRPr lang="zh-CN" altLang="zh-CN" smtClean="0"/>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254A9BAD-7480-4A78-AD2B-4AAF8E0A09B1}" type="slidenum">
              <a:rPr lang="zh-CN" altLang="en-US"/>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E228A673-B1D3-43E3-B49E-7CD62C251581}"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B6B12477-7E0C-4D7F-9ADF-F23E64BC21B8}" type="slidenum">
              <a:rPr lang="zh-CN" altLang="en-US"/>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1C68355E-E895-430B-BC52-A7C7928E9A7F}"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EDD84D4B-1AAC-4C7C-8B3B-315D96145AD3}" type="slidenum">
              <a:rPr lang="zh-CN" altLang="en-US"/>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E90F291F-9EE2-4580-84F1-EE9169B83C7C}"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51703CD4-6BA2-4A22-9D26-7F5BE47A6D72}" type="slidenum">
              <a:rPr lang="zh-CN" altLang="en-US"/>
            </a:fld>
            <a:endParaRPr lang="zh-CN" altLang="en-US" sz="18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C8A75CA0-C5E8-4FB8-A64A-229310F36516}" type="datetime1">
              <a:rPr lang="zh-CN" altLang="en-US"/>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1433FCFC-1788-44CD-9240-5A6281F352E2}" type="slidenum">
              <a:rPr lang="zh-CN" altLang="en-US"/>
            </a:fld>
            <a:endParaRPr lang="zh-CN" altLang="en-US" sz="1800">
              <a:solidFill>
                <a:schemeClr val="tx1"/>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F9A9F2A6-ACA0-48FF-A049-F0480EFFC959}"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953AB37D-571C-4CC7-8CDF-07767F5F166B}" type="slidenum">
              <a:rPr lang="zh-CN" altLang="en-US"/>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93E3453F-08C0-4C27-8C5A-39A4951D4471}"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23F8C973-BA02-49E0-B1A0-7D3988836BAC}" type="slidenum">
              <a:rPr lang="zh-CN" altLang="en-US"/>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3848E1C6-4910-400C-9DF3-9E92E0A0ED61}"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C49C3B8C-30AE-4BA2-AF4A-62507F901C0D}" type="slidenum">
              <a:rPr lang="zh-CN" altLang="en-US"/>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B211DF68-EC24-426F-9189-6DCD5DD49CB3}" type="datetime1">
              <a:rPr lang="zh-CN" altLang="en-US"/>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pPr>
              <a:defRPr/>
            </a:pPr>
            <a:fld id="{3AAFAEC4-E2C0-4853-B8BE-0705722EBB98}" type="slidenum">
              <a:rPr lang="zh-CN" altLang="en-US"/>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9A89BA35-72E6-4231-8688-417EB9381708}" type="datetime1">
              <a:rPr lang="zh-CN" altLang="en-US"/>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AAB73687-1A5F-4A06-8C73-EEA330699C90}" type="slidenum">
              <a:rPr lang="zh-CN" altLang="en-US"/>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71B29CAF-719F-4720-B66E-EA4680BCB08C}"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D6062FC3-4C8A-4134-AA01-02667ED4E6EB}" type="slidenum">
              <a:rPr lang="zh-CN" altLang="en-US"/>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8395D587-0127-4329-A6E7-5B8728DC8010}"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2BB087CA-541B-46E4-A5CD-845074B24FEC}" type="slidenum">
              <a:rPr lang="zh-CN" altLang="en-US"/>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pct70">
          <a:fgClr>
            <a:schemeClr val="bg1">
              <a:lumMod val="85000"/>
            </a:schemeClr>
          </a:fgClr>
          <a:bgClr>
            <a:schemeClr val="bg1">
              <a:lumMod val="65000"/>
            </a:schemeClr>
          </a:bgClr>
        </a:patt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zh-CN" smtClean="0">
                <a:sym typeface="Calibri Light" panose="020F0302020204030204" pitchFamily="34" charset="0"/>
              </a:rPr>
              <a:t>单击此处编辑母版标题样式</a:t>
            </a:r>
            <a:endParaRPr lang="zh-CN" altLang="zh-CN" smtClean="0">
              <a:sym typeface="Calibri Light" panose="020F0302020204030204" pitchFamily="34" charset="0"/>
            </a:endParaRP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smtClean="0">
                <a:sym typeface="Calibri" panose="020F0502020204030204" pitchFamily="34" charset="0"/>
              </a:rPr>
              <a:t>单击此处编辑母版文本样式</a:t>
            </a:r>
            <a:endParaRPr lang="zh-CN" altLang="zh-CN" smtClean="0">
              <a:sym typeface="Calibri" panose="020F0502020204030204" pitchFamily="34" charset="0"/>
            </a:endParaRPr>
          </a:p>
          <a:p>
            <a:pPr lvl="1"/>
            <a:r>
              <a:rPr lang="zh-CN" altLang="zh-CN" smtClean="0">
                <a:sym typeface="Calibri" panose="020F0502020204030204" pitchFamily="34" charset="0"/>
              </a:rPr>
              <a:t>第二级</a:t>
            </a:r>
            <a:endParaRPr lang="zh-CN" altLang="zh-CN" smtClean="0">
              <a:sym typeface="Calibri" panose="020F0502020204030204" pitchFamily="34" charset="0"/>
            </a:endParaRPr>
          </a:p>
          <a:p>
            <a:pPr lvl="2"/>
            <a:r>
              <a:rPr lang="zh-CN" altLang="zh-CN" smtClean="0">
                <a:sym typeface="Calibri" panose="020F0502020204030204" pitchFamily="34" charset="0"/>
              </a:rPr>
              <a:t>第三级</a:t>
            </a:r>
            <a:endParaRPr lang="zh-CN" altLang="zh-CN" smtClean="0">
              <a:sym typeface="Calibri" panose="020F0502020204030204" pitchFamily="34" charset="0"/>
            </a:endParaRPr>
          </a:p>
          <a:p>
            <a:pPr lvl="3"/>
            <a:r>
              <a:rPr lang="zh-CN" altLang="zh-CN" smtClean="0">
                <a:sym typeface="Calibri" panose="020F0502020204030204" pitchFamily="34" charset="0"/>
              </a:rPr>
              <a:t>第四级</a:t>
            </a:r>
            <a:endParaRPr lang="zh-CN" altLang="zh-CN" smtClean="0">
              <a:sym typeface="Calibri" panose="020F0502020204030204" pitchFamily="34" charset="0"/>
            </a:endParaRPr>
          </a:p>
          <a:p>
            <a:pPr lvl="4"/>
            <a:r>
              <a:rPr lang="zh-CN" altLang="zh-CN" smtClean="0">
                <a:sym typeface="Calibri" panose="020F0502020204030204" pitchFamily="34" charset="0"/>
              </a:rPr>
              <a:t>第五级</a:t>
            </a:r>
            <a:endParaRPr lang="zh-CN" altLang="zh-CN" smtClean="0">
              <a:sym typeface="Calibri" panose="020F0502020204030204" pitchFamily="34" charset="0"/>
            </a:endParaRP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BDAAD4B8-C74C-43C2-96EB-462689CAB59F}" type="datetime1">
              <a:rPr lang="zh-CN" altLang="en-US"/>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841E9B52-A831-466F-8DE3-B5CD7669B1E6}"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345762" y="4775221"/>
            <a:ext cx="4916225" cy="381850"/>
            <a:chOff x="5656668" y="4509478"/>
            <a:chExt cx="4553081" cy="353644"/>
          </a:xfrm>
        </p:grpSpPr>
        <p:sp>
          <p:nvSpPr>
            <p:cNvPr id="7" name="矩形 6"/>
            <p:cNvSpPr/>
            <p:nvPr/>
          </p:nvSpPr>
          <p:spPr bwMode="auto">
            <a:xfrm>
              <a:off x="8643589" y="4509478"/>
              <a:ext cx="1566160" cy="353644"/>
            </a:xfrm>
            <a:prstGeom prst="rect">
              <a:avLst/>
            </a:prstGeom>
            <a:solidFill>
              <a:srgbClr val="C8181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800" b="1" i="0" u="none" strike="noStrike" cap="none" normalizeH="0" baseline="0" dirty="0" smtClean="0">
                  <a:ln>
                    <a:noFill/>
                  </a:ln>
                  <a:solidFill>
                    <a:srgbClr val="FFFF00"/>
                  </a:solidFill>
                  <a:effectLst/>
                  <a:latin typeface="微软雅黑" panose="020B0503020204020204" pitchFamily="34" charset="-122"/>
                  <a:ea typeface="微软雅黑" panose="020B0503020204020204" pitchFamily="34" charset="-122"/>
                </a:rPr>
                <a:t>感谢有您！</a:t>
              </a:r>
              <a:endParaRPr kumimoji="0" lang="zh-CN" altLang="en-US" sz="1800" b="1" i="0" u="none" strike="noStrike" cap="none" normalizeH="0" baseline="0" dirty="0" smtClean="0">
                <a:ln>
                  <a:noFill/>
                </a:ln>
                <a:solidFill>
                  <a:srgbClr val="FFFF00"/>
                </a:solidFill>
                <a:effectLst/>
                <a:latin typeface="微软雅黑" panose="020B0503020204020204" pitchFamily="34" charset="-122"/>
                <a:ea typeface="微软雅黑" panose="020B0503020204020204" pitchFamily="34" charset="-122"/>
              </a:endParaRPr>
            </a:p>
          </p:txBody>
        </p:sp>
        <p:sp>
          <p:nvSpPr>
            <p:cNvPr id="19" name="矩形 18"/>
            <p:cNvSpPr/>
            <p:nvPr/>
          </p:nvSpPr>
          <p:spPr bwMode="auto">
            <a:xfrm>
              <a:off x="5656668" y="4509478"/>
              <a:ext cx="2986921" cy="353644"/>
            </a:xfrm>
            <a:prstGeom prst="rect">
              <a:avLst/>
            </a:prstGeom>
            <a:noFill/>
            <a:ln w="9525" cap="flat" cmpd="sng" algn="ctr">
              <a:solidFill>
                <a:srgbClr val="C8181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pPr>
              <a:r>
                <a:rPr lang="zh-CN" altLang="en-US" b="1" dirty="0" smtClean="0">
                  <a:solidFill>
                    <a:srgbClr val="C00000"/>
                  </a:solidFill>
                  <a:latin typeface="微软雅黑" panose="020B0503020204020204" pitchFamily="34" charset="-122"/>
                  <a:ea typeface="微软雅黑" panose="020B0503020204020204" pitchFamily="34" charset="-122"/>
                </a:rPr>
                <a:t> 汇报时间：</a:t>
              </a:r>
              <a:r>
                <a:rPr lang="en-US" altLang="zh-CN" b="1" dirty="0" smtClean="0">
                  <a:solidFill>
                    <a:srgbClr val="C00000"/>
                  </a:solidFill>
                  <a:latin typeface="微软雅黑" panose="020B0503020204020204" pitchFamily="34" charset="-122"/>
                  <a:ea typeface="微软雅黑" panose="020B0503020204020204" pitchFamily="34" charset="-122"/>
                </a:rPr>
                <a:t>2016.01.02</a:t>
              </a:r>
              <a:endParaRPr kumimoji="0" lang="zh-CN" altLang="en-US"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p:txBody>
        </p:sp>
      </p:grpSp>
      <p:sp>
        <p:nvSpPr>
          <p:cNvPr id="3079" name="矩形 2"/>
          <p:cNvSpPr>
            <a:spLocks noChangeArrowheads="1"/>
          </p:cNvSpPr>
          <p:nvPr/>
        </p:nvSpPr>
        <p:spPr bwMode="auto">
          <a:xfrm>
            <a:off x="5875597" y="1527922"/>
            <a:ext cx="31790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dirty="0" smtClean="0">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年</a:t>
            </a: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总结汇报</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暨</a:t>
            </a:r>
            <a:endParaRPr lang="en-US" altLang="zh-CN" dirty="0" smtClean="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en-US" altLang="zh-CN" dirty="0" smtClean="0">
                <a:latin typeface="微软雅黑" panose="020B0503020204020204" pitchFamily="34" charset="-122"/>
                <a:ea typeface="微软雅黑" panose="020B0503020204020204" pitchFamily="34" charset="-122"/>
                <a:sym typeface="微软雅黑" panose="020B0503020204020204" pitchFamily="34" charset="-122"/>
              </a:rPr>
              <a:t>2016</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年</a:t>
            </a: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工作计划</a:t>
            </a:r>
            <a:endParaRPr lang="zh-CN" altLang="en-US" dirty="0">
              <a:sym typeface="宋体" panose="02010600030101010101" pitchFamily="2" charset="-122"/>
            </a:endParaRPr>
          </a:p>
        </p:txBody>
      </p:sp>
      <p:cxnSp>
        <p:nvCxnSpPr>
          <p:cNvPr id="9" name="直接连接符 8"/>
          <p:cNvCxnSpPr/>
          <p:nvPr/>
        </p:nvCxnSpPr>
        <p:spPr bwMode="auto">
          <a:xfrm>
            <a:off x="5727167" y="1510247"/>
            <a:ext cx="0" cy="97178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extBox 1"/>
          <p:cNvSpPr txBox="1"/>
          <p:nvPr/>
        </p:nvSpPr>
        <p:spPr>
          <a:xfrm>
            <a:off x="1146220" y="1287887"/>
            <a:ext cx="4580947" cy="2092881"/>
          </a:xfrm>
          <a:prstGeom prst="rect">
            <a:avLst/>
          </a:prstGeom>
          <a:noFill/>
        </p:spPr>
        <p:txBody>
          <a:bodyPr wrap="square" rtlCol="0">
            <a:spAutoFit/>
          </a:bodyPr>
          <a:lstStyle/>
          <a:p>
            <a:r>
              <a:rPr lang="zh-CN" altLang="en-US" sz="13000" b="1" dirty="0" smtClean="0">
                <a:latin typeface="Wide Latin" panose="020A0A07050505020404" pitchFamily="18" charset="0"/>
                <a:ea typeface="★日文毛笔" panose="02000609000000000000" pitchFamily="49" charset="-128"/>
              </a:rPr>
              <a:t>感恩</a:t>
            </a:r>
            <a:endParaRPr lang="zh-CN" altLang="en-US" sz="13000" b="1" dirty="0">
              <a:latin typeface="Wide Latin" panose="020A0A07050505020404" pitchFamily="18" charset="0"/>
              <a:ea typeface="★日文毛笔" panose="02000609000000000000" pitchFamily="49" charset="-128"/>
            </a:endParaRPr>
          </a:p>
        </p:txBody>
      </p:sp>
      <p:sp>
        <p:nvSpPr>
          <p:cNvPr id="5" name="TextBox 4"/>
          <p:cNvSpPr txBox="1"/>
          <p:nvPr/>
        </p:nvSpPr>
        <p:spPr>
          <a:xfrm>
            <a:off x="4123067" y="2411601"/>
            <a:ext cx="6606862" cy="2554545"/>
          </a:xfrm>
          <a:prstGeom prst="rect">
            <a:avLst/>
          </a:prstGeom>
          <a:noFill/>
        </p:spPr>
        <p:txBody>
          <a:bodyPr wrap="square" rtlCol="0">
            <a:spAutoFit/>
          </a:bodyPr>
          <a:lstStyle/>
          <a:p>
            <a:r>
              <a:rPr lang="en-US" altLang="zh-CN" sz="16000" dirty="0" smtClean="0">
                <a:solidFill>
                  <a:srgbClr val="C81812"/>
                </a:solidFill>
                <a:latin typeface="AntsyPants" pitchFamily="2" charset="0"/>
              </a:rPr>
              <a:t>2016</a:t>
            </a:r>
            <a:endParaRPr lang="zh-CN" altLang="en-US" sz="16000" dirty="0">
              <a:solidFill>
                <a:srgbClr val="C81812"/>
              </a:solidFill>
              <a:latin typeface="AntsyPants" pitchFamily="2" charset="0"/>
            </a:endParaRPr>
          </a:p>
        </p:txBody>
      </p:sp>
      <p:sp>
        <p:nvSpPr>
          <p:cNvPr id="15" name="KSO_Shape"/>
          <p:cNvSpPr/>
          <p:nvPr/>
        </p:nvSpPr>
        <p:spPr bwMode="auto">
          <a:xfrm>
            <a:off x="7465134" y="2776366"/>
            <a:ext cx="618714" cy="585147"/>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C81812"/>
          </a:solidFill>
          <a:ln>
            <a:noFill/>
          </a:ln>
        </p:spPr>
        <p:txBody>
          <a:bodyPr/>
          <a:lstStyle/>
          <a:p>
            <a:endParaRPr lang="zh-CN" altLang="en-US"/>
          </a:p>
        </p:txBody>
      </p:sp>
      <p:grpSp>
        <p:nvGrpSpPr>
          <p:cNvPr id="12" name="组合 3"/>
          <p:cNvGrpSpPr/>
          <p:nvPr/>
        </p:nvGrpSpPr>
        <p:grpSpPr bwMode="auto">
          <a:xfrm>
            <a:off x="0" y="5741988"/>
            <a:ext cx="12192000" cy="1116012"/>
            <a:chOff x="0" y="0"/>
            <a:chExt cx="12192000" cy="732957"/>
          </a:xfrm>
        </p:grpSpPr>
        <p:sp>
          <p:nvSpPr>
            <p:cNvPr id="13" name="矩形 1"/>
            <p:cNvSpPr>
              <a:spLocks noChangeArrowheads="1"/>
            </p:cNvSpPr>
            <p:nvPr/>
          </p:nvSpPr>
          <p:spPr bwMode="auto">
            <a:xfrm>
              <a:off x="0" y="13114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矩形 2"/>
            <p:cNvSpPr>
              <a:spLocks noChangeArrowheads="1"/>
            </p:cNvSpPr>
            <p:nvPr/>
          </p:nvSpPr>
          <p:spPr bwMode="auto">
            <a:xfrm>
              <a:off x="0" y="0"/>
              <a:ext cx="12192000" cy="131142"/>
            </a:xfrm>
            <a:prstGeom prst="rect">
              <a:avLst/>
            </a:prstGeom>
            <a:solidFill>
              <a:srgbClr val="C00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latin typeface="宋体" panose="02010600030101010101" pitchFamily="2" charset="-122"/>
                <a:sym typeface="宋体" panose="02010600030101010101" pitchFamily="2" charset="-122"/>
              </a:endParaRPr>
            </a:p>
          </p:txBody>
        </p:sp>
      </p:gr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3"/>
          <p:cNvSpPr>
            <a:spLocks noChangeArrowheads="1"/>
          </p:cNvSpPr>
          <p:nvPr/>
        </p:nvSpPr>
        <p:spPr bwMode="auto">
          <a:xfrm>
            <a:off x="5613400" y="3265488"/>
            <a:ext cx="4800600"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工作中的</a:t>
            </a:r>
            <a:endParaRPr lang="zh-CN" altLang="en-US" sz="3200"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7200" b="1"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成绩与不足</a:t>
            </a:r>
            <a:endParaRPr lang="zh-CN" altLang="en-US" sz="1800" dirty="0">
              <a:solidFill>
                <a:schemeClr val="tx1">
                  <a:lumMod val="95000"/>
                  <a:lumOff val="5000"/>
                </a:schemeClr>
              </a:solidFill>
              <a:latin typeface="华文行楷" panose="02010800040101010101" pitchFamily="2" charset="-122"/>
              <a:ea typeface="华文行楷" panose="02010800040101010101" pitchFamily="2" charset="-122"/>
            </a:endParaRPr>
          </a:p>
        </p:txBody>
      </p:sp>
      <p:sp>
        <p:nvSpPr>
          <p:cNvPr id="13316" name="矩形 13"/>
          <p:cNvSpPr>
            <a:spLocks noChangeArrowheads="1"/>
          </p:cNvSpPr>
          <p:nvPr/>
        </p:nvSpPr>
        <p:spPr bwMode="auto">
          <a:xfrm>
            <a:off x="5613400" y="2743200"/>
            <a:ext cx="3803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Achievements and shortcomings</a:t>
            </a:r>
            <a:endParaRPr lang="zh-CN" altLang="en-US" sz="1800">
              <a:solidFill>
                <a:schemeClr val="tx1">
                  <a:lumMod val="95000"/>
                  <a:lumOff val="5000"/>
                </a:schemeClr>
              </a:solidFill>
              <a:latin typeface="Arial" panose="020B0604020202020204" pitchFamily="34" charset="0"/>
            </a:endParaRPr>
          </a:p>
        </p:txBody>
      </p:sp>
      <p:sp>
        <p:nvSpPr>
          <p:cNvPr id="13317" name="直接连接符 15"/>
          <p:cNvSpPr>
            <a:spLocks noChangeShapeType="1"/>
          </p:cNvSpPr>
          <p:nvPr/>
        </p:nvSpPr>
        <p:spPr bwMode="auto">
          <a:xfrm>
            <a:off x="5613400" y="3149600"/>
            <a:ext cx="4319588" cy="0"/>
          </a:xfrm>
          <a:prstGeom prst="line">
            <a:avLst/>
          </a:prstGeom>
          <a:noFill/>
          <a:ln w="6350">
            <a:solidFill>
              <a:schemeClr val="tx1"/>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13318" name="组合 5"/>
          <p:cNvGrpSpPr/>
          <p:nvPr/>
        </p:nvGrpSpPr>
        <p:grpSpPr bwMode="auto">
          <a:xfrm>
            <a:off x="10414000" y="0"/>
            <a:ext cx="1247775" cy="1254125"/>
            <a:chOff x="0" y="0"/>
            <a:chExt cx="1247245" cy="1253579"/>
          </a:xfrm>
        </p:grpSpPr>
        <p:sp>
          <p:nvSpPr>
            <p:cNvPr id="13320" name="任意多边形 6"/>
            <p:cNvSpPr>
              <a:spLocks noChangeArrowheads="1"/>
            </p:cNvSpPr>
            <p:nvPr/>
          </p:nvSpPr>
          <p:spPr bwMode="auto">
            <a:xfrm>
              <a:off x="198647" y="0"/>
              <a:ext cx="849951" cy="1253579"/>
            </a:xfrm>
            <a:custGeom>
              <a:avLst/>
              <a:gdLst>
                <a:gd name="T0" fmla="*/ 0 w 1143000"/>
                <a:gd name="T1" fmla="*/ 0 h 1253613"/>
                <a:gd name="T2" fmla="*/ 469991 w 1143000"/>
                <a:gd name="T3" fmla="*/ 0 h 1253613"/>
                <a:gd name="T4" fmla="*/ 469991 w 1143000"/>
                <a:gd name="T5" fmla="*/ 1253511 h 1253613"/>
                <a:gd name="T6" fmla="*/ 466171 w 1143000"/>
                <a:gd name="T7" fmla="*/ 1253511 h 1253613"/>
                <a:gd name="T8" fmla="*/ 234995 w 1143000"/>
                <a:gd name="T9" fmla="*/ 840047 h 1253613"/>
                <a:gd name="T10" fmla="*/ 3819 w 1143000"/>
                <a:gd name="T11" fmla="*/ 1253511 h 1253613"/>
                <a:gd name="T12" fmla="*/ 0 w 1143000"/>
                <a:gd name="T13" fmla="*/ 1253511 h 1253613"/>
                <a:gd name="T14" fmla="*/ 0 60000 65536"/>
                <a:gd name="T15" fmla="*/ 0 60000 65536"/>
                <a:gd name="T16" fmla="*/ 0 60000 65536"/>
                <a:gd name="T17" fmla="*/ 0 60000 65536"/>
                <a:gd name="T18" fmla="*/ 0 60000 65536"/>
                <a:gd name="T19" fmla="*/ 0 60000 65536"/>
                <a:gd name="T20" fmla="*/ 0 60000 65536"/>
                <a:gd name="T21" fmla="*/ 0 w 1143000"/>
                <a:gd name="T22" fmla="*/ 0 h 1253613"/>
                <a:gd name="T23" fmla="*/ 1143000 w 1143000"/>
                <a:gd name="T24" fmla="*/ 1253613 h 12536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3000" h="1253613">
                  <a:moveTo>
                    <a:pt x="0" y="0"/>
                  </a:moveTo>
                  <a:lnTo>
                    <a:pt x="1143000" y="0"/>
                  </a:lnTo>
                  <a:lnTo>
                    <a:pt x="1143000" y="1253613"/>
                  </a:lnTo>
                  <a:lnTo>
                    <a:pt x="1133711" y="1253613"/>
                  </a:lnTo>
                  <a:lnTo>
                    <a:pt x="571500" y="840116"/>
                  </a:lnTo>
                  <a:lnTo>
                    <a:pt x="9288" y="1253613"/>
                  </a:lnTo>
                  <a:lnTo>
                    <a:pt x="0" y="1253613"/>
                  </a:lnTo>
                  <a:lnTo>
                    <a:pt x="0" y="0"/>
                  </a:lnTo>
                  <a:close/>
                </a:path>
              </a:pathLst>
            </a:custGeom>
            <a:solidFill>
              <a:schemeClr val="tx1"/>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3321" name="矩形 7"/>
            <p:cNvSpPr>
              <a:spLocks noChangeArrowheads="1"/>
            </p:cNvSpPr>
            <p:nvPr/>
          </p:nvSpPr>
          <p:spPr bwMode="auto">
            <a:xfrm>
              <a:off x="0" y="387693"/>
              <a:ext cx="12472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2" name="直接连接符 9"/>
            <p:cNvSpPr>
              <a:spLocks noChangeShapeType="1"/>
            </p:cNvSpPr>
            <p:nvPr/>
          </p:nvSpPr>
          <p:spPr bwMode="auto">
            <a:xfrm>
              <a:off x="263622" y="440871"/>
              <a:ext cx="720000" cy="1"/>
            </a:xfrm>
            <a:prstGeom prst="line">
              <a:avLst/>
            </a:prstGeom>
            <a:noFill/>
            <a:ln w="63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13323" name="矩形 10"/>
            <p:cNvSpPr>
              <a:spLocks noChangeArrowheads="1"/>
            </p:cNvSpPr>
            <p:nvPr/>
          </p:nvSpPr>
          <p:spPr bwMode="auto">
            <a:xfrm>
              <a:off x="0" y="141160"/>
              <a:ext cx="12472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11245" y="1837110"/>
            <a:ext cx="4003235" cy="3497843"/>
          </a:xfrm>
          <a:prstGeom prst="rect">
            <a:avLst/>
          </a:prstGeom>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3"/>
          <p:cNvSpPr>
            <a:spLocks noChangeArrowheads="1"/>
          </p:cNvSpPr>
          <p:nvPr/>
        </p:nvSpPr>
        <p:spPr bwMode="auto">
          <a:xfrm>
            <a:off x="5186363" y="2943225"/>
            <a:ext cx="128905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600" b="1">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en-US" altLang="zh-CN" sz="2600" b="1">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317" name="组合 2"/>
          <p:cNvGrpSpPr/>
          <p:nvPr/>
        </p:nvGrpSpPr>
        <p:grpSpPr bwMode="auto">
          <a:xfrm>
            <a:off x="3841750" y="1897063"/>
            <a:ext cx="3763963" cy="3478212"/>
            <a:chOff x="0" y="0"/>
            <a:chExt cx="3763541" cy="3478292"/>
          </a:xfrm>
        </p:grpSpPr>
        <p:sp>
          <p:nvSpPr>
            <p:cNvPr id="14360" name="AutoShape 4"/>
            <p:cNvSpPr>
              <a:spLocks noChangeArrowheads="1"/>
            </p:cNvSpPr>
            <p:nvPr/>
          </p:nvSpPr>
          <p:spPr bwMode="auto">
            <a:xfrm rot="-2232521">
              <a:off x="0" y="0"/>
              <a:ext cx="3763541" cy="347829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A3A3B"/>
            </a:solidFill>
            <a:ln>
              <a:noFill/>
            </a:ln>
            <a:extLst>
              <a:ext uri="{91240B29-F687-4F45-9708-019B960494DF}">
                <a14:hiddenLine xmlns:a14="http://schemas.microsoft.com/office/drawing/2010/main" w="3175">
                  <a:solidFill>
                    <a:srgbClr val="000000"/>
                  </a:solidFill>
                  <a:bevel/>
                </a14:hiddenLine>
              </a:ext>
            </a:extLst>
          </p:spPr>
          <p:txBody>
            <a:bodyPr lIns="0" rIns="0" anchor="ctr"/>
            <a:lstStyle/>
            <a:p>
              <a:endParaRPr lang="zh-CN" altLang="en-US"/>
            </a:p>
          </p:txBody>
        </p:sp>
        <p:sp>
          <p:nvSpPr>
            <p:cNvPr id="13319" name="WordArt 7"/>
            <p:cNvSpPr>
              <a:spLocks noChangeArrowheads="1" noChangeShapeType="1" noTextEdit="1"/>
            </p:cNvSpPr>
            <p:nvPr/>
          </p:nvSpPr>
          <p:spPr bwMode="auto">
            <a:xfrm rot="3394332">
              <a:off x="1373568" y="482430"/>
              <a:ext cx="2105025" cy="1771650"/>
            </a:xfrm>
            <a:prstGeom prst="rect">
              <a:avLst/>
            </a:prstGeom>
            <a:extLst>
              <a:ext uri="{91240B29-F687-4F45-9708-019B960494DF}">
                <a14:hiddenLine xmlns:a14="http://schemas.microsoft.com/office/drawing/2010/main" w="6350">
                  <a:solidFill>
                    <a:srgbClr val="000000"/>
                  </a:solidFill>
                  <a:bevel/>
                </a14:hiddenLine>
              </a:ext>
            </a:extLst>
          </p:spPr>
          <p:txBody>
            <a:bodyPr spcFirstLastPara="1" wrap="none" fromWordArt="1">
              <a:prstTxWarp prst="textArchUp">
                <a:avLst>
                  <a:gd name="adj" fmla="val 12546007"/>
                </a:avLst>
              </a:prstTxWarp>
            </a:bodyPr>
            <a:lstStyle/>
            <a:p>
              <a:pPr algn="ctr" eaLnBrk="1" hangingPunct="1">
                <a:buFont typeface="Arial" panose="020B0604020202020204" pitchFamily="34" charset="0"/>
                <a:buNone/>
                <a:defRPr/>
              </a:pPr>
              <a:r>
                <a:rPr lang="zh-CN" altLang="en-US" sz="2000" strike="sngStrike" kern="10">
                  <a:solidFill>
                    <a:srgbClr val="FFFFFF"/>
                  </a:solidFill>
                  <a:latin typeface="微软雅黑" panose="020B0503020204020204" pitchFamily="34" charset="-122"/>
                  <a:ea typeface="微软雅黑" panose="020B0503020204020204" pitchFamily="34" charset="-122"/>
                </a:rPr>
                <a:t>单击此处添加文字</a:t>
              </a:r>
              <a:endParaRPr lang="zh-CN" altLang="en-US" sz="2000" strike="sngStrike" kern="10">
                <a:solidFill>
                  <a:srgbClr val="FFFFFF"/>
                </a:solidFill>
                <a:latin typeface="微软雅黑" panose="020B0503020204020204" pitchFamily="34" charset="-122"/>
                <a:ea typeface="微软雅黑" panose="020B0503020204020204" pitchFamily="34" charset="-122"/>
              </a:endParaRPr>
            </a:p>
          </p:txBody>
        </p:sp>
      </p:grpSp>
      <p:grpSp>
        <p:nvGrpSpPr>
          <p:cNvPr id="13320" name="组合 5"/>
          <p:cNvGrpSpPr/>
          <p:nvPr/>
        </p:nvGrpSpPr>
        <p:grpSpPr bwMode="auto">
          <a:xfrm>
            <a:off x="7177088" y="2076450"/>
            <a:ext cx="2403475" cy="1404938"/>
            <a:chOff x="0" y="0"/>
            <a:chExt cx="2403475" cy="1403887"/>
          </a:xfrm>
        </p:grpSpPr>
        <p:sp>
          <p:nvSpPr>
            <p:cNvPr id="14357" name="Line 19"/>
            <p:cNvSpPr>
              <a:spLocks noChangeShapeType="1"/>
            </p:cNvSpPr>
            <p:nvPr/>
          </p:nvSpPr>
          <p:spPr bwMode="auto">
            <a:xfrm flipH="1">
              <a:off x="0" y="347476"/>
              <a:ext cx="2403475" cy="1"/>
            </a:xfrm>
            <a:prstGeom prst="line">
              <a:avLst/>
            </a:prstGeom>
            <a:noFill/>
            <a:ln w="19050">
              <a:solidFill>
                <a:srgbClr val="3A3A3B"/>
              </a:solidFill>
              <a:bevel/>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358" name="TextBox 19"/>
            <p:cNvSpPr>
              <a:spLocks noChangeArrowheads="1"/>
            </p:cNvSpPr>
            <p:nvPr/>
          </p:nvSpPr>
          <p:spPr bwMode="auto">
            <a:xfrm>
              <a:off x="638688" y="0"/>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b="1" i="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1800" b="1" i="1">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359" name="TextBox 20"/>
            <p:cNvSpPr>
              <a:spLocks noChangeArrowheads="1"/>
            </p:cNvSpPr>
            <p:nvPr/>
          </p:nvSpPr>
          <p:spPr bwMode="auto">
            <a:xfrm>
              <a:off x="638688" y="370591"/>
              <a:ext cx="1728787" cy="103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00" b="1" i="1">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800">
                <a:latin typeface="Arial" panose="020B0604020202020204" pitchFamily="34" charset="0"/>
              </a:endParaRPr>
            </a:p>
          </p:txBody>
        </p:sp>
      </p:grpSp>
      <p:grpSp>
        <p:nvGrpSpPr>
          <p:cNvPr id="13324" name="组合 1"/>
          <p:cNvGrpSpPr/>
          <p:nvPr/>
        </p:nvGrpSpPr>
        <p:grpSpPr bwMode="auto">
          <a:xfrm>
            <a:off x="4106863" y="1862138"/>
            <a:ext cx="3763962" cy="3478212"/>
            <a:chOff x="0" y="0"/>
            <a:chExt cx="3764584" cy="3477329"/>
          </a:xfrm>
        </p:grpSpPr>
        <p:sp>
          <p:nvSpPr>
            <p:cNvPr id="14355" name="AutoShape 6"/>
            <p:cNvSpPr>
              <a:spLocks noChangeArrowheads="1"/>
            </p:cNvSpPr>
            <p:nvPr/>
          </p:nvSpPr>
          <p:spPr bwMode="auto">
            <a:xfrm rot="-9453040">
              <a:off x="0" y="0"/>
              <a:ext cx="3764584" cy="347732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A3A3B"/>
            </a:solidFill>
            <a:ln w="3175" cap="flat" cmpd="sng">
              <a:solidFill>
                <a:srgbClr val="EAEAEA"/>
              </a:solidFill>
              <a:bevel/>
            </a:ln>
          </p:spPr>
          <p:txBody>
            <a:bodyPr anchor="ctr"/>
            <a:lstStyle/>
            <a:p>
              <a:endParaRPr lang="zh-CN" altLang="en-US"/>
            </a:p>
          </p:txBody>
        </p:sp>
        <p:sp>
          <p:nvSpPr>
            <p:cNvPr id="13326" name="WordArt 9"/>
            <p:cNvSpPr>
              <a:spLocks noChangeArrowheads="1" noChangeShapeType="1" noTextEdit="1"/>
            </p:cNvSpPr>
            <p:nvPr/>
          </p:nvSpPr>
          <p:spPr bwMode="auto">
            <a:xfrm rot="17984564">
              <a:off x="219731" y="577468"/>
              <a:ext cx="2105025" cy="1770063"/>
            </a:xfrm>
            <a:prstGeom prst="rect">
              <a:avLst/>
            </a:prstGeom>
            <a:extLst>
              <a:ext uri="{91240B29-F687-4F45-9708-019B960494DF}">
                <a14:hiddenLine xmlns:a14="http://schemas.microsoft.com/office/drawing/2010/main" w="6350">
                  <a:solidFill>
                    <a:srgbClr val="000000"/>
                  </a:solidFill>
                  <a:bevel/>
                </a14:hiddenLine>
              </a:ext>
            </a:extLst>
          </p:spPr>
          <p:txBody>
            <a:bodyPr spcFirstLastPara="1" wrap="none" fromWordArt="1">
              <a:prstTxWarp prst="textArchUp">
                <a:avLst>
                  <a:gd name="adj" fmla="val 12543391"/>
                </a:avLst>
              </a:prstTxWarp>
            </a:bodyPr>
            <a:lstStyle/>
            <a:p>
              <a:pPr algn="ctr" eaLnBrk="1" hangingPunct="1">
                <a:buFont typeface="Arial" panose="020B0604020202020204" pitchFamily="34" charset="0"/>
                <a:buNone/>
                <a:defRPr/>
              </a:pPr>
              <a:r>
                <a:rPr lang="zh-CN" altLang="en-US" sz="2000" strike="sngStrike" kern="10">
                  <a:solidFill>
                    <a:schemeClr val="bg1"/>
                  </a:solidFill>
                  <a:latin typeface="微软雅黑" panose="020B0503020204020204" pitchFamily="34" charset="-122"/>
                  <a:ea typeface="微软雅黑" panose="020B0503020204020204" pitchFamily="34" charset="-122"/>
                </a:rPr>
                <a:t>单击此处添加文字</a:t>
              </a:r>
              <a:endParaRPr lang="zh-CN" altLang="en-US" sz="2000" strike="sngStrike" kern="10">
                <a:solidFill>
                  <a:schemeClr val="bg1"/>
                </a:solidFill>
                <a:latin typeface="微软雅黑" panose="020B0503020204020204" pitchFamily="34" charset="-122"/>
                <a:ea typeface="微软雅黑" panose="020B0503020204020204" pitchFamily="34" charset="-122"/>
              </a:endParaRPr>
            </a:p>
          </p:txBody>
        </p:sp>
      </p:grpSp>
      <p:grpSp>
        <p:nvGrpSpPr>
          <p:cNvPr id="13327" name="组合 12"/>
          <p:cNvGrpSpPr/>
          <p:nvPr/>
        </p:nvGrpSpPr>
        <p:grpSpPr bwMode="auto">
          <a:xfrm>
            <a:off x="2155825" y="2076450"/>
            <a:ext cx="2420938" cy="1425575"/>
            <a:chOff x="0" y="0"/>
            <a:chExt cx="2420666" cy="1425874"/>
          </a:xfrm>
        </p:grpSpPr>
        <p:sp>
          <p:nvSpPr>
            <p:cNvPr id="14352" name="Line 17"/>
            <p:cNvSpPr>
              <a:spLocks noChangeShapeType="1"/>
            </p:cNvSpPr>
            <p:nvPr/>
          </p:nvSpPr>
          <p:spPr bwMode="auto">
            <a:xfrm>
              <a:off x="15604" y="347476"/>
              <a:ext cx="2405062" cy="1"/>
            </a:xfrm>
            <a:prstGeom prst="line">
              <a:avLst/>
            </a:prstGeom>
            <a:noFill/>
            <a:ln w="19050">
              <a:solidFill>
                <a:srgbClr val="3A3A3B"/>
              </a:solidFill>
              <a:bevel/>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353" name="TextBox 42"/>
            <p:cNvSpPr>
              <a:spLocks noChangeArrowheads="1"/>
            </p:cNvSpPr>
            <p:nvPr/>
          </p:nvSpPr>
          <p:spPr bwMode="auto">
            <a:xfrm>
              <a:off x="0" y="0"/>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b="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a:t>
              </a:r>
              <a:r>
                <a:rPr lang="zh-CN" altLang="en-US" sz="1200" b="1" i="1">
                  <a:solidFill>
                    <a:srgbClr val="4D4D4D"/>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sz="1800" b="1" i="1">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354" name="TextBox 43"/>
            <p:cNvSpPr>
              <a:spLocks noChangeArrowheads="1"/>
            </p:cNvSpPr>
            <p:nvPr/>
          </p:nvSpPr>
          <p:spPr bwMode="auto">
            <a:xfrm>
              <a:off x="0" y="392578"/>
              <a:ext cx="1728787" cy="103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00" b="1" i="1">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800">
                <a:latin typeface="Arial" panose="020B0604020202020204" pitchFamily="34" charset="0"/>
              </a:endParaRPr>
            </a:p>
          </p:txBody>
        </p:sp>
      </p:grpSp>
      <p:grpSp>
        <p:nvGrpSpPr>
          <p:cNvPr id="13331" name="组合 3"/>
          <p:cNvGrpSpPr/>
          <p:nvPr/>
        </p:nvGrpSpPr>
        <p:grpSpPr bwMode="auto">
          <a:xfrm>
            <a:off x="4089400" y="1514475"/>
            <a:ext cx="3476625" cy="3763963"/>
            <a:chOff x="0" y="0"/>
            <a:chExt cx="3477329" cy="3764584"/>
          </a:xfrm>
        </p:grpSpPr>
        <p:sp>
          <p:nvSpPr>
            <p:cNvPr id="14350" name="AutoShape 5"/>
            <p:cNvSpPr>
              <a:spLocks noChangeArrowheads="1"/>
            </p:cNvSpPr>
            <p:nvPr/>
          </p:nvSpPr>
          <p:spPr bwMode="auto">
            <a:xfrm rot="5078397">
              <a:off x="-143627" y="143626"/>
              <a:ext cx="3764584" cy="347732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C81812"/>
            </a:solidFill>
            <a:ln w="3175" cap="flat" cmpd="sng">
              <a:solidFill>
                <a:srgbClr val="D3E2FF"/>
              </a:solidFill>
              <a:bevel/>
            </a:ln>
          </p:spPr>
          <p:txBody>
            <a:bodyPr lIns="0" rIns="0" anchor="ctr"/>
            <a:lstStyle/>
            <a:p>
              <a:endParaRPr lang="zh-CN" altLang="en-US"/>
            </a:p>
          </p:txBody>
        </p:sp>
        <p:sp>
          <p:nvSpPr>
            <p:cNvPr id="13333"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6350">
                  <a:solidFill>
                    <a:srgbClr val="000000"/>
                  </a:solidFill>
                  <a:bevel/>
                </a14:hiddenLine>
              </a:ext>
            </a:extLst>
          </p:spPr>
          <p:txBody>
            <a:bodyPr spcFirstLastPara="1" wrap="none" fromWordArt="1">
              <a:prstTxWarp prst="textArchDown">
                <a:avLst>
                  <a:gd name="adj" fmla="val 1788643"/>
                </a:avLst>
              </a:prstTxWarp>
            </a:bodyPr>
            <a:lstStyle/>
            <a:p>
              <a:pPr algn="ctr" eaLnBrk="1" hangingPunct="1">
                <a:buFont typeface="Arial" panose="020B0604020202020204" pitchFamily="34" charset="0"/>
                <a:buNone/>
                <a:defRPr/>
              </a:pPr>
              <a:r>
                <a:rPr lang="zh-CN" altLang="en-US" sz="2000" strike="sngStrike" kern="10">
                  <a:solidFill>
                    <a:schemeClr val="bg1"/>
                  </a:solidFill>
                  <a:latin typeface="微软雅黑" panose="020B0503020204020204" pitchFamily="34" charset="-122"/>
                  <a:ea typeface="微软雅黑" panose="020B0503020204020204" pitchFamily="34" charset="-122"/>
                </a:rPr>
                <a:t>单击此处添加文字</a:t>
              </a:r>
              <a:endParaRPr lang="zh-CN" altLang="en-US" sz="2000" strike="sngStrike" kern="10">
                <a:solidFill>
                  <a:schemeClr val="bg1"/>
                </a:solidFill>
                <a:latin typeface="微软雅黑" panose="020B0503020204020204" pitchFamily="34" charset="-122"/>
                <a:ea typeface="微软雅黑" panose="020B0503020204020204" pitchFamily="34" charset="-122"/>
              </a:endParaRPr>
            </a:p>
          </p:txBody>
        </p:sp>
      </p:grpSp>
      <p:grpSp>
        <p:nvGrpSpPr>
          <p:cNvPr id="13334" name="组合 19"/>
          <p:cNvGrpSpPr/>
          <p:nvPr/>
        </p:nvGrpSpPr>
        <p:grpSpPr bwMode="auto">
          <a:xfrm>
            <a:off x="7064375" y="4451350"/>
            <a:ext cx="2473325" cy="1019175"/>
            <a:chOff x="0" y="0"/>
            <a:chExt cx="2474298" cy="1019479"/>
          </a:xfrm>
        </p:grpSpPr>
        <p:sp>
          <p:nvSpPr>
            <p:cNvPr id="14347" name="Line 18"/>
            <p:cNvSpPr>
              <a:spLocks noChangeShapeType="1"/>
            </p:cNvSpPr>
            <p:nvPr/>
          </p:nvSpPr>
          <p:spPr bwMode="auto">
            <a:xfrm flipH="1">
              <a:off x="0" y="342713"/>
              <a:ext cx="2405062" cy="1"/>
            </a:xfrm>
            <a:prstGeom prst="line">
              <a:avLst/>
            </a:prstGeom>
            <a:noFill/>
            <a:ln w="19050">
              <a:solidFill>
                <a:srgbClr val="EE3636"/>
              </a:solidFill>
              <a:bevel/>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348" name="TextBox 19"/>
            <p:cNvSpPr>
              <a:spLocks noChangeArrowheads="1"/>
            </p:cNvSpPr>
            <p:nvPr/>
          </p:nvSpPr>
          <p:spPr bwMode="auto">
            <a:xfrm>
              <a:off x="691075" y="0"/>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b="1" i="1">
                  <a:solidFill>
                    <a:srgbClr val="4D4D4D"/>
                  </a:solidFill>
                  <a:latin typeface="微软雅黑" panose="020B0503020204020204" pitchFamily="34" charset="-122"/>
                  <a:ea typeface="微软雅黑" panose="020B0503020204020204" pitchFamily="34" charset="-122"/>
                  <a:sym typeface="宋体" panose="02010600030101010101" pitchFamily="2" charset="-122"/>
                </a:rPr>
                <a:t>点击添加文本</a:t>
              </a:r>
              <a:endParaRPr lang="zh-CN" altLang="en-US" sz="1800" b="1" i="1">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349" name="TextBox 20"/>
            <p:cNvSpPr>
              <a:spLocks noChangeArrowheads="1"/>
            </p:cNvSpPr>
            <p:nvPr/>
          </p:nvSpPr>
          <p:spPr bwMode="auto">
            <a:xfrm>
              <a:off x="745511" y="442398"/>
              <a:ext cx="172878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00" b="1" i="1">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a:t>
              </a:r>
              <a:endParaRPr lang="zh-CN" altLang="en-US" sz="1000" b="1" i="1">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316"/>
                                        </p:tgtEl>
                                        <p:attrNameLst>
                                          <p:attrName>style.visibility</p:attrName>
                                        </p:attrNameLst>
                                      </p:cBhvr>
                                      <p:to>
                                        <p:strVal val="visible"/>
                                      </p:to>
                                    </p:set>
                                    <p:animEffect>
                                      <p:cBhvr>
                                        <p:cTn id="7" dur="500"/>
                                        <p:tgtEl>
                                          <p:spTgt spid="1331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317"/>
                                        </p:tgtEl>
                                        <p:attrNameLst>
                                          <p:attrName>style.visibility</p:attrName>
                                        </p:attrNameLst>
                                      </p:cBhvr>
                                      <p:to>
                                        <p:strVal val="visible"/>
                                      </p:to>
                                    </p:set>
                                    <p:animEffect>
                                      <p:cBhvr>
                                        <p:cTn id="11" dur="500"/>
                                        <p:tgtEl>
                                          <p:spTgt spid="133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3320"/>
                                        </p:tgtEl>
                                        <p:attrNameLst>
                                          <p:attrName>style.visibility</p:attrName>
                                        </p:attrNameLst>
                                      </p:cBhvr>
                                      <p:to>
                                        <p:strVal val="visible"/>
                                      </p:to>
                                    </p:set>
                                    <p:animEffect>
                                      <p:cBhvr>
                                        <p:cTn id="15" dur="500"/>
                                        <p:tgtEl>
                                          <p:spTgt spid="13320"/>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3331"/>
                                        </p:tgtEl>
                                        <p:attrNameLst>
                                          <p:attrName>style.visibility</p:attrName>
                                        </p:attrNameLst>
                                      </p:cBhvr>
                                      <p:to>
                                        <p:strVal val="visible"/>
                                      </p:to>
                                    </p:set>
                                    <p:animEffect>
                                      <p:cBhvr>
                                        <p:cTn id="19" dur="500"/>
                                        <p:tgtEl>
                                          <p:spTgt spid="13331"/>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334"/>
                                        </p:tgtEl>
                                        <p:attrNameLst>
                                          <p:attrName>style.visibility</p:attrName>
                                        </p:attrNameLst>
                                      </p:cBhvr>
                                      <p:to>
                                        <p:strVal val="visible"/>
                                      </p:to>
                                    </p:set>
                                    <p:animEffect>
                                      <p:cBhvr>
                                        <p:cTn id="23" dur="500"/>
                                        <p:tgtEl>
                                          <p:spTgt spid="1333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3324"/>
                                        </p:tgtEl>
                                        <p:attrNameLst>
                                          <p:attrName>style.visibility</p:attrName>
                                        </p:attrNameLst>
                                      </p:cBhvr>
                                      <p:to>
                                        <p:strVal val="visible"/>
                                      </p:to>
                                    </p:set>
                                    <p:animEffect>
                                      <p:cBhvr>
                                        <p:cTn id="27" dur="500"/>
                                        <p:tgtEl>
                                          <p:spTgt spid="1332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3327"/>
                                        </p:tgtEl>
                                        <p:attrNameLst>
                                          <p:attrName>style.visibility</p:attrName>
                                        </p:attrNameLst>
                                      </p:cBhvr>
                                      <p:to>
                                        <p:strVal val="visible"/>
                                      </p:to>
                                    </p:set>
                                    <p:animEffect>
                                      <p:cBhvr>
                                        <p:cTn id="31" dur="500"/>
                                        <p:tgtEl>
                                          <p:spTgt spid="13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直接连接符 1"/>
          <p:cNvSpPr>
            <a:spLocks noChangeShapeType="1"/>
          </p:cNvSpPr>
          <p:nvPr/>
        </p:nvSpPr>
        <p:spPr bwMode="auto">
          <a:xfrm>
            <a:off x="6096000" y="1476375"/>
            <a:ext cx="0" cy="4400550"/>
          </a:xfrm>
          <a:prstGeom prst="line">
            <a:avLst/>
          </a:prstGeom>
          <a:noFill/>
          <a:ln w="6350">
            <a:solidFill>
              <a:srgbClr val="3A3A3B"/>
            </a:solidFill>
            <a:bevel/>
          </a:ln>
          <a:extLst>
            <a:ext uri="{909E8E84-426E-40DD-AFC4-6F175D3DCCD1}">
              <a14:hiddenFill xmlns:a14="http://schemas.microsoft.com/office/drawing/2010/main">
                <a:noFill/>
              </a14:hiddenFill>
            </a:ext>
          </a:extLst>
        </p:spPr>
        <p:txBody>
          <a:bodyPr/>
          <a:lstStyle/>
          <a:p>
            <a:endParaRPr lang="zh-CN" altLang="en-US"/>
          </a:p>
        </p:txBody>
      </p:sp>
      <p:sp>
        <p:nvSpPr>
          <p:cNvPr id="15365" name="椭圆 2"/>
          <p:cNvSpPr>
            <a:spLocks noChangeArrowheads="1"/>
          </p:cNvSpPr>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VS</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6" name="TextBox 12"/>
          <p:cNvSpPr>
            <a:spLocks noChangeArrowheads="1"/>
          </p:cNvSpPr>
          <p:nvPr/>
        </p:nvSpPr>
        <p:spPr bwMode="auto">
          <a:xfrm>
            <a:off x="1616075" y="2327275"/>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a:t>
            </a:r>
            <a:endParaRPr lang="en-US" altLang="zh-CN"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述这里输入简单的文字概述这里入简单的文字</a:t>
            </a:r>
            <a:endParaRPr lang="en-US" altLang="zh-CN"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概述这里输入述简单的文字概述这里输入简单</a:t>
            </a:r>
            <a:endParaRPr lang="en-US" altLang="zh-CN"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的文字概述这里输入简单的文字概述这里输入</a:t>
            </a:r>
            <a:endParaRPr lang="en-US" altLang="zh-CN"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简单的文字概述这里输入</a:t>
            </a:r>
            <a:endParaRPr lang="zh-CN" altLang="en-US" sz="1800">
              <a:latin typeface="Arial" panose="020B0604020202020204" pitchFamily="34" charset="0"/>
            </a:endParaRPr>
          </a:p>
        </p:txBody>
      </p:sp>
      <p:sp>
        <p:nvSpPr>
          <p:cNvPr id="15367" name="TextBox 13"/>
          <p:cNvSpPr>
            <a:spLocks noChangeArrowheads="1"/>
          </p:cNvSpPr>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2000" b="1">
                <a:solidFill>
                  <a:srgbClr val="3A3A3B"/>
                </a:solidFill>
                <a:latin typeface="微软雅黑" panose="020B0503020204020204" pitchFamily="34" charset="-122"/>
                <a:ea typeface="微软雅黑" panose="020B0503020204020204" pitchFamily="34" charset="-122"/>
                <a:sym typeface="微软雅黑" panose="020B0503020204020204" pitchFamily="34" charset="-122"/>
              </a:rPr>
              <a:t>2014</a:t>
            </a:r>
            <a:r>
              <a:rPr lang="zh-CN" altLang="en-US" sz="2000" b="1">
                <a:solidFill>
                  <a:srgbClr val="3A3A3B"/>
                </a:solidFill>
                <a:latin typeface="微软雅黑" panose="020B0503020204020204" pitchFamily="34" charset="-122"/>
                <a:ea typeface="微软雅黑" panose="020B0503020204020204" pitchFamily="34" charset="-122"/>
                <a:sym typeface="微软雅黑" panose="020B0503020204020204" pitchFamily="34" charset="-122"/>
              </a:rPr>
              <a:t>年工作情况</a:t>
            </a:r>
            <a:endParaRPr lang="zh-CN" altLang="en-US" sz="2000" b="1">
              <a:solidFill>
                <a:srgbClr val="3A3A3B"/>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8" name="TextBox 14"/>
          <p:cNvSpPr>
            <a:spLocks noChangeArrowheads="1"/>
          </p:cNvSpPr>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000" b="1">
                <a:solidFill>
                  <a:srgbClr val="C81812"/>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sz="2000" b="1">
                <a:solidFill>
                  <a:srgbClr val="C81812"/>
                </a:solidFill>
                <a:latin typeface="微软雅黑" panose="020B0503020204020204" pitchFamily="34" charset="-122"/>
                <a:ea typeface="微软雅黑" panose="020B0503020204020204" pitchFamily="34" charset="-122"/>
                <a:sym typeface="微软雅黑" panose="020B0503020204020204" pitchFamily="34" charset="-122"/>
              </a:rPr>
              <a:t>年工作情况</a:t>
            </a:r>
            <a:endParaRPr lang="zh-CN" altLang="en-US" sz="2000" b="1">
              <a:solidFill>
                <a:srgbClr val="C8181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9" name="TextBox 15"/>
          <p:cNvSpPr>
            <a:spLocks noChangeArrowheads="1"/>
          </p:cNvSpPr>
          <p:nvPr/>
        </p:nvSpPr>
        <p:spPr bwMode="auto">
          <a:xfrm>
            <a:off x="6919913" y="2355850"/>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sz="1800">
              <a:latin typeface="Arial" panose="020B0604020202020204" pitchFamily="34" charset="0"/>
            </a:endParaRPr>
          </a:p>
        </p:txBody>
      </p:sp>
      <p:sp>
        <p:nvSpPr>
          <p:cNvPr id="15370" name="矩形 7"/>
          <p:cNvSpPr>
            <a:spLocks noChangeArrowheads="1"/>
          </p:cNvSpPr>
          <p:nvPr/>
        </p:nvSpPr>
        <p:spPr bwMode="auto">
          <a:xfrm>
            <a:off x="3095625" y="4392613"/>
            <a:ext cx="1879600" cy="252412"/>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1" name="矩形 8"/>
          <p:cNvSpPr>
            <a:spLocks noChangeArrowheads="1"/>
          </p:cNvSpPr>
          <p:nvPr/>
        </p:nvSpPr>
        <p:spPr bwMode="auto">
          <a:xfrm>
            <a:off x="2016125" y="4792663"/>
            <a:ext cx="2946400" cy="252412"/>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2" name="矩形 9"/>
          <p:cNvSpPr>
            <a:spLocks noChangeArrowheads="1"/>
          </p:cNvSpPr>
          <p:nvPr/>
        </p:nvSpPr>
        <p:spPr bwMode="auto">
          <a:xfrm>
            <a:off x="2576513" y="5260975"/>
            <a:ext cx="2398712" cy="250825"/>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3" name="TextBox 19"/>
          <p:cNvSpPr>
            <a:spLocks noChangeArrowheads="1"/>
          </p:cNvSpPr>
          <p:nvPr/>
        </p:nvSpPr>
        <p:spPr bwMode="auto">
          <a:xfrm>
            <a:off x="3327400" y="4392613"/>
            <a:ext cx="11985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56</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4" name="TextBox 20"/>
          <p:cNvSpPr>
            <a:spLocks noChangeArrowheads="1"/>
          </p:cNvSpPr>
          <p:nvPr/>
        </p:nvSpPr>
        <p:spPr bwMode="auto">
          <a:xfrm>
            <a:off x="289560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实际完成数目：</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820</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endPar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5" name="TextBox 21"/>
          <p:cNvSpPr>
            <a:spLocks noChangeArrowheads="1"/>
          </p:cNvSpPr>
          <p:nvPr/>
        </p:nvSpPr>
        <p:spPr bwMode="auto">
          <a:xfrm>
            <a:off x="3376613"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回款数：</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640</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endPar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6" name="矩形 13"/>
          <p:cNvSpPr>
            <a:spLocks noChangeArrowheads="1"/>
          </p:cNvSpPr>
          <p:nvPr/>
        </p:nvSpPr>
        <p:spPr bwMode="auto">
          <a:xfrm>
            <a:off x="7056438" y="4392613"/>
            <a:ext cx="1879600" cy="252412"/>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7" name="矩形 14"/>
          <p:cNvSpPr>
            <a:spLocks noChangeArrowheads="1"/>
          </p:cNvSpPr>
          <p:nvPr/>
        </p:nvSpPr>
        <p:spPr bwMode="auto">
          <a:xfrm>
            <a:off x="7069138" y="4792663"/>
            <a:ext cx="2946400" cy="252412"/>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8" name="矩形 15"/>
          <p:cNvSpPr>
            <a:spLocks noChangeArrowheads="1"/>
          </p:cNvSpPr>
          <p:nvPr/>
        </p:nvSpPr>
        <p:spPr bwMode="auto">
          <a:xfrm>
            <a:off x="7056438" y="5260975"/>
            <a:ext cx="2398712" cy="250825"/>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9" name="TextBox 25"/>
          <p:cNvSpPr>
            <a:spLocks noChangeArrowheads="1"/>
          </p:cNvSpPr>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56</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0" name="TextBox 26"/>
          <p:cNvSpPr>
            <a:spLocks noChangeArrowheads="1"/>
          </p:cNvSpPr>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实际完成数目：</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820</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endPar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1" name="TextBox 27"/>
          <p:cNvSpPr>
            <a:spLocks noChangeArrowheads="1"/>
          </p:cNvSpPr>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回款数：</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640</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endPar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流程图: 过程 6"/>
          <p:cNvSpPr>
            <a:spLocks noChangeArrowheads="1"/>
          </p:cNvSpPr>
          <p:nvPr/>
        </p:nvSpPr>
        <p:spPr bwMode="auto">
          <a:xfrm>
            <a:off x="482600" y="3313113"/>
            <a:ext cx="11225213" cy="411162"/>
          </a:xfrm>
          <a:prstGeom prst="flowChartProcess">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6389" name="组合 23"/>
          <p:cNvGrpSpPr/>
          <p:nvPr/>
        </p:nvGrpSpPr>
        <p:grpSpPr bwMode="auto">
          <a:xfrm>
            <a:off x="1839913" y="914400"/>
            <a:ext cx="1611312" cy="4938713"/>
            <a:chOff x="0" y="0"/>
            <a:chExt cx="1610971" cy="4939515"/>
          </a:xfrm>
        </p:grpSpPr>
        <p:sp>
          <p:nvSpPr>
            <p:cNvPr id="16412" name="流程图: 过程 1"/>
            <p:cNvSpPr>
              <a:spLocks noChangeArrowheads="1"/>
            </p:cNvSpPr>
            <p:nvPr/>
          </p:nvSpPr>
          <p:spPr bwMode="auto">
            <a:xfrm>
              <a:off x="4644" y="0"/>
              <a:ext cx="1606327" cy="4939515"/>
            </a:xfrm>
            <a:prstGeom prst="flowChartProcess">
              <a:avLst/>
            </a:prstGeom>
            <a:solidFill>
              <a:srgbClr val="C8181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13" name="等腰三角形 7"/>
            <p:cNvSpPr>
              <a:spLocks noChangeArrowheads="1"/>
            </p:cNvSpPr>
            <p:nvPr/>
          </p:nvSpPr>
          <p:spPr bwMode="auto">
            <a:xfrm rot="5400000">
              <a:off x="-379750" y="379751"/>
              <a:ext cx="1060704" cy="301204"/>
            </a:xfrm>
            <a:prstGeom prst="triangle">
              <a:avLst>
                <a:gd name="adj" fmla="val 50000"/>
              </a:avLst>
            </a:prstGeom>
            <a:solidFill>
              <a:srgbClr val="F2F2F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6390" name="组合 22"/>
          <p:cNvGrpSpPr/>
          <p:nvPr/>
        </p:nvGrpSpPr>
        <p:grpSpPr bwMode="auto">
          <a:xfrm>
            <a:off x="3475038" y="1319213"/>
            <a:ext cx="1606550" cy="4533900"/>
            <a:chOff x="0" y="0"/>
            <a:chExt cx="1606327" cy="4534291"/>
          </a:xfrm>
        </p:grpSpPr>
        <p:sp>
          <p:nvSpPr>
            <p:cNvPr id="16410" name="流程图: 过程 2"/>
            <p:cNvSpPr>
              <a:spLocks noChangeArrowheads="1"/>
            </p:cNvSpPr>
            <p:nvPr/>
          </p:nvSpPr>
          <p:spPr bwMode="auto">
            <a:xfrm>
              <a:off x="0" y="16657"/>
              <a:ext cx="1606327" cy="4517634"/>
            </a:xfrm>
            <a:prstGeom prst="flowChartProcess">
              <a:avLst/>
            </a:prstGeom>
            <a:solidFill>
              <a:srgbClr val="3A383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11" name="等腰三角形 8"/>
            <p:cNvSpPr>
              <a:spLocks noChangeArrowheads="1"/>
            </p:cNvSpPr>
            <p:nvPr/>
          </p:nvSpPr>
          <p:spPr bwMode="auto">
            <a:xfrm rot="5400000">
              <a:off x="-377645" y="379750"/>
              <a:ext cx="1060704" cy="301204"/>
            </a:xfrm>
            <a:prstGeom prst="triangle">
              <a:avLst>
                <a:gd name="adj" fmla="val 50000"/>
              </a:avLst>
            </a:prstGeom>
            <a:solidFill>
              <a:srgbClr val="F2F2F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6391" name="组合 24"/>
          <p:cNvGrpSpPr/>
          <p:nvPr/>
        </p:nvGrpSpPr>
        <p:grpSpPr bwMode="auto">
          <a:xfrm>
            <a:off x="5094288" y="1862138"/>
            <a:ext cx="1606550" cy="3990975"/>
            <a:chOff x="0" y="0"/>
            <a:chExt cx="1606327" cy="3991360"/>
          </a:xfrm>
        </p:grpSpPr>
        <p:sp>
          <p:nvSpPr>
            <p:cNvPr id="16408" name="流程图: 过程 3"/>
            <p:cNvSpPr>
              <a:spLocks noChangeArrowheads="1"/>
            </p:cNvSpPr>
            <p:nvPr/>
          </p:nvSpPr>
          <p:spPr bwMode="auto">
            <a:xfrm>
              <a:off x="0" y="0"/>
              <a:ext cx="1606327" cy="3991360"/>
            </a:xfrm>
            <a:prstGeom prst="flowChartProcess">
              <a:avLst/>
            </a:prstGeom>
            <a:solidFill>
              <a:srgbClr val="C8181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09" name="等腰三角形 9"/>
            <p:cNvSpPr>
              <a:spLocks noChangeArrowheads="1"/>
            </p:cNvSpPr>
            <p:nvPr/>
          </p:nvSpPr>
          <p:spPr bwMode="auto">
            <a:xfrm rot="5400000">
              <a:off x="-379750" y="401364"/>
              <a:ext cx="1060704" cy="301204"/>
            </a:xfrm>
            <a:prstGeom prst="triangle">
              <a:avLst>
                <a:gd name="adj" fmla="val 50000"/>
              </a:avLst>
            </a:prstGeom>
            <a:solidFill>
              <a:srgbClr val="F2F2F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6392" name="组合 25"/>
          <p:cNvGrpSpPr/>
          <p:nvPr/>
        </p:nvGrpSpPr>
        <p:grpSpPr bwMode="auto">
          <a:xfrm>
            <a:off x="6713538" y="1319213"/>
            <a:ext cx="1606550" cy="4537075"/>
            <a:chOff x="0" y="0"/>
            <a:chExt cx="1606327" cy="4537593"/>
          </a:xfrm>
        </p:grpSpPr>
        <p:sp>
          <p:nvSpPr>
            <p:cNvPr id="16406" name="流程图: 过程 4"/>
            <p:cNvSpPr>
              <a:spLocks noChangeArrowheads="1"/>
            </p:cNvSpPr>
            <p:nvPr/>
          </p:nvSpPr>
          <p:spPr bwMode="auto">
            <a:xfrm>
              <a:off x="0" y="0"/>
              <a:ext cx="1606327" cy="4537593"/>
            </a:xfrm>
            <a:prstGeom prst="flowChartProcess">
              <a:avLst/>
            </a:prstGeom>
            <a:solidFill>
              <a:srgbClr val="3A383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07" name="等腰三角形 10"/>
            <p:cNvSpPr>
              <a:spLocks noChangeArrowheads="1"/>
            </p:cNvSpPr>
            <p:nvPr/>
          </p:nvSpPr>
          <p:spPr bwMode="auto">
            <a:xfrm rot="5400000">
              <a:off x="-379750" y="379751"/>
              <a:ext cx="1060704" cy="301204"/>
            </a:xfrm>
            <a:prstGeom prst="triangle">
              <a:avLst>
                <a:gd name="adj" fmla="val 50000"/>
              </a:avLst>
            </a:prstGeom>
            <a:solidFill>
              <a:srgbClr val="F2F2F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6393" name="组合 26"/>
          <p:cNvGrpSpPr/>
          <p:nvPr/>
        </p:nvGrpSpPr>
        <p:grpSpPr bwMode="auto">
          <a:xfrm>
            <a:off x="8332788" y="914400"/>
            <a:ext cx="1606550" cy="4938713"/>
            <a:chOff x="0" y="0"/>
            <a:chExt cx="1606327" cy="4939514"/>
          </a:xfrm>
        </p:grpSpPr>
        <p:sp>
          <p:nvSpPr>
            <p:cNvPr id="16404" name="流程图: 过程 5"/>
            <p:cNvSpPr>
              <a:spLocks noChangeArrowheads="1"/>
            </p:cNvSpPr>
            <p:nvPr/>
          </p:nvSpPr>
          <p:spPr bwMode="auto">
            <a:xfrm>
              <a:off x="0" y="0"/>
              <a:ext cx="1606327" cy="4939514"/>
            </a:xfrm>
            <a:prstGeom prst="flowChartProcess">
              <a:avLst/>
            </a:prstGeom>
            <a:solidFill>
              <a:srgbClr val="C8181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05" name="等腰三角形 11"/>
            <p:cNvSpPr>
              <a:spLocks noChangeArrowheads="1"/>
            </p:cNvSpPr>
            <p:nvPr/>
          </p:nvSpPr>
          <p:spPr bwMode="auto">
            <a:xfrm rot="5400000">
              <a:off x="-379750" y="386693"/>
              <a:ext cx="1060704" cy="301204"/>
            </a:xfrm>
            <a:prstGeom prst="triangle">
              <a:avLst>
                <a:gd name="adj" fmla="val 50000"/>
              </a:avLst>
            </a:prstGeom>
            <a:solidFill>
              <a:srgbClr val="F2F2F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6394" name="文本框 12"/>
          <p:cNvSpPr>
            <a:spLocks noChangeArrowheads="1"/>
          </p:cNvSpPr>
          <p:nvPr/>
        </p:nvSpPr>
        <p:spPr bwMode="auto">
          <a:xfrm>
            <a:off x="2314575" y="1360488"/>
            <a:ext cx="1025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12%</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5" name="文本框 13"/>
          <p:cNvSpPr>
            <a:spLocks noChangeArrowheads="1"/>
          </p:cNvSpPr>
          <p:nvPr/>
        </p:nvSpPr>
        <p:spPr bwMode="auto">
          <a:xfrm>
            <a:off x="3822700" y="1689100"/>
            <a:ext cx="1023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26%</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6" name="文本框 14"/>
          <p:cNvSpPr>
            <a:spLocks noChangeArrowheads="1"/>
          </p:cNvSpPr>
          <p:nvPr/>
        </p:nvSpPr>
        <p:spPr bwMode="auto">
          <a:xfrm>
            <a:off x="5481638" y="2133600"/>
            <a:ext cx="1025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7" name="文本框 15"/>
          <p:cNvSpPr>
            <a:spLocks noChangeArrowheads="1"/>
          </p:cNvSpPr>
          <p:nvPr/>
        </p:nvSpPr>
        <p:spPr bwMode="auto">
          <a:xfrm>
            <a:off x="7151688" y="1390650"/>
            <a:ext cx="1025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18%</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8" name="文本框 16"/>
          <p:cNvSpPr>
            <a:spLocks noChangeArrowheads="1"/>
          </p:cNvSpPr>
          <p:nvPr/>
        </p:nvSpPr>
        <p:spPr bwMode="auto">
          <a:xfrm>
            <a:off x="8775700" y="1189038"/>
            <a:ext cx="1025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14%</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9" name="矩形 1"/>
          <p:cNvSpPr>
            <a:spLocks noChangeArrowheads="1"/>
          </p:cNvSpPr>
          <p:nvPr/>
        </p:nvSpPr>
        <p:spPr bwMode="auto">
          <a:xfrm>
            <a:off x="1839913" y="3509963"/>
            <a:ext cx="16113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
        <p:nvSpPr>
          <p:cNvPr id="16400" name="矩形 1"/>
          <p:cNvSpPr>
            <a:spLocks noChangeArrowheads="1"/>
          </p:cNvSpPr>
          <p:nvPr/>
        </p:nvSpPr>
        <p:spPr bwMode="auto">
          <a:xfrm>
            <a:off x="3416300" y="3663950"/>
            <a:ext cx="16716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
        <p:nvSpPr>
          <p:cNvPr id="16401" name="矩形 1"/>
          <p:cNvSpPr>
            <a:spLocks noChangeArrowheads="1"/>
          </p:cNvSpPr>
          <p:nvPr/>
        </p:nvSpPr>
        <p:spPr bwMode="auto">
          <a:xfrm>
            <a:off x="5051425" y="3865563"/>
            <a:ext cx="16716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
        <p:nvSpPr>
          <p:cNvPr id="16402" name="矩形 1"/>
          <p:cNvSpPr>
            <a:spLocks noChangeArrowheads="1"/>
          </p:cNvSpPr>
          <p:nvPr/>
        </p:nvSpPr>
        <p:spPr bwMode="auto">
          <a:xfrm>
            <a:off x="6688138" y="3657600"/>
            <a:ext cx="16716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
        <p:nvSpPr>
          <p:cNvPr id="16403" name="矩形 1"/>
          <p:cNvSpPr>
            <a:spLocks noChangeArrowheads="1"/>
          </p:cNvSpPr>
          <p:nvPr/>
        </p:nvSpPr>
        <p:spPr bwMode="auto">
          <a:xfrm>
            <a:off x="8324850" y="3521075"/>
            <a:ext cx="16129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等腰三角形 2"/>
          <p:cNvSpPr>
            <a:spLocks noChangeArrowheads="1"/>
          </p:cNvSpPr>
          <p:nvPr/>
        </p:nvSpPr>
        <p:spPr bwMode="auto">
          <a:xfrm rot="7485244">
            <a:off x="3024187" y="1858963"/>
            <a:ext cx="3813175" cy="5048250"/>
          </a:xfrm>
          <a:prstGeom prst="triangle">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413" name="等腰三角形 3"/>
          <p:cNvSpPr>
            <a:spLocks noChangeArrowheads="1"/>
          </p:cNvSpPr>
          <p:nvPr/>
        </p:nvSpPr>
        <p:spPr bwMode="auto">
          <a:xfrm rot="10159904">
            <a:off x="5187950" y="1616075"/>
            <a:ext cx="2973388" cy="4200525"/>
          </a:xfrm>
          <a:prstGeom prst="triangle">
            <a:avLst>
              <a:gd name="adj" fmla="val 50000"/>
            </a:avLst>
          </a:prstGeom>
          <a:solidFill>
            <a:srgbClr val="3A3838"/>
          </a:solidFill>
          <a:ln>
            <a:noFill/>
          </a:ln>
          <a:extLst>
            <a:ext uri="{91240B29-F687-4F45-9708-019B960494DF}">
              <a14:hiddenLine xmlns:a14="http://schemas.microsoft.com/office/drawing/2010/main" w="4445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414" name="等腰三角形 4"/>
          <p:cNvSpPr>
            <a:spLocks noChangeArrowheads="1"/>
          </p:cNvSpPr>
          <p:nvPr/>
        </p:nvSpPr>
        <p:spPr bwMode="auto">
          <a:xfrm rot="-8760452">
            <a:off x="6946900" y="2581275"/>
            <a:ext cx="2289175" cy="3471863"/>
          </a:xfrm>
          <a:prstGeom prst="triangle">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415" name="等腰三角形 5"/>
          <p:cNvSpPr>
            <a:spLocks noChangeArrowheads="1"/>
          </p:cNvSpPr>
          <p:nvPr/>
        </p:nvSpPr>
        <p:spPr bwMode="auto">
          <a:xfrm rot="-6010607">
            <a:off x="7788275" y="4233863"/>
            <a:ext cx="1284287" cy="2655888"/>
          </a:xfrm>
          <a:prstGeom prst="triangle">
            <a:avLst>
              <a:gd name="adj" fmla="val 50000"/>
            </a:avLst>
          </a:prstGeom>
          <a:solidFill>
            <a:srgbClr val="3A3838"/>
          </a:solidFill>
          <a:ln>
            <a:noFill/>
          </a:ln>
          <a:extLst>
            <a:ext uri="{91240B29-F687-4F45-9708-019B960494DF}">
              <a14:hiddenLine xmlns:a14="http://schemas.microsoft.com/office/drawing/2010/main" w="4445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416" name="TextBox 44"/>
          <p:cNvSpPr>
            <a:spLocks noChangeArrowheads="1"/>
          </p:cNvSpPr>
          <p:nvPr/>
        </p:nvSpPr>
        <p:spPr bwMode="auto">
          <a:xfrm>
            <a:off x="1116013" y="2501900"/>
            <a:ext cx="1749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7" name="TextBox 44"/>
          <p:cNvSpPr>
            <a:spLocks noChangeArrowheads="1"/>
          </p:cNvSpPr>
          <p:nvPr/>
        </p:nvSpPr>
        <p:spPr bwMode="auto">
          <a:xfrm>
            <a:off x="5281613" y="1074738"/>
            <a:ext cx="1749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8" name="TextBox 44"/>
          <p:cNvSpPr>
            <a:spLocks noChangeArrowheads="1"/>
          </p:cNvSpPr>
          <p:nvPr/>
        </p:nvSpPr>
        <p:spPr bwMode="auto">
          <a:xfrm>
            <a:off x="8778875" y="2301875"/>
            <a:ext cx="1749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9" name="TextBox 44"/>
          <p:cNvSpPr>
            <a:spLocks noChangeArrowheads="1"/>
          </p:cNvSpPr>
          <p:nvPr/>
        </p:nvSpPr>
        <p:spPr bwMode="auto">
          <a:xfrm>
            <a:off x="9972675" y="5160963"/>
            <a:ext cx="1749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0" name="文本框 10"/>
          <p:cNvSpPr>
            <a:spLocks noChangeArrowheads="1"/>
          </p:cNvSpPr>
          <p:nvPr/>
        </p:nvSpPr>
        <p:spPr bwMode="auto">
          <a:xfrm>
            <a:off x="2925763" y="3546475"/>
            <a:ext cx="24161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50%</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1" name="文本框 11"/>
          <p:cNvSpPr>
            <a:spLocks noChangeArrowheads="1"/>
          </p:cNvSpPr>
          <p:nvPr/>
        </p:nvSpPr>
        <p:spPr bwMode="auto">
          <a:xfrm>
            <a:off x="5595938" y="2852738"/>
            <a:ext cx="200818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a:t>
            </a:r>
            <a:endParaRPr lang="zh-CN" altLang="en-US" sz="4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2" name="文本框 12"/>
          <p:cNvSpPr>
            <a:spLocks noChangeArrowheads="1"/>
          </p:cNvSpPr>
          <p:nvPr/>
        </p:nvSpPr>
        <p:spPr bwMode="auto">
          <a:xfrm>
            <a:off x="7732713" y="3635375"/>
            <a:ext cx="1482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a:t>
            </a:r>
            <a:endPar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3" name="文本框 13"/>
          <p:cNvSpPr>
            <a:spLocks noChangeArrowheads="1"/>
          </p:cNvSpPr>
          <p:nvPr/>
        </p:nvSpPr>
        <p:spPr bwMode="auto">
          <a:xfrm>
            <a:off x="8261350" y="5232400"/>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10%</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Freeform 4"/>
          <p:cNvSpPr>
            <a:spLocks noChangeArrowheads="1"/>
          </p:cNvSpPr>
          <p:nvPr/>
        </p:nvSpPr>
        <p:spPr bwMode="auto">
          <a:xfrm>
            <a:off x="4216400" y="2562225"/>
            <a:ext cx="1447800" cy="1954213"/>
          </a:xfrm>
          <a:custGeom>
            <a:avLst/>
            <a:gdLst>
              <a:gd name="T0" fmla="*/ 2147483646 w 1233"/>
              <a:gd name="T1" fmla="*/ 2147483646 h 1764"/>
              <a:gd name="T2" fmla="*/ 2147483646 w 1233"/>
              <a:gd name="T3" fmla="*/ 2147483646 h 1764"/>
              <a:gd name="T4" fmla="*/ 0 w 1233"/>
              <a:gd name="T5" fmla="*/ 2147483646 h 1764"/>
              <a:gd name="T6" fmla="*/ 2147483646 w 1233"/>
              <a:gd name="T7" fmla="*/ 2147483646 h 1764"/>
              <a:gd name="T8" fmla="*/ 2147483646 w 1233"/>
              <a:gd name="T9" fmla="*/ 0 h 1764"/>
              <a:gd name="T10" fmla="*/ 2147483646 w 1233"/>
              <a:gd name="T11" fmla="*/ 2147483646 h 1764"/>
              <a:gd name="T12" fmla="*/ 2147483646 w 1233"/>
              <a:gd name="T13" fmla="*/ 2147483646 h 1764"/>
              <a:gd name="T14" fmla="*/ 0 60000 65536"/>
              <a:gd name="T15" fmla="*/ 0 60000 65536"/>
              <a:gd name="T16" fmla="*/ 0 60000 65536"/>
              <a:gd name="T17" fmla="*/ 0 60000 65536"/>
              <a:gd name="T18" fmla="*/ 0 60000 65536"/>
              <a:gd name="T19" fmla="*/ 0 60000 65536"/>
              <a:gd name="T20" fmla="*/ 0 60000 65536"/>
              <a:gd name="T21" fmla="*/ 0 w 1233"/>
              <a:gd name="T22" fmla="*/ 0 h 1764"/>
              <a:gd name="T23" fmla="*/ 1233 w 1233"/>
              <a:gd name="T24" fmla="*/ 1764 h 17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33" h="1764">
                <a:moveTo>
                  <a:pt x="1233" y="343"/>
                </a:moveTo>
                <a:lnTo>
                  <a:pt x="413" y="1764"/>
                </a:lnTo>
                <a:lnTo>
                  <a:pt x="0" y="1226"/>
                </a:lnTo>
                <a:lnTo>
                  <a:pt x="6" y="1098"/>
                </a:lnTo>
                <a:lnTo>
                  <a:pt x="638" y="0"/>
                </a:lnTo>
                <a:lnTo>
                  <a:pt x="1233" y="343"/>
                </a:lnTo>
                <a:close/>
              </a:path>
            </a:pathLst>
          </a:custGeom>
          <a:solidFill>
            <a:srgbClr val="740610"/>
          </a:solidFill>
          <a:ln>
            <a:noFill/>
          </a:ln>
        </p:spPr>
        <p:txBody>
          <a:bodyPr/>
          <a:lstStyle/>
          <a:p>
            <a:endParaRPr lang="zh-CN" altLang="en-US"/>
          </a:p>
        </p:txBody>
      </p:sp>
      <p:sp>
        <p:nvSpPr>
          <p:cNvPr id="18437" name="Freeform 5"/>
          <p:cNvSpPr>
            <a:spLocks noChangeArrowheads="1"/>
          </p:cNvSpPr>
          <p:nvPr/>
        </p:nvSpPr>
        <p:spPr bwMode="auto">
          <a:xfrm rot="7200000">
            <a:off x="5909469" y="1481931"/>
            <a:ext cx="1365250" cy="2071688"/>
          </a:xfrm>
          <a:custGeom>
            <a:avLst/>
            <a:gdLst>
              <a:gd name="T0" fmla="*/ 2147483646 w 1233"/>
              <a:gd name="T1" fmla="*/ 2147483646 h 1764"/>
              <a:gd name="T2" fmla="*/ 2147483646 w 1233"/>
              <a:gd name="T3" fmla="*/ 2147483646 h 1764"/>
              <a:gd name="T4" fmla="*/ 0 w 1233"/>
              <a:gd name="T5" fmla="*/ 2147483646 h 1764"/>
              <a:gd name="T6" fmla="*/ 2147483646 w 1233"/>
              <a:gd name="T7" fmla="*/ 2147483646 h 1764"/>
              <a:gd name="T8" fmla="*/ 2147483646 w 1233"/>
              <a:gd name="T9" fmla="*/ 0 h 1764"/>
              <a:gd name="T10" fmla="*/ 2147483646 w 1233"/>
              <a:gd name="T11" fmla="*/ 2147483646 h 1764"/>
              <a:gd name="T12" fmla="*/ 2147483646 w 1233"/>
              <a:gd name="T13" fmla="*/ 2147483646 h 1764"/>
              <a:gd name="T14" fmla="*/ 0 60000 65536"/>
              <a:gd name="T15" fmla="*/ 0 60000 65536"/>
              <a:gd name="T16" fmla="*/ 0 60000 65536"/>
              <a:gd name="T17" fmla="*/ 0 60000 65536"/>
              <a:gd name="T18" fmla="*/ 0 60000 65536"/>
              <a:gd name="T19" fmla="*/ 0 60000 65536"/>
              <a:gd name="T20" fmla="*/ 0 60000 65536"/>
              <a:gd name="T21" fmla="*/ 0 w 1233"/>
              <a:gd name="T22" fmla="*/ 0 h 1764"/>
              <a:gd name="T23" fmla="*/ 1233 w 1233"/>
              <a:gd name="T24" fmla="*/ 1764 h 17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33" h="1764">
                <a:moveTo>
                  <a:pt x="1233" y="343"/>
                </a:moveTo>
                <a:lnTo>
                  <a:pt x="413" y="1764"/>
                </a:lnTo>
                <a:lnTo>
                  <a:pt x="0" y="1226"/>
                </a:lnTo>
                <a:lnTo>
                  <a:pt x="6" y="1098"/>
                </a:lnTo>
                <a:lnTo>
                  <a:pt x="638" y="0"/>
                </a:lnTo>
                <a:lnTo>
                  <a:pt x="1233" y="343"/>
                </a:lnTo>
                <a:close/>
              </a:path>
            </a:pathLst>
          </a:custGeom>
          <a:solidFill>
            <a:srgbClr val="740610"/>
          </a:solidFill>
          <a:ln>
            <a:noFill/>
          </a:ln>
        </p:spPr>
        <p:txBody>
          <a:bodyPr/>
          <a:lstStyle/>
          <a:p>
            <a:endParaRPr lang="zh-CN" altLang="en-US"/>
          </a:p>
        </p:txBody>
      </p:sp>
      <p:grpSp>
        <p:nvGrpSpPr>
          <p:cNvPr id="18438" name="Group 6"/>
          <p:cNvGrpSpPr/>
          <p:nvPr/>
        </p:nvGrpSpPr>
        <p:grpSpPr bwMode="auto">
          <a:xfrm>
            <a:off x="4298950" y="1466850"/>
            <a:ext cx="2349500" cy="2066925"/>
            <a:chOff x="0" y="0"/>
            <a:chExt cx="1480" cy="1302"/>
          </a:xfrm>
          <a:solidFill>
            <a:srgbClr val="C81812"/>
          </a:solidFill>
        </p:grpSpPr>
        <p:sp>
          <p:nvSpPr>
            <p:cNvPr id="18456" name="AutoShape 7"/>
            <p:cNvSpPr>
              <a:spLocks noChangeArrowheads="1"/>
            </p:cNvSpPr>
            <p:nvPr/>
          </p:nvSpPr>
          <p:spPr bwMode="auto">
            <a:xfrm rot="-9000000">
              <a:off x="0" y="922"/>
              <a:ext cx="908" cy="380"/>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18457" name="Freeform 8"/>
            <p:cNvSpPr>
              <a:spLocks noChangeArrowheads="1"/>
            </p:cNvSpPr>
            <p:nvPr/>
          </p:nvSpPr>
          <p:spPr bwMode="auto">
            <a:xfrm rot="7200000">
              <a:off x="249" y="421"/>
              <a:ext cx="948" cy="508"/>
            </a:xfrm>
            <a:custGeom>
              <a:avLst/>
              <a:gdLst>
                <a:gd name="T0" fmla="*/ 19924 w 750"/>
                <a:gd name="T1" fmla="*/ 0 h 378"/>
                <a:gd name="T2" fmla="*/ 0 w 750"/>
                <a:gd name="T3" fmla="*/ 0 h 378"/>
                <a:gd name="T4" fmla="*/ 64 w 750"/>
                <a:gd name="T5" fmla="*/ 12184 h 378"/>
                <a:gd name="T6" fmla="*/ 743 w 750"/>
                <a:gd name="T7" fmla="*/ 23709 h 378"/>
                <a:gd name="T8" fmla="*/ 19924 w 750"/>
                <a:gd name="T9" fmla="*/ 23709 h 378"/>
                <a:gd name="T10" fmla="*/ 19924 w 750"/>
                <a:gd name="T11" fmla="*/ 0 h 378"/>
                <a:gd name="T12" fmla="*/ 19924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sp>
          <p:nvSpPr>
            <p:cNvPr id="18458" name="Freeform 9"/>
            <p:cNvSpPr>
              <a:spLocks noChangeArrowheads="1"/>
            </p:cNvSpPr>
            <p:nvPr/>
          </p:nvSpPr>
          <p:spPr bwMode="auto">
            <a:xfrm rot="7200000">
              <a:off x="925" y="-163"/>
              <a:ext cx="392" cy="718"/>
            </a:xfrm>
            <a:custGeom>
              <a:avLst/>
              <a:gdLst>
                <a:gd name="T0" fmla="*/ 19 w 495"/>
                <a:gd name="T1" fmla="*/ 4 h 971"/>
                <a:gd name="T2" fmla="*/ 19 w 495"/>
                <a:gd name="T3" fmla="*/ 14 h 971"/>
                <a:gd name="T4" fmla="*/ 17 w 495"/>
                <a:gd name="T5" fmla="*/ 14 h 971"/>
                <a:gd name="T6" fmla="*/ 17 w 495"/>
                <a:gd name="T7" fmla="*/ 14 h 971"/>
                <a:gd name="T8" fmla="*/ 16 w 495"/>
                <a:gd name="T9" fmla="*/ 13 h 971"/>
                <a:gd name="T10" fmla="*/ 14 w 495"/>
                <a:gd name="T11" fmla="*/ 13 h 971"/>
                <a:gd name="T12" fmla="*/ 13 w 495"/>
                <a:gd name="T13" fmla="*/ 13 h 971"/>
                <a:gd name="T14" fmla="*/ 11 w 495"/>
                <a:gd name="T15" fmla="*/ 12 h 971"/>
                <a:gd name="T16" fmla="*/ 10 w 495"/>
                <a:gd name="T17" fmla="*/ 11 h 971"/>
                <a:gd name="T18" fmla="*/ 8 w 495"/>
                <a:gd name="T19" fmla="*/ 10 h 971"/>
                <a:gd name="T20" fmla="*/ 7 w 495"/>
                <a:gd name="T21" fmla="*/ 8 h 971"/>
                <a:gd name="T22" fmla="*/ 5 w 495"/>
                <a:gd name="T23" fmla="*/ 7 h 971"/>
                <a:gd name="T24" fmla="*/ 4 w 495"/>
                <a:gd name="T25" fmla="*/ 5 h 971"/>
                <a:gd name="T26" fmla="*/ 2 w 495"/>
                <a:gd name="T27" fmla="*/ 3 h 971"/>
                <a:gd name="T28" fmla="*/ 2 w 495"/>
                <a:gd name="T29" fmla="*/ 2 h 971"/>
                <a:gd name="T30" fmla="*/ 0 w 495"/>
                <a:gd name="T31" fmla="*/ 1 h 971"/>
                <a:gd name="T32" fmla="*/ 2 w 495"/>
                <a:gd name="T33" fmla="*/ 0 h 971"/>
                <a:gd name="T34" fmla="*/ 2 w 495"/>
                <a:gd name="T35" fmla="*/ 1 h 971"/>
                <a:gd name="T36" fmla="*/ 2 w 495"/>
                <a:gd name="T37" fmla="*/ 1 h 971"/>
                <a:gd name="T38" fmla="*/ 2 w 495"/>
                <a:gd name="T39" fmla="*/ 1 h 971"/>
                <a:gd name="T40" fmla="*/ 2 w 495"/>
                <a:gd name="T41" fmla="*/ 2 h 971"/>
                <a:gd name="T42" fmla="*/ 2 w 495"/>
                <a:gd name="T43" fmla="*/ 2 h 971"/>
                <a:gd name="T44" fmla="*/ 2 w 495"/>
                <a:gd name="T45" fmla="*/ 3 h 971"/>
                <a:gd name="T46" fmla="*/ 3 w 495"/>
                <a:gd name="T47" fmla="*/ 4 h 971"/>
                <a:gd name="T48" fmla="*/ 5 w 495"/>
                <a:gd name="T49" fmla="*/ 4 h 971"/>
                <a:gd name="T50" fmla="*/ 6 w 495"/>
                <a:gd name="T51" fmla="*/ 4 h 971"/>
                <a:gd name="T52" fmla="*/ 10 w 495"/>
                <a:gd name="T53" fmla="*/ 4 h 971"/>
                <a:gd name="T54" fmla="*/ 19 w 495"/>
                <a:gd name="T55" fmla="*/ 4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grpSp>
      <p:sp>
        <p:nvSpPr>
          <p:cNvPr id="18439" name="Freeform 10"/>
          <p:cNvSpPr>
            <a:spLocks noChangeArrowheads="1"/>
          </p:cNvSpPr>
          <p:nvPr/>
        </p:nvSpPr>
        <p:spPr bwMode="auto">
          <a:xfrm rot="-7200000">
            <a:off x="6023769" y="3334544"/>
            <a:ext cx="1365250" cy="2071688"/>
          </a:xfrm>
          <a:custGeom>
            <a:avLst/>
            <a:gdLst>
              <a:gd name="T0" fmla="*/ 2147483646 w 1233"/>
              <a:gd name="T1" fmla="*/ 2147483646 h 1764"/>
              <a:gd name="T2" fmla="*/ 2147483646 w 1233"/>
              <a:gd name="T3" fmla="*/ 2147483646 h 1764"/>
              <a:gd name="T4" fmla="*/ 0 w 1233"/>
              <a:gd name="T5" fmla="*/ 2147483646 h 1764"/>
              <a:gd name="T6" fmla="*/ 2147483646 w 1233"/>
              <a:gd name="T7" fmla="*/ 2147483646 h 1764"/>
              <a:gd name="T8" fmla="*/ 2147483646 w 1233"/>
              <a:gd name="T9" fmla="*/ 0 h 1764"/>
              <a:gd name="T10" fmla="*/ 2147483646 w 1233"/>
              <a:gd name="T11" fmla="*/ 2147483646 h 1764"/>
              <a:gd name="T12" fmla="*/ 2147483646 w 1233"/>
              <a:gd name="T13" fmla="*/ 2147483646 h 1764"/>
              <a:gd name="T14" fmla="*/ 0 60000 65536"/>
              <a:gd name="T15" fmla="*/ 0 60000 65536"/>
              <a:gd name="T16" fmla="*/ 0 60000 65536"/>
              <a:gd name="T17" fmla="*/ 0 60000 65536"/>
              <a:gd name="T18" fmla="*/ 0 60000 65536"/>
              <a:gd name="T19" fmla="*/ 0 60000 65536"/>
              <a:gd name="T20" fmla="*/ 0 60000 65536"/>
              <a:gd name="T21" fmla="*/ 0 w 1233"/>
              <a:gd name="T22" fmla="*/ 0 h 1764"/>
              <a:gd name="T23" fmla="*/ 1233 w 1233"/>
              <a:gd name="T24" fmla="*/ 1764 h 17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33" h="1764">
                <a:moveTo>
                  <a:pt x="1233" y="343"/>
                </a:moveTo>
                <a:lnTo>
                  <a:pt x="413" y="1764"/>
                </a:lnTo>
                <a:lnTo>
                  <a:pt x="0" y="1226"/>
                </a:lnTo>
                <a:lnTo>
                  <a:pt x="6" y="1098"/>
                </a:lnTo>
                <a:lnTo>
                  <a:pt x="638" y="0"/>
                </a:lnTo>
                <a:lnTo>
                  <a:pt x="1233" y="343"/>
                </a:lnTo>
                <a:close/>
              </a:path>
            </a:pathLst>
          </a:custGeom>
          <a:solidFill>
            <a:srgbClr val="262626"/>
          </a:solid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grpSp>
        <p:nvGrpSpPr>
          <p:cNvPr id="18440" name="Group 11"/>
          <p:cNvGrpSpPr/>
          <p:nvPr/>
        </p:nvGrpSpPr>
        <p:grpSpPr bwMode="auto">
          <a:xfrm>
            <a:off x="6105525" y="2422525"/>
            <a:ext cx="2057400" cy="2193925"/>
            <a:chOff x="0" y="0"/>
            <a:chExt cx="1296" cy="1381"/>
          </a:xfrm>
        </p:grpSpPr>
        <p:sp>
          <p:nvSpPr>
            <p:cNvPr id="18453" name="AutoShape 12"/>
            <p:cNvSpPr>
              <a:spLocks noChangeArrowheads="1"/>
            </p:cNvSpPr>
            <p:nvPr/>
          </p:nvSpPr>
          <p:spPr bwMode="auto">
            <a:xfrm rot="-1800000">
              <a:off x="0" y="0"/>
              <a:ext cx="906" cy="380"/>
            </a:xfrm>
            <a:prstGeom prst="triangle">
              <a:avLst>
                <a:gd name="adj" fmla="val 50000"/>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18454" name="Freeform 13"/>
            <p:cNvSpPr>
              <a:spLocks noChangeArrowheads="1"/>
            </p:cNvSpPr>
            <p:nvPr/>
          </p:nvSpPr>
          <p:spPr bwMode="auto">
            <a:xfrm rot="-7200000">
              <a:off x="248" y="374"/>
              <a:ext cx="948" cy="507"/>
            </a:xfrm>
            <a:custGeom>
              <a:avLst/>
              <a:gdLst>
                <a:gd name="T0" fmla="*/ 19924 w 750"/>
                <a:gd name="T1" fmla="*/ 0 h 378"/>
                <a:gd name="T2" fmla="*/ 0 w 750"/>
                <a:gd name="T3" fmla="*/ 0 h 378"/>
                <a:gd name="T4" fmla="*/ 64 w 750"/>
                <a:gd name="T5" fmla="*/ 11827 h 378"/>
                <a:gd name="T6" fmla="*/ 743 w 750"/>
                <a:gd name="T7" fmla="*/ 23046 h 378"/>
                <a:gd name="T8" fmla="*/ 19924 w 750"/>
                <a:gd name="T9" fmla="*/ 23046 h 378"/>
                <a:gd name="T10" fmla="*/ 19924 w 750"/>
                <a:gd name="T11" fmla="*/ 0 h 378"/>
                <a:gd name="T12" fmla="*/ 19924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595959"/>
            </a:solid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sp>
          <p:nvSpPr>
            <p:cNvPr id="18455" name="Freeform 14"/>
            <p:cNvSpPr>
              <a:spLocks noChangeArrowheads="1"/>
            </p:cNvSpPr>
            <p:nvPr/>
          </p:nvSpPr>
          <p:spPr bwMode="auto">
            <a:xfrm rot="-7200000">
              <a:off x="764" y="849"/>
              <a:ext cx="346" cy="718"/>
            </a:xfrm>
            <a:custGeom>
              <a:avLst/>
              <a:gdLst>
                <a:gd name="T0" fmla="*/ 3 w 495"/>
                <a:gd name="T1" fmla="*/ 4 h 971"/>
                <a:gd name="T2" fmla="*/ 3 w 495"/>
                <a:gd name="T3" fmla="*/ 14 h 971"/>
                <a:gd name="T4" fmla="*/ 3 w 495"/>
                <a:gd name="T5" fmla="*/ 14 h 971"/>
                <a:gd name="T6" fmla="*/ 3 w 495"/>
                <a:gd name="T7" fmla="*/ 14 h 971"/>
                <a:gd name="T8" fmla="*/ 3 w 495"/>
                <a:gd name="T9" fmla="*/ 13 h 971"/>
                <a:gd name="T10" fmla="*/ 2 w 495"/>
                <a:gd name="T11" fmla="*/ 13 h 971"/>
                <a:gd name="T12" fmla="*/ 2 w 495"/>
                <a:gd name="T13" fmla="*/ 13 h 971"/>
                <a:gd name="T14" fmla="*/ 2 w 495"/>
                <a:gd name="T15" fmla="*/ 12 h 971"/>
                <a:gd name="T16" fmla="*/ 1 w 495"/>
                <a:gd name="T17" fmla="*/ 11 h 971"/>
                <a:gd name="T18" fmla="*/ 1 w 495"/>
                <a:gd name="T19" fmla="*/ 10 h 971"/>
                <a:gd name="T20" fmla="*/ 1 w 495"/>
                <a:gd name="T21" fmla="*/ 8 h 971"/>
                <a:gd name="T22" fmla="*/ 1 w 495"/>
                <a:gd name="T23" fmla="*/ 7 h 971"/>
                <a:gd name="T24" fmla="*/ 1 w 495"/>
                <a:gd name="T25" fmla="*/ 5 h 971"/>
                <a:gd name="T26" fmla="*/ 1 w 495"/>
                <a:gd name="T27" fmla="*/ 3 h 971"/>
                <a:gd name="T28" fmla="*/ 1 w 495"/>
                <a:gd name="T29" fmla="*/ 2 h 971"/>
                <a:gd name="T30" fmla="*/ 0 w 495"/>
                <a:gd name="T31" fmla="*/ 1 h 971"/>
                <a:gd name="T32" fmla="*/ 1 w 495"/>
                <a:gd name="T33" fmla="*/ 0 h 971"/>
                <a:gd name="T34" fmla="*/ 1 w 495"/>
                <a:gd name="T35" fmla="*/ 1 h 971"/>
                <a:gd name="T36" fmla="*/ 1 w 495"/>
                <a:gd name="T37" fmla="*/ 1 h 971"/>
                <a:gd name="T38" fmla="*/ 1 w 495"/>
                <a:gd name="T39" fmla="*/ 1 h 971"/>
                <a:gd name="T40" fmla="*/ 1 w 495"/>
                <a:gd name="T41" fmla="*/ 2 h 971"/>
                <a:gd name="T42" fmla="*/ 1 w 495"/>
                <a:gd name="T43" fmla="*/ 2 h 971"/>
                <a:gd name="T44" fmla="*/ 1 w 495"/>
                <a:gd name="T45" fmla="*/ 3 h 971"/>
                <a:gd name="T46" fmla="*/ 1 w 495"/>
                <a:gd name="T47" fmla="*/ 4 h 971"/>
                <a:gd name="T48" fmla="*/ 1 w 495"/>
                <a:gd name="T49" fmla="*/ 4 h 971"/>
                <a:gd name="T50" fmla="*/ 1 w 495"/>
                <a:gd name="T51" fmla="*/ 4 h 971"/>
                <a:gd name="T52" fmla="*/ 1 w 495"/>
                <a:gd name="T53" fmla="*/ 4 h 971"/>
                <a:gd name="T54" fmla="*/ 3 w 495"/>
                <a:gd name="T55" fmla="*/ 4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rgbClr val="595959"/>
            </a:solid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grpSp>
      <p:grpSp>
        <p:nvGrpSpPr>
          <p:cNvPr id="18441" name="Group 15"/>
          <p:cNvGrpSpPr/>
          <p:nvPr/>
        </p:nvGrpSpPr>
        <p:grpSpPr bwMode="auto">
          <a:xfrm>
            <a:off x="4210050" y="3765550"/>
            <a:ext cx="2493963" cy="1397000"/>
            <a:chOff x="0" y="0"/>
            <a:chExt cx="1571" cy="879"/>
          </a:xfrm>
          <a:solidFill>
            <a:srgbClr val="C81812"/>
          </a:solidFill>
        </p:grpSpPr>
        <p:sp>
          <p:nvSpPr>
            <p:cNvPr id="18450" name="Freeform 16"/>
            <p:cNvSpPr>
              <a:spLocks noChangeArrowheads="1"/>
            </p:cNvSpPr>
            <p:nvPr/>
          </p:nvSpPr>
          <p:spPr bwMode="auto">
            <a:xfrm>
              <a:off x="0" y="0"/>
              <a:ext cx="366" cy="692"/>
            </a:xfrm>
            <a:custGeom>
              <a:avLst/>
              <a:gdLst>
                <a:gd name="T0" fmla="*/ 7 w 495"/>
                <a:gd name="T1" fmla="*/ 3 h 971"/>
                <a:gd name="T2" fmla="*/ 7 w 495"/>
                <a:gd name="T3" fmla="*/ 9 h 971"/>
                <a:gd name="T4" fmla="*/ 7 w 495"/>
                <a:gd name="T5" fmla="*/ 9 h 971"/>
                <a:gd name="T6" fmla="*/ 7 w 495"/>
                <a:gd name="T7" fmla="*/ 8 h 971"/>
                <a:gd name="T8" fmla="*/ 6 w 495"/>
                <a:gd name="T9" fmla="*/ 8 h 971"/>
                <a:gd name="T10" fmla="*/ 5 w 495"/>
                <a:gd name="T11" fmla="*/ 8 h 971"/>
                <a:gd name="T12" fmla="*/ 5 w 495"/>
                <a:gd name="T13" fmla="*/ 8 h 971"/>
                <a:gd name="T14" fmla="*/ 4 w 495"/>
                <a:gd name="T15" fmla="*/ 7 h 971"/>
                <a:gd name="T16" fmla="*/ 4 w 495"/>
                <a:gd name="T17" fmla="*/ 6 h 971"/>
                <a:gd name="T18" fmla="*/ 3 w 495"/>
                <a:gd name="T19" fmla="*/ 6 h 971"/>
                <a:gd name="T20" fmla="*/ 3 w 495"/>
                <a:gd name="T21" fmla="*/ 5 h 971"/>
                <a:gd name="T22" fmla="*/ 2 w 495"/>
                <a:gd name="T23" fmla="*/ 4 h 971"/>
                <a:gd name="T24" fmla="*/ 1 w 495"/>
                <a:gd name="T25" fmla="*/ 3 h 971"/>
                <a:gd name="T26" fmla="*/ 1 w 495"/>
                <a:gd name="T27" fmla="*/ 2 h 971"/>
                <a:gd name="T28" fmla="*/ 1 w 495"/>
                <a:gd name="T29" fmla="*/ 1 h 971"/>
                <a:gd name="T30" fmla="*/ 0 w 495"/>
                <a:gd name="T31" fmla="*/ 1 h 971"/>
                <a:gd name="T32" fmla="*/ 1 w 495"/>
                <a:gd name="T33" fmla="*/ 0 h 971"/>
                <a:gd name="T34" fmla="*/ 1 w 495"/>
                <a:gd name="T35" fmla="*/ 1 h 971"/>
                <a:gd name="T36" fmla="*/ 1 w 495"/>
                <a:gd name="T37" fmla="*/ 1 h 971"/>
                <a:gd name="T38" fmla="*/ 1 w 495"/>
                <a:gd name="T39" fmla="*/ 1 h 971"/>
                <a:gd name="T40" fmla="*/ 1 w 495"/>
                <a:gd name="T41" fmla="*/ 1 h 971"/>
                <a:gd name="T42" fmla="*/ 1 w 495"/>
                <a:gd name="T43" fmla="*/ 1 h 971"/>
                <a:gd name="T44" fmla="*/ 1 w 495"/>
                <a:gd name="T45" fmla="*/ 2 h 971"/>
                <a:gd name="T46" fmla="*/ 1 w 495"/>
                <a:gd name="T47" fmla="*/ 2 h 971"/>
                <a:gd name="T48" fmla="*/ 1 w 495"/>
                <a:gd name="T49" fmla="*/ 2 h 971"/>
                <a:gd name="T50" fmla="*/ 3 w 495"/>
                <a:gd name="T51" fmla="*/ 3 h 971"/>
                <a:gd name="T52" fmla="*/ 4 w 495"/>
                <a:gd name="T53" fmla="*/ 3 h 971"/>
                <a:gd name="T54" fmla="*/ 7 w 495"/>
                <a:gd name="T55" fmla="*/ 3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sp>
          <p:nvSpPr>
            <p:cNvPr id="18451" name="AutoShape 17"/>
            <p:cNvSpPr>
              <a:spLocks noChangeArrowheads="1"/>
            </p:cNvSpPr>
            <p:nvPr/>
          </p:nvSpPr>
          <p:spPr bwMode="auto">
            <a:xfrm rot="5400000">
              <a:off x="934" y="240"/>
              <a:ext cx="872" cy="403"/>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18452" name="Freeform 18"/>
            <p:cNvSpPr>
              <a:spLocks noChangeArrowheads="1"/>
            </p:cNvSpPr>
            <p:nvPr/>
          </p:nvSpPr>
          <p:spPr bwMode="auto">
            <a:xfrm>
              <a:off x="330" y="203"/>
              <a:ext cx="1005" cy="489"/>
            </a:xfrm>
            <a:custGeom>
              <a:avLst/>
              <a:gdLst>
                <a:gd name="T0" fmla="*/ 45150 w 750"/>
                <a:gd name="T1" fmla="*/ 0 h 378"/>
                <a:gd name="T2" fmla="*/ 0 w 750"/>
                <a:gd name="T3" fmla="*/ 0 h 378"/>
                <a:gd name="T4" fmla="*/ 122 w 750"/>
                <a:gd name="T5" fmla="*/ 7123 h 378"/>
                <a:gd name="T6" fmla="*/ 1690 w 750"/>
                <a:gd name="T7" fmla="*/ 13896 h 378"/>
                <a:gd name="T8" fmla="*/ 45150 w 750"/>
                <a:gd name="T9" fmla="*/ 13896 h 378"/>
                <a:gd name="T10" fmla="*/ 45150 w 750"/>
                <a:gd name="T11" fmla="*/ 0 h 378"/>
                <a:gd name="T12" fmla="*/ 45150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grpSp>
      <p:sp>
        <p:nvSpPr>
          <p:cNvPr id="18442" name="矩形 16"/>
          <p:cNvSpPr>
            <a:spLocks noChangeArrowheads="1"/>
          </p:cNvSpPr>
          <p:nvPr/>
        </p:nvSpPr>
        <p:spPr bwMode="auto">
          <a:xfrm>
            <a:off x="2314575" y="5395913"/>
            <a:ext cx="8555038"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8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项目部实现总产值6100多万元， 3、4、5月份连续三月实现产值过千万。</a:t>
            </a:r>
            <a:endParaRPr lang="en-US" altLang="zh-CN" sz="18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8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其中3月辅运顺槽进尺达520m，4月份产值达1050万元。</a:t>
            </a:r>
            <a:endParaRPr lang="zh-CN" altLang="en-US" sz="18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3" name="文本框 17"/>
          <p:cNvSpPr>
            <a:spLocks noChangeArrowheads="1"/>
          </p:cNvSpPr>
          <p:nvPr/>
        </p:nvSpPr>
        <p:spPr bwMode="auto">
          <a:xfrm>
            <a:off x="1506538" y="4514850"/>
            <a:ext cx="25574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1800">
                <a:solidFill>
                  <a:srgbClr val="C81812"/>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800">
              <a:solidFill>
                <a:srgbClr val="C8181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444" name="文本框 18"/>
          <p:cNvSpPr>
            <a:spLocks noChangeArrowheads="1"/>
          </p:cNvSpPr>
          <p:nvPr/>
        </p:nvSpPr>
        <p:spPr bwMode="auto">
          <a:xfrm>
            <a:off x="1506538" y="3992563"/>
            <a:ext cx="25574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3200" b="1">
                <a:solidFill>
                  <a:srgbClr val="C81812"/>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3200" b="1">
              <a:solidFill>
                <a:srgbClr val="C8181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445" name="文本框 19"/>
          <p:cNvSpPr>
            <a:spLocks noChangeArrowheads="1"/>
          </p:cNvSpPr>
          <p:nvPr/>
        </p:nvSpPr>
        <p:spPr bwMode="auto">
          <a:xfrm>
            <a:off x="7937500" y="4473575"/>
            <a:ext cx="25574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3F3F3F"/>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800">
              <a:solidFill>
                <a:srgbClr val="3F3F3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446" name="文本框 20"/>
          <p:cNvSpPr>
            <a:spLocks noChangeArrowheads="1"/>
          </p:cNvSpPr>
          <p:nvPr/>
        </p:nvSpPr>
        <p:spPr bwMode="auto">
          <a:xfrm>
            <a:off x="7937500" y="3951288"/>
            <a:ext cx="2557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3F3F3F"/>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3200" b="1">
              <a:solidFill>
                <a:srgbClr val="3F3F3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447" name="文本框 21"/>
          <p:cNvSpPr>
            <a:spLocks noChangeArrowheads="1"/>
          </p:cNvSpPr>
          <p:nvPr/>
        </p:nvSpPr>
        <p:spPr bwMode="auto">
          <a:xfrm>
            <a:off x="4721225" y="1117600"/>
            <a:ext cx="2557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rgbClr val="C81812"/>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800">
              <a:solidFill>
                <a:srgbClr val="C8181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448" name="文本框 22"/>
          <p:cNvSpPr>
            <a:spLocks noChangeArrowheads="1"/>
          </p:cNvSpPr>
          <p:nvPr/>
        </p:nvSpPr>
        <p:spPr bwMode="auto">
          <a:xfrm>
            <a:off x="4721225" y="595313"/>
            <a:ext cx="25574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3200" b="1">
                <a:solidFill>
                  <a:srgbClr val="C81812"/>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3200" b="1">
              <a:solidFill>
                <a:srgbClr val="C8181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449" name="Freeform 5"/>
          <p:cNvSpPr>
            <a:spLocks noEditPoints="1" noChangeArrowheads="1"/>
          </p:cNvSpPr>
          <p:nvPr/>
        </p:nvSpPr>
        <p:spPr bwMode="auto">
          <a:xfrm>
            <a:off x="1209675" y="5502275"/>
            <a:ext cx="765175" cy="768350"/>
          </a:xfrm>
          <a:custGeom>
            <a:avLst/>
            <a:gdLst>
              <a:gd name="T0" fmla="*/ 2147483646 w 201"/>
              <a:gd name="T1" fmla="*/ 2147483646 h 202"/>
              <a:gd name="T2" fmla="*/ 2147483646 w 201"/>
              <a:gd name="T3" fmla="*/ 2147483646 h 202"/>
              <a:gd name="T4" fmla="*/ 2147483646 w 201"/>
              <a:gd name="T5" fmla="*/ 2147483646 h 202"/>
              <a:gd name="T6" fmla="*/ 2147483646 w 201"/>
              <a:gd name="T7" fmla="*/ 2147483646 h 202"/>
              <a:gd name="T8" fmla="*/ 2147483646 w 201"/>
              <a:gd name="T9" fmla="*/ 2147483646 h 202"/>
              <a:gd name="T10" fmla="*/ 2147483646 w 201"/>
              <a:gd name="T11" fmla="*/ 2147483646 h 202"/>
              <a:gd name="T12" fmla="*/ 2147483646 w 201"/>
              <a:gd name="T13" fmla="*/ 2147483646 h 202"/>
              <a:gd name="T14" fmla="*/ 2147483646 w 201"/>
              <a:gd name="T15" fmla="*/ 2147483646 h 202"/>
              <a:gd name="T16" fmla="*/ 2147483646 w 201"/>
              <a:gd name="T17" fmla="*/ 2147483646 h 202"/>
              <a:gd name="T18" fmla="*/ 2147483646 w 201"/>
              <a:gd name="T19" fmla="*/ 2147483646 h 202"/>
              <a:gd name="T20" fmla="*/ 2147483646 w 201"/>
              <a:gd name="T21" fmla="*/ 2147483646 h 202"/>
              <a:gd name="T22" fmla="*/ 2147483646 w 201"/>
              <a:gd name="T23" fmla="*/ 2147483646 h 202"/>
              <a:gd name="T24" fmla="*/ 2147483646 w 201"/>
              <a:gd name="T25" fmla="*/ 2147483646 h 202"/>
              <a:gd name="T26" fmla="*/ 2147483646 w 201"/>
              <a:gd name="T27" fmla="*/ 2147483646 h 202"/>
              <a:gd name="T28" fmla="*/ 2147483646 w 201"/>
              <a:gd name="T29" fmla="*/ 2147483646 h 202"/>
              <a:gd name="T30" fmla="*/ 2147483646 w 201"/>
              <a:gd name="T31" fmla="*/ 2147483646 h 202"/>
              <a:gd name="T32" fmla="*/ 2147483646 w 201"/>
              <a:gd name="T33" fmla="*/ 2147483646 h 202"/>
              <a:gd name="T34" fmla="*/ 2147483646 w 201"/>
              <a:gd name="T35" fmla="*/ 2147483646 h 202"/>
              <a:gd name="T36" fmla="*/ 2147483646 w 201"/>
              <a:gd name="T37" fmla="*/ 2147483646 h 202"/>
              <a:gd name="T38" fmla="*/ 2147483646 w 201"/>
              <a:gd name="T39" fmla="*/ 2147483646 h 202"/>
              <a:gd name="T40" fmla="*/ 2147483646 w 201"/>
              <a:gd name="T41" fmla="*/ 2147483646 h 202"/>
              <a:gd name="T42" fmla="*/ 2147483646 w 201"/>
              <a:gd name="T43" fmla="*/ 2147483646 h 202"/>
              <a:gd name="T44" fmla="*/ 2147483646 w 201"/>
              <a:gd name="T45" fmla="*/ 2147483646 h 202"/>
              <a:gd name="T46" fmla="*/ 2147483646 w 201"/>
              <a:gd name="T47" fmla="*/ 2147483646 h 202"/>
              <a:gd name="T48" fmla="*/ 2147483646 w 201"/>
              <a:gd name="T49" fmla="*/ 2147483646 h 202"/>
              <a:gd name="T50" fmla="*/ 2147483646 w 201"/>
              <a:gd name="T51" fmla="*/ 2147483646 h 202"/>
              <a:gd name="T52" fmla="*/ 2147483646 w 201"/>
              <a:gd name="T53" fmla="*/ 2147483646 h 202"/>
              <a:gd name="T54" fmla="*/ 0 w 201"/>
              <a:gd name="T55" fmla="*/ 2147483646 h 202"/>
              <a:gd name="T56" fmla="*/ 0 w 201"/>
              <a:gd name="T57" fmla="*/ 2147483646 h 202"/>
              <a:gd name="T58" fmla="*/ 2147483646 w 201"/>
              <a:gd name="T59" fmla="*/ 2147483646 h 202"/>
              <a:gd name="T60" fmla="*/ 2147483646 w 201"/>
              <a:gd name="T61" fmla="*/ 2147483646 h 202"/>
              <a:gd name="T62" fmla="*/ 2147483646 w 201"/>
              <a:gd name="T63" fmla="*/ 2147483646 h 202"/>
              <a:gd name="T64" fmla="*/ 2147483646 w 201"/>
              <a:gd name="T65" fmla="*/ 214748364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C81812"/>
          </a:solidFill>
          <a:ln>
            <a:noFill/>
          </a:ln>
        </p:spPr>
        <p:txBody>
          <a:bodyPr/>
          <a:lstStyle/>
          <a:p>
            <a:endParaRPr lang="zh-CN" altLang="en-US"/>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60" name="组合 1"/>
          <p:cNvGrpSpPr/>
          <p:nvPr/>
        </p:nvGrpSpPr>
        <p:grpSpPr bwMode="auto">
          <a:xfrm rot="5400000">
            <a:off x="2505075" y="3613150"/>
            <a:ext cx="2055813" cy="2049463"/>
            <a:chOff x="0" y="0"/>
            <a:chExt cx="2702660" cy="2692842"/>
          </a:xfrm>
          <a:solidFill>
            <a:srgbClr val="C81812"/>
          </a:solidFill>
        </p:grpSpPr>
        <p:sp>
          <p:nvSpPr>
            <p:cNvPr id="19492" name="空心弧 2"/>
            <p:cNvSpPr>
              <a:spLocks noChangeArrowheads="1"/>
            </p:cNvSpPr>
            <p:nvPr/>
          </p:nvSpPr>
          <p:spPr bwMode="auto">
            <a:xfrm rot="5460000">
              <a:off x="10778" y="960"/>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0" y="10857"/>
                    <a:pt x="0" y="10914"/>
                    <a:pt x="1" y="10972"/>
                  </a:cubicBezTo>
                  <a:lnTo>
                    <a:pt x="6384" y="10870"/>
                  </a:lnTo>
                  <a:close/>
                </a:path>
              </a:pathLst>
            </a:custGeom>
            <a:grpFill/>
            <a:ln>
              <a:noFill/>
            </a:ln>
            <a:extLst>
              <a:ext uri="{91240B29-F687-4F45-9708-019B960494DF}">
                <a14:hiddenLine xmlns:a14="http://schemas.microsoft.com/office/drawing/2010/main" w="3175">
                  <a:solidFill>
                    <a:srgbClr val="42719B"/>
                  </a:solidFill>
                  <a:bevel/>
                </a14:hiddenLine>
              </a:ext>
            </a:extLst>
          </p:spPr>
          <p:txBody>
            <a:bodyPr anchor="ctr"/>
            <a:lstStyle/>
            <a:p>
              <a:endParaRPr lang="zh-CN" altLang="en-US"/>
            </a:p>
          </p:txBody>
        </p:sp>
        <p:sp>
          <p:nvSpPr>
            <p:cNvPr id="19493" name="矩形 3"/>
            <p:cNvSpPr>
              <a:spLocks noChangeArrowheads="1"/>
            </p:cNvSpPr>
            <p:nvPr/>
          </p:nvSpPr>
          <p:spPr bwMode="auto">
            <a:xfrm>
              <a:off x="0" y="1900038"/>
              <a:ext cx="1368152" cy="79236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94" name="矩形 4"/>
            <p:cNvSpPr>
              <a:spLocks noChangeArrowheads="1"/>
            </p:cNvSpPr>
            <p:nvPr/>
          </p:nvSpPr>
          <p:spPr bwMode="auto">
            <a:xfrm>
              <a:off x="0" y="0"/>
              <a:ext cx="1368152" cy="798339"/>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9461" name="组合 5"/>
          <p:cNvGrpSpPr/>
          <p:nvPr/>
        </p:nvGrpSpPr>
        <p:grpSpPr bwMode="auto">
          <a:xfrm rot="-5400000">
            <a:off x="3946525" y="1073150"/>
            <a:ext cx="2055813" cy="2049463"/>
            <a:chOff x="0" y="0"/>
            <a:chExt cx="2702660" cy="2692842"/>
          </a:xfrm>
        </p:grpSpPr>
        <p:sp>
          <p:nvSpPr>
            <p:cNvPr id="19489" name="空心弧 6"/>
            <p:cNvSpPr>
              <a:spLocks noChangeArrowheads="1"/>
            </p:cNvSpPr>
            <p:nvPr/>
          </p:nvSpPr>
          <p:spPr bwMode="auto">
            <a:xfrm rot="5460000">
              <a:off x="10778" y="960"/>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0" y="10857"/>
                    <a:pt x="0" y="10914"/>
                    <a:pt x="1" y="10972"/>
                  </a:cubicBezTo>
                  <a:lnTo>
                    <a:pt x="6384" y="10870"/>
                  </a:lnTo>
                  <a:close/>
                </a:path>
              </a:pathLst>
            </a:custGeom>
            <a:solidFill>
              <a:srgbClr val="595959"/>
            </a:solidFill>
            <a:ln>
              <a:noFill/>
            </a:ln>
            <a:extLst>
              <a:ext uri="{91240B29-F687-4F45-9708-019B960494DF}">
                <a14:hiddenLine xmlns:a14="http://schemas.microsoft.com/office/drawing/2010/main" w="3175">
                  <a:solidFill>
                    <a:srgbClr val="42719B"/>
                  </a:solidFill>
                  <a:bevel/>
                </a14:hiddenLine>
              </a:ext>
            </a:extLst>
          </p:spPr>
          <p:txBody>
            <a:bodyPr anchor="ctr"/>
            <a:lstStyle/>
            <a:p>
              <a:endParaRPr lang="zh-CN" altLang="en-US"/>
            </a:p>
          </p:txBody>
        </p:sp>
        <p:sp>
          <p:nvSpPr>
            <p:cNvPr id="19490" name="矩形 7"/>
            <p:cNvSpPr>
              <a:spLocks noChangeArrowheads="1"/>
            </p:cNvSpPr>
            <p:nvPr/>
          </p:nvSpPr>
          <p:spPr bwMode="auto">
            <a:xfrm>
              <a:off x="0" y="1900038"/>
              <a:ext cx="1368152" cy="792361"/>
            </a:xfrm>
            <a:prstGeom prst="rect">
              <a:avLst/>
            </a:prstGeom>
            <a:solidFill>
              <a:srgbClr val="595959"/>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100">
                <a:solidFill>
                  <a:srgbClr val="FFFFFF"/>
                </a:solidFill>
                <a:latin typeface="宋体" panose="02010600030101010101" pitchFamily="2" charset="-122"/>
                <a:sym typeface="宋体" panose="02010600030101010101" pitchFamily="2" charset="-122"/>
              </a:endParaRPr>
            </a:p>
          </p:txBody>
        </p:sp>
        <p:sp>
          <p:nvSpPr>
            <p:cNvPr id="19491" name="矩形 8"/>
            <p:cNvSpPr>
              <a:spLocks noChangeArrowheads="1"/>
            </p:cNvSpPr>
            <p:nvPr/>
          </p:nvSpPr>
          <p:spPr bwMode="auto">
            <a:xfrm>
              <a:off x="0" y="0"/>
              <a:ext cx="1368152" cy="798339"/>
            </a:xfrm>
            <a:prstGeom prst="rect">
              <a:avLst/>
            </a:prstGeom>
            <a:solidFill>
              <a:srgbClr val="595959"/>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100">
                <a:solidFill>
                  <a:srgbClr val="FFFFFF"/>
                </a:solidFill>
                <a:latin typeface="宋体" panose="02010600030101010101" pitchFamily="2" charset="-122"/>
                <a:sym typeface="宋体" panose="02010600030101010101" pitchFamily="2" charset="-122"/>
              </a:endParaRPr>
            </a:p>
          </p:txBody>
        </p:sp>
      </p:grpSp>
      <p:grpSp>
        <p:nvGrpSpPr>
          <p:cNvPr id="19462" name="组合 9"/>
          <p:cNvGrpSpPr/>
          <p:nvPr/>
        </p:nvGrpSpPr>
        <p:grpSpPr bwMode="auto">
          <a:xfrm rot="5400000">
            <a:off x="5391150" y="3613150"/>
            <a:ext cx="2055813" cy="2049463"/>
            <a:chOff x="0" y="0"/>
            <a:chExt cx="2702660" cy="2692842"/>
          </a:xfrm>
          <a:solidFill>
            <a:srgbClr val="C81812"/>
          </a:solidFill>
        </p:grpSpPr>
        <p:sp>
          <p:nvSpPr>
            <p:cNvPr id="19486" name="空心弧 10"/>
            <p:cNvSpPr>
              <a:spLocks noChangeArrowheads="1"/>
            </p:cNvSpPr>
            <p:nvPr/>
          </p:nvSpPr>
          <p:spPr bwMode="auto">
            <a:xfrm rot="5460000">
              <a:off x="10778" y="960"/>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0" y="10857"/>
                    <a:pt x="0" y="10914"/>
                    <a:pt x="1" y="10972"/>
                  </a:cubicBezTo>
                  <a:lnTo>
                    <a:pt x="6384" y="10870"/>
                  </a:lnTo>
                  <a:close/>
                </a:path>
              </a:pathLst>
            </a:custGeom>
            <a:grpFill/>
            <a:ln>
              <a:noFill/>
            </a:ln>
            <a:extLst>
              <a:ext uri="{91240B29-F687-4F45-9708-019B960494DF}">
                <a14:hiddenLine xmlns:a14="http://schemas.microsoft.com/office/drawing/2010/main" w="3175">
                  <a:solidFill>
                    <a:srgbClr val="42719B"/>
                  </a:solidFill>
                  <a:bevel/>
                </a14:hiddenLine>
              </a:ext>
            </a:extLst>
          </p:spPr>
          <p:txBody>
            <a:bodyPr anchor="ctr"/>
            <a:lstStyle/>
            <a:p>
              <a:endParaRPr lang="zh-CN" altLang="en-US"/>
            </a:p>
          </p:txBody>
        </p:sp>
        <p:sp>
          <p:nvSpPr>
            <p:cNvPr id="19487" name="矩形 11"/>
            <p:cNvSpPr>
              <a:spLocks noChangeArrowheads="1"/>
            </p:cNvSpPr>
            <p:nvPr/>
          </p:nvSpPr>
          <p:spPr bwMode="auto">
            <a:xfrm>
              <a:off x="0" y="1900038"/>
              <a:ext cx="1368152" cy="79236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88" name="矩形 12"/>
            <p:cNvSpPr>
              <a:spLocks noChangeArrowheads="1"/>
            </p:cNvSpPr>
            <p:nvPr/>
          </p:nvSpPr>
          <p:spPr bwMode="auto">
            <a:xfrm>
              <a:off x="0" y="0"/>
              <a:ext cx="1368152" cy="798339"/>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9463" name="组合 13"/>
          <p:cNvGrpSpPr/>
          <p:nvPr/>
        </p:nvGrpSpPr>
        <p:grpSpPr bwMode="auto">
          <a:xfrm rot="-5400000">
            <a:off x="6832600" y="1073150"/>
            <a:ext cx="2055813" cy="2049463"/>
            <a:chOff x="0" y="0"/>
            <a:chExt cx="2702660" cy="2692842"/>
          </a:xfrm>
        </p:grpSpPr>
        <p:sp>
          <p:nvSpPr>
            <p:cNvPr id="19483" name="空心弧 14"/>
            <p:cNvSpPr>
              <a:spLocks noChangeArrowheads="1"/>
            </p:cNvSpPr>
            <p:nvPr/>
          </p:nvSpPr>
          <p:spPr bwMode="auto">
            <a:xfrm rot="5460000">
              <a:off x="10778" y="960"/>
              <a:ext cx="2691881" cy="2691881"/>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0" y="10857"/>
                    <a:pt x="0" y="10914"/>
                    <a:pt x="1" y="10972"/>
                  </a:cubicBezTo>
                  <a:lnTo>
                    <a:pt x="6384" y="10870"/>
                  </a:lnTo>
                  <a:close/>
                </a:path>
              </a:pathLst>
            </a:custGeom>
            <a:solidFill>
              <a:srgbClr val="595959"/>
            </a:solidFill>
            <a:ln>
              <a:noFill/>
            </a:ln>
            <a:extLst>
              <a:ext uri="{91240B29-F687-4F45-9708-019B960494DF}">
                <a14:hiddenLine xmlns:a14="http://schemas.microsoft.com/office/drawing/2010/main" w="3175">
                  <a:solidFill>
                    <a:srgbClr val="42719B"/>
                  </a:solidFill>
                  <a:bevel/>
                </a14:hiddenLine>
              </a:ext>
            </a:extLst>
          </p:spPr>
          <p:txBody>
            <a:bodyPr anchor="ctr"/>
            <a:lstStyle/>
            <a:p>
              <a:endParaRPr lang="zh-CN" altLang="en-US"/>
            </a:p>
          </p:txBody>
        </p:sp>
        <p:sp>
          <p:nvSpPr>
            <p:cNvPr id="19484" name="矩形 15"/>
            <p:cNvSpPr>
              <a:spLocks noChangeArrowheads="1"/>
            </p:cNvSpPr>
            <p:nvPr/>
          </p:nvSpPr>
          <p:spPr bwMode="auto">
            <a:xfrm>
              <a:off x="0" y="1900038"/>
              <a:ext cx="1368152" cy="792361"/>
            </a:xfrm>
            <a:prstGeom prst="rect">
              <a:avLst/>
            </a:prstGeom>
            <a:solidFill>
              <a:srgbClr val="595959"/>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100">
                <a:solidFill>
                  <a:srgbClr val="FFFFFF"/>
                </a:solidFill>
                <a:latin typeface="宋体" panose="02010600030101010101" pitchFamily="2" charset="-122"/>
                <a:sym typeface="宋体" panose="02010600030101010101" pitchFamily="2" charset="-122"/>
              </a:endParaRPr>
            </a:p>
          </p:txBody>
        </p:sp>
        <p:sp>
          <p:nvSpPr>
            <p:cNvPr id="19485" name="矩形 16"/>
            <p:cNvSpPr>
              <a:spLocks noChangeArrowheads="1"/>
            </p:cNvSpPr>
            <p:nvPr/>
          </p:nvSpPr>
          <p:spPr bwMode="auto">
            <a:xfrm>
              <a:off x="0" y="0"/>
              <a:ext cx="1368152" cy="798339"/>
            </a:xfrm>
            <a:prstGeom prst="rect">
              <a:avLst/>
            </a:prstGeom>
            <a:solidFill>
              <a:srgbClr val="595959"/>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100">
                <a:solidFill>
                  <a:srgbClr val="FFFFFF"/>
                </a:solidFill>
                <a:latin typeface="宋体" panose="02010600030101010101" pitchFamily="2" charset="-122"/>
                <a:sym typeface="宋体" panose="02010600030101010101" pitchFamily="2" charset="-122"/>
              </a:endParaRPr>
            </a:p>
          </p:txBody>
        </p:sp>
      </p:grpSp>
      <p:sp>
        <p:nvSpPr>
          <p:cNvPr id="19464" name="矩形 17"/>
          <p:cNvSpPr>
            <a:spLocks noChangeArrowheads="1"/>
          </p:cNvSpPr>
          <p:nvPr/>
        </p:nvSpPr>
        <p:spPr bwMode="auto">
          <a:xfrm>
            <a:off x="1217613" y="3125788"/>
            <a:ext cx="9144000" cy="484187"/>
          </a:xfrm>
          <a:prstGeom prst="rect">
            <a:avLst/>
          </a:prstGeom>
          <a:solidFill>
            <a:srgbClr val="F2F2F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65" name="TextBox 24"/>
          <p:cNvSpPr>
            <a:spLocks noChangeArrowheads="1"/>
          </p:cNvSpPr>
          <p:nvPr/>
        </p:nvSpPr>
        <p:spPr bwMode="auto">
          <a:xfrm>
            <a:off x="3184525" y="3033713"/>
            <a:ext cx="6969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b="1" dirty="0">
                <a:solidFill>
                  <a:srgbClr val="C81812"/>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01</a:t>
            </a:r>
            <a:endParaRPr lang="zh-CN" altLang="en-US" sz="900" b="1" dirty="0">
              <a:solidFill>
                <a:srgbClr val="C81812"/>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466" name="TextBox 25"/>
          <p:cNvSpPr>
            <a:spLocks noChangeArrowheads="1"/>
          </p:cNvSpPr>
          <p:nvPr/>
        </p:nvSpPr>
        <p:spPr bwMode="auto">
          <a:xfrm>
            <a:off x="3314700" y="3613150"/>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3F3F3F"/>
                </a:solidFill>
                <a:cs typeface="Calibri" panose="020F0502020204030204" pitchFamily="34" charset="0"/>
              </a:rPr>
              <a:t>text</a:t>
            </a:r>
            <a:endParaRPr lang="zh-CN" altLang="en-US" sz="1400">
              <a:solidFill>
                <a:srgbClr val="3F3F3F"/>
              </a:solidFill>
              <a:sym typeface="宋体" panose="02010600030101010101" pitchFamily="2" charset="-122"/>
            </a:endParaRPr>
          </a:p>
        </p:txBody>
      </p:sp>
      <p:sp>
        <p:nvSpPr>
          <p:cNvPr id="19467" name="TextBox 26"/>
          <p:cNvSpPr>
            <a:spLocks noChangeArrowheads="1"/>
          </p:cNvSpPr>
          <p:nvPr/>
        </p:nvSpPr>
        <p:spPr bwMode="auto">
          <a:xfrm>
            <a:off x="4625975" y="3033713"/>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b="1">
                <a:solidFill>
                  <a:srgbClr val="3F3F3F"/>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02</a:t>
            </a:r>
            <a:endParaRPr lang="zh-CN" altLang="en-US" sz="900" b="1">
              <a:solidFill>
                <a:srgbClr val="3F3F3F"/>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468" name="TextBox 27"/>
          <p:cNvSpPr>
            <a:spLocks noChangeArrowheads="1"/>
          </p:cNvSpPr>
          <p:nvPr/>
        </p:nvSpPr>
        <p:spPr bwMode="auto">
          <a:xfrm>
            <a:off x="4737100" y="2798763"/>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3F3F3F"/>
                </a:solidFill>
                <a:cs typeface="Calibri" panose="020F0502020204030204" pitchFamily="34" charset="0"/>
              </a:rPr>
              <a:t>text</a:t>
            </a:r>
            <a:endParaRPr lang="zh-CN" altLang="en-US" sz="1400">
              <a:solidFill>
                <a:srgbClr val="3F3F3F"/>
              </a:solidFill>
              <a:sym typeface="宋体" panose="02010600030101010101" pitchFamily="2" charset="-122"/>
            </a:endParaRPr>
          </a:p>
        </p:txBody>
      </p:sp>
      <p:sp>
        <p:nvSpPr>
          <p:cNvPr id="19469" name="TextBox 28"/>
          <p:cNvSpPr>
            <a:spLocks noChangeArrowheads="1"/>
          </p:cNvSpPr>
          <p:nvPr/>
        </p:nvSpPr>
        <p:spPr bwMode="auto">
          <a:xfrm>
            <a:off x="7513638" y="3033713"/>
            <a:ext cx="6969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b="1">
                <a:solidFill>
                  <a:srgbClr val="3F3F3F"/>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04</a:t>
            </a:r>
            <a:endParaRPr lang="zh-CN" altLang="en-US" sz="900" b="1">
              <a:solidFill>
                <a:srgbClr val="3F3F3F"/>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470" name="TextBox 29"/>
          <p:cNvSpPr>
            <a:spLocks noChangeArrowheads="1"/>
          </p:cNvSpPr>
          <p:nvPr/>
        </p:nvSpPr>
        <p:spPr bwMode="auto">
          <a:xfrm>
            <a:off x="7623175" y="2798763"/>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3F3F3F"/>
                </a:solidFill>
                <a:cs typeface="Calibri" panose="020F0502020204030204" pitchFamily="34" charset="0"/>
              </a:rPr>
              <a:t>text</a:t>
            </a:r>
            <a:endParaRPr lang="zh-CN" altLang="en-US" sz="1400">
              <a:solidFill>
                <a:srgbClr val="3F3F3F"/>
              </a:solidFill>
              <a:sym typeface="宋体" panose="02010600030101010101" pitchFamily="2" charset="-122"/>
            </a:endParaRPr>
          </a:p>
        </p:txBody>
      </p:sp>
      <p:sp>
        <p:nvSpPr>
          <p:cNvPr id="19471" name="TextBox 30"/>
          <p:cNvSpPr>
            <a:spLocks noChangeArrowheads="1"/>
          </p:cNvSpPr>
          <p:nvPr/>
        </p:nvSpPr>
        <p:spPr bwMode="auto">
          <a:xfrm>
            <a:off x="6042025" y="3033713"/>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b="1">
                <a:solidFill>
                  <a:srgbClr val="C81812"/>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03</a:t>
            </a:r>
            <a:endParaRPr lang="zh-CN" altLang="en-US" sz="900" b="1">
              <a:solidFill>
                <a:srgbClr val="C81812"/>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472" name="TextBox 31"/>
          <p:cNvSpPr>
            <a:spLocks noChangeArrowheads="1"/>
          </p:cNvSpPr>
          <p:nvPr/>
        </p:nvSpPr>
        <p:spPr bwMode="auto">
          <a:xfrm>
            <a:off x="6173788" y="3613150"/>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3F3F3F"/>
                </a:solidFill>
                <a:cs typeface="Calibri" panose="020F0502020204030204" pitchFamily="34" charset="0"/>
              </a:rPr>
              <a:t>text</a:t>
            </a:r>
            <a:endParaRPr lang="zh-CN" altLang="en-US" sz="1400">
              <a:solidFill>
                <a:srgbClr val="3F3F3F"/>
              </a:solidFill>
              <a:sym typeface="宋体" panose="02010600030101010101" pitchFamily="2" charset="-122"/>
            </a:endParaRPr>
          </a:p>
        </p:txBody>
      </p:sp>
      <p:sp>
        <p:nvSpPr>
          <p:cNvPr id="19473" name="矩形 26"/>
          <p:cNvSpPr>
            <a:spLocks noChangeArrowheads="1"/>
          </p:cNvSpPr>
          <p:nvPr/>
        </p:nvSpPr>
        <p:spPr bwMode="auto">
          <a:xfrm>
            <a:off x="3249613" y="51927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bg1"/>
                </a:solidFill>
                <a:cs typeface="Calibri" panose="020F0502020204030204" pitchFamily="34" charset="0"/>
              </a:rPr>
              <a:t>Text</a:t>
            </a:r>
            <a:endParaRPr lang="en-US" altLang="zh-CN" sz="1800">
              <a:solidFill>
                <a:schemeClr val="bg1"/>
              </a:solidFill>
              <a:cs typeface="Calibri" panose="020F0502020204030204" pitchFamily="34" charset="0"/>
            </a:endParaRPr>
          </a:p>
        </p:txBody>
      </p:sp>
      <p:sp>
        <p:nvSpPr>
          <p:cNvPr id="19474" name="矩形 27"/>
          <p:cNvSpPr>
            <a:spLocks noChangeArrowheads="1"/>
          </p:cNvSpPr>
          <p:nvPr/>
        </p:nvSpPr>
        <p:spPr bwMode="auto">
          <a:xfrm>
            <a:off x="4703763" y="116046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bg1"/>
                </a:solidFill>
                <a:cs typeface="Calibri" panose="020F0502020204030204" pitchFamily="34" charset="0"/>
              </a:rPr>
              <a:t>Text</a:t>
            </a:r>
            <a:endParaRPr lang="en-US" altLang="zh-CN" sz="1800">
              <a:solidFill>
                <a:schemeClr val="bg1"/>
              </a:solidFill>
              <a:cs typeface="Calibri" panose="020F0502020204030204" pitchFamily="34" charset="0"/>
            </a:endParaRPr>
          </a:p>
        </p:txBody>
      </p:sp>
      <p:sp>
        <p:nvSpPr>
          <p:cNvPr id="19475" name="矩形 28"/>
          <p:cNvSpPr>
            <a:spLocks noChangeArrowheads="1"/>
          </p:cNvSpPr>
          <p:nvPr/>
        </p:nvSpPr>
        <p:spPr bwMode="auto">
          <a:xfrm>
            <a:off x="6137275" y="51927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bg1"/>
                </a:solidFill>
                <a:cs typeface="Calibri" panose="020F0502020204030204" pitchFamily="34" charset="0"/>
              </a:rPr>
              <a:t>Text</a:t>
            </a:r>
            <a:endParaRPr lang="en-US" altLang="zh-CN" sz="1800">
              <a:solidFill>
                <a:schemeClr val="bg1"/>
              </a:solidFill>
              <a:cs typeface="Calibri" panose="020F0502020204030204" pitchFamily="34" charset="0"/>
            </a:endParaRPr>
          </a:p>
        </p:txBody>
      </p:sp>
      <p:sp>
        <p:nvSpPr>
          <p:cNvPr id="19476" name="矩形 29"/>
          <p:cNvSpPr>
            <a:spLocks noChangeArrowheads="1"/>
          </p:cNvSpPr>
          <p:nvPr/>
        </p:nvSpPr>
        <p:spPr bwMode="auto">
          <a:xfrm>
            <a:off x="7578725" y="116046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bg1"/>
                </a:solidFill>
                <a:cs typeface="Calibri" panose="020F0502020204030204" pitchFamily="34" charset="0"/>
              </a:rPr>
              <a:t>Text</a:t>
            </a:r>
            <a:endParaRPr lang="en-US" altLang="zh-CN" sz="1800">
              <a:solidFill>
                <a:schemeClr val="bg1"/>
              </a:solidFill>
              <a:cs typeface="Calibri" panose="020F0502020204030204" pitchFamily="34" charset="0"/>
            </a:endParaRPr>
          </a:p>
        </p:txBody>
      </p:sp>
      <p:sp>
        <p:nvSpPr>
          <p:cNvPr id="19477" name="文本框 30"/>
          <p:cNvSpPr>
            <a:spLocks noChangeArrowheads="1"/>
          </p:cNvSpPr>
          <p:nvPr/>
        </p:nvSpPr>
        <p:spPr bwMode="auto">
          <a:xfrm>
            <a:off x="7889875" y="4465638"/>
            <a:ext cx="2557463"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800">
                <a:solidFill>
                  <a:srgbClr val="3F3F3F"/>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zh-CN" altLang="en-US" sz="1800">
              <a:solidFill>
                <a:srgbClr val="3F3F3F"/>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1800">
                <a:solidFill>
                  <a:srgbClr val="3F3F3F"/>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800">
              <a:solidFill>
                <a:srgbClr val="3F3F3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478" name="文本框 31"/>
          <p:cNvSpPr>
            <a:spLocks noChangeArrowheads="1"/>
          </p:cNvSpPr>
          <p:nvPr/>
        </p:nvSpPr>
        <p:spPr bwMode="auto">
          <a:xfrm>
            <a:off x="7889875" y="3943350"/>
            <a:ext cx="2557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rgbClr val="3F3F3F"/>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zh-CN" altLang="en-US" sz="3200" b="1">
              <a:solidFill>
                <a:srgbClr val="3F3F3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479" name="Freeform 5"/>
          <p:cNvSpPr>
            <a:spLocks noEditPoints="1" noChangeArrowheads="1"/>
          </p:cNvSpPr>
          <p:nvPr/>
        </p:nvSpPr>
        <p:spPr bwMode="auto">
          <a:xfrm>
            <a:off x="4757738" y="1944688"/>
            <a:ext cx="457200" cy="439737"/>
          </a:xfrm>
          <a:custGeom>
            <a:avLst/>
            <a:gdLst>
              <a:gd name="T0" fmla="*/ 2147483646 w 200"/>
              <a:gd name="T1" fmla="*/ 0 h 192"/>
              <a:gd name="T2" fmla="*/ 2147483646 w 200"/>
              <a:gd name="T3" fmla="*/ 0 h 192"/>
              <a:gd name="T4" fmla="*/ 2147483646 w 200"/>
              <a:gd name="T5" fmla="*/ 0 h 192"/>
              <a:gd name="T6" fmla="*/ 2147483646 w 200"/>
              <a:gd name="T7" fmla="*/ 0 h 192"/>
              <a:gd name="T8" fmla="*/ 2147483646 w 200"/>
              <a:gd name="T9" fmla="*/ 2147483646 h 192"/>
              <a:gd name="T10" fmla="*/ 0 w 200"/>
              <a:gd name="T11" fmla="*/ 2147483646 h 192"/>
              <a:gd name="T12" fmla="*/ 0 w 200"/>
              <a:gd name="T13" fmla="*/ 2147483646 h 192"/>
              <a:gd name="T14" fmla="*/ 0 w 200"/>
              <a:gd name="T15" fmla="*/ 2147483646 h 192"/>
              <a:gd name="T16" fmla="*/ 2147483646 w 200"/>
              <a:gd name="T17" fmla="*/ 2147483646 h 192"/>
              <a:gd name="T18" fmla="*/ 2147483646 w 200"/>
              <a:gd name="T19" fmla="*/ 2147483646 h 192"/>
              <a:gd name="T20" fmla="*/ 2147483646 w 200"/>
              <a:gd name="T21" fmla="*/ 2147483646 h 192"/>
              <a:gd name="T22" fmla="*/ 2147483646 w 200"/>
              <a:gd name="T23" fmla="*/ 2147483646 h 192"/>
              <a:gd name="T24" fmla="*/ 2147483646 w 200"/>
              <a:gd name="T25" fmla="*/ 2147483646 h 192"/>
              <a:gd name="T26" fmla="*/ 2147483646 w 200"/>
              <a:gd name="T27" fmla="*/ 2147483646 h 192"/>
              <a:gd name="T28" fmla="*/ 2147483646 w 200"/>
              <a:gd name="T29" fmla="*/ 0 h 192"/>
              <a:gd name="T30" fmla="*/ 2147483646 w 200"/>
              <a:gd name="T31" fmla="*/ 0 h 192"/>
              <a:gd name="T32" fmla="*/ 2147483646 w 200"/>
              <a:gd name="T33" fmla="*/ 2147483646 h 192"/>
              <a:gd name="T34" fmla="*/ 2147483646 w 200"/>
              <a:gd name="T35" fmla="*/ 2147483646 h 192"/>
              <a:gd name="T36" fmla="*/ 2147483646 w 200"/>
              <a:gd name="T37" fmla="*/ 2147483646 h 192"/>
              <a:gd name="T38" fmla="*/ 2147483646 w 200"/>
              <a:gd name="T39" fmla="*/ 2147483646 h 192"/>
              <a:gd name="T40" fmla="*/ 2147483646 w 200"/>
              <a:gd name="T41" fmla="*/ 2147483646 h 192"/>
              <a:gd name="T42" fmla="*/ 2147483646 w 200"/>
              <a:gd name="T43" fmla="*/ 2147483646 h 192"/>
              <a:gd name="T44" fmla="*/ 2147483646 w 200"/>
              <a:gd name="T45" fmla="*/ 2147483646 h 192"/>
              <a:gd name="T46" fmla="*/ 2147483646 w 200"/>
              <a:gd name="T47" fmla="*/ 2147483646 h 192"/>
              <a:gd name="T48" fmla="*/ 2147483646 w 200"/>
              <a:gd name="T49" fmla="*/ 2147483646 h 192"/>
              <a:gd name="T50" fmla="*/ 2147483646 w 200"/>
              <a:gd name="T51" fmla="*/ 2147483646 h 192"/>
              <a:gd name="T52" fmla="*/ 2147483646 w 200"/>
              <a:gd name="T53" fmla="*/ 2147483646 h 192"/>
              <a:gd name="T54" fmla="*/ 2147483646 w 200"/>
              <a:gd name="T55" fmla="*/ 2147483646 h 192"/>
              <a:gd name="T56" fmla="*/ 2147483646 w 200"/>
              <a:gd name="T57" fmla="*/ 2147483646 h 192"/>
              <a:gd name="T58" fmla="*/ 2147483646 w 200"/>
              <a:gd name="T59" fmla="*/ 2147483646 h 192"/>
              <a:gd name="T60" fmla="*/ 2147483646 w 200"/>
              <a:gd name="T61" fmla="*/ 2147483646 h 192"/>
              <a:gd name="T62" fmla="*/ 2147483646 w 200"/>
              <a:gd name="T63" fmla="*/ 2147483646 h 192"/>
              <a:gd name="T64" fmla="*/ 2147483646 w 200"/>
              <a:gd name="T65" fmla="*/ 2147483646 h 192"/>
              <a:gd name="T66" fmla="*/ 2147483646 w 200"/>
              <a:gd name="T67" fmla="*/ 2147483646 h 192"/>
              <a:gd name="T68" fmla="*/ 2147483646 w 200"/>
              <a:gd name="T69" fmla="*/ 2147483646 h 192"/>
              <a:gd name="T70" fmla="*/ 2147483646 w 200"/>
              <a:gd name="T71" fmla="*/ 2147483646 h 192"/>
              <a:gd name="T72" fmla="*/ 2147483646 w 200"/>
              <a:gd name="T73" fmla="*/ 2147483646 h 192"/>
              <a:gd name="T74" fmla="*/ 2147483646 w 200"/>
              <a:gd name="T75" fmla="*/ 2147483646 h 192"/>
              <a:gd name="T76" fmla="*/ 2147483646 w 200"/>
              <a:gd name="T77" fmla="*/ 2147483646 h 192"/>
              <a:gd name="T78" fmla="*/ 2147483646 w 200"/>
              <a:gd name="T79" fmla="*/ 2147483646 h 192"/>
              <a:gd name="T80" fmla="*/ 2147483646 w 200"/>
              <a:gd name="T81" fmla="*/ 2147483646 h 192"/>
              <a:gd name="T82" fmla="*/ 2147483646 w 200"/>
              <a:gd name="T83" fmla="*/ 2147483646 h 192"/>
              <a:gd name="T84" fmla="*/ 2147483646 w 200"/>
              <a:gd name="T85" fmla="*/ 2147483646 h 192"/>
              <a:gd name="T86" fmla="*/ 2147483646 w 200"/>
              <a:gd name="T87" fmla="*/ 2147483646 h 192"/>
              <a:gd name="T88" fmla="*/ 2147483646 w 200"/>
              <a:gd name="T89" fmla="*/ 2147483646 h 192"/>
              <a:gd name="T90" fmla="*/ 2147483646 w 200"/>
              <a:gd name="T91" fmla="*/ 2147483646 h 192"/>
              <a:gd name="T92" fmla="*/ 2147483646 w 200"/>
              <a:gd name="T93" fmla="*/ 2147483646 h 192"/>
              <a:gd name="T94" fmla="*/ 2147483646 w 200"/>
              <a:gd name="T95" fmla="*/ 2147483646 h 192"/>
              <a:gd name="T96" fmla="*/ 2147483646 w 200"/>
              <a:gd name="T97" fmla="*/ 2147483646 h 192"/>
              <a:gd name="T98" fmla="*/ 2147483646 w 200"/>
              <a:gd name="T99" fmla="*/ 2147483646 h 192"/>
              <a:gd name="T100" fmla="*/ 2147483646 w 200"/>
              <a:gd name="T101" fmla="*/ 2147483646 h 192"/>
              <a:gd name="T102" fmla="*/ 2147483646 w 200"/>
              <a:gd name="T103" fmla="*/ 2147483646 h 192"/>
              <a:gd name="T104" fmla="*/ 2147483646 w 200"/>
              <a:gd name="T105" fmla="*/ 2147483646 h 192"/>
              <a:gd name="T106" fmla="*/ 2147483646 w 200"/>
              <a:gd name="T107" fmla="*/ 2147483646 h 192"/>
              <a:gd name="T108" fmla="*/ 2147483646 w 200"/>
              <a:gd name="T109" fmla="*/ 2147483646 h 192"/>
              <a:gd name="T110" fmla="*/ 2147483646 w 200"/>
              <a:gd name="T111" fmla="*/ 2147483646 h 192"/>
              <a:gd name="T112" fmla="*/ 2147483646 w 200"/>
              <a:gd name="T113" fmla="*/ 2147483646 h 192"/>
              <a:gd name="T114" fmla="*/ 2147483646 w 200"/>
              <a:gd name="T115" fmla="*/ 2147483646 h 192"/>
              <a:gd name="T116" fmla="*/ 2147483646 w 200"/>
              <a:gd name="T117" fmla="*/ 2147483646 h 192"/>
              <a:gd name="T118" fmla="*/ 2147483646 w 200"/>
              <a:gd name="T119" fmla="*/ 2147483646 h 192"/>
              <a:gd name="T120" fmla="*/ 2147483646 w 200"/>
              <a:gd name="T121" fmla="*/ 2147483646 h 192"/>
              <a:gd name="T122" fmla="*/ 2147483646 w 200"/>
              <a:gd name="T123" fmla="*/ 2147483646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480" name="Freeform 9"/>
          <p:cNvSpPr>
            <a:spLocks noEditPoints="1" noChangeArrowheads="1"/>
          </p:cNvSpPr>
          <p:nvPr/>
        </p:nvSpPr>
        <p:spPr bwMode="auto">
          <a:xfrm>
            <a:off x="3333750" y="4289425"/>
            <a:ext cx="481013" cy="476250"/>
          </a:xfrm>
          <a:custGeom>
            <a:avLst/>
            <a:gdLst>
              <a:gd name="T0" fmla="*/ 2147483646 w 196"/>
              <a:gd name="T1" fmla="*/ 2147483646 h 194"/>
              <a:gd name="T2" fmla="*/ 2147483646 w 196"/>
              <a:gd name="T3" fmla="*/ 2147483646 h 194"/>
              <a:gd name="T4" fmla="*/ 2147483646 w 196"/>
              <a:gd name="T5" fmla="*/ 2147483646 h 194"/>
              <a:gd name="T6" fmla="*/ 2147483646 w 196"/>
              <a:gd name="T7" fmla="*/ 2147483646 h 194"/>
              <a:gd name="T8" fmla="*/ 2147483646 w 196"/>
              <a:gd name="T9" fmla="*/ 0 h 194"/>
              <a:gd name="T10" fmla="*/ 0 w 196"/>
              <a:gd name="T11" fmla="*/ 2147483646 h 194"/>
              <a:gd name="T12" fmla="*/ 2147483646 w 196"/>
              <a:gd name="T13" fmla="*/ 2147483646 h 194"/>
              <a:gd name="T14" fmla="*/ 2147483646 w 196"/>
              <a:gd name="T15" fmla="*/ 2147483646 h 194"/>
              <a:gd name="T16" fmla="*/ 2147483646 w 196"/>
              <a:gd name="T17" fmla="*/ 2147483646 h 194"/>
              <a:gd name="T18" fmla="*/ 2147483646 w 196"/>
              <a:gd name="T19" fmla="*/ 2147483646 h 194"/>
              <a:gd name="T20" fmla="*/ 2147483646 w 196"/>
              <a:gd name="T21" fmla="*/ 2147483646 h 194"/>
              <a:gd name="T22" fmla="*/ 2147483646 w 196"/>
              <a:gd name="T23" fmla="*/ 2147483646 h 194"/>
              <a:gd name="T24" fmla="*/ 2147483646 w 196"/>
              <a:gd name="T25" fmla="*/ 2147483646 h 194"/>
              <a:gd name="T26" fmla="*/ 2147483646 w 196"/>
              <a:gd name="T27" fmla="*/ 2147483646 h 194"/>
              <a:gd name="T28" fmla="*/ 2147483646 w 196"/>
              <a:gd name="T29" fmla="*/ 2147483646 h 194"/>
              <a:gd name="T30" fmla="*/ 2147483646 w 196"/>
              <a:gd name="T31" fmla="*/ 2147483646 h 194"/>
              <a:gd name="T32" fmla="*/ 2147483646 w 196"/>
              <a:gd name="T33" fmla="*/ 2147483646 h 194"/>
              <a:gd name="T34" fmla="*/ 2147483646 w 196"/>
              <a:gd name="T35" fmla="*/ 2147483646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481" name="Freeform 13"/>
          <p:cNvSpPr>
            <a:spLocks noEditPoints="1" noChangeArrowheads="1"/>
          </p:cNvSpPr>
          <p:nvPr/>
        </p:nvSpPr>
        <p:spPr bwMode="auto">
          <a:xfrm>
            <a:off x="6242050" y="4394200"/>
            <a:ext cx="401638" cy="403225"/>
          </a:xfrm>
          <a:custGeom>
            <a:avLst/>
            <a:gdLst>
              <a:gd name="T0" fmla="*/ 0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2147483646 w 200"/>
              <a:gd name="T33" fmla="*/ 2147483646 h 200"/>
              <a:gd name="T34" fmla="*/ 2147483646 w 200"/>
              <a:gd name="T35" fmla="*/ 2147483646 h 200"/>
              <a:gd name="T36" fmla="*/ 2147483646 w 200"/>
              <a:gd name="T37" fmla="*/ 2147483646 h 200"/>
              <a:gd name="T38" fmla="*/ 2147483646 w 200"/>
              <a:gd name="T39" fmla="*/ 2147483646 h 200"/>
              <a:gd name="T40" fmla="*/ 2147483646 w 200"/>
              <a:gd name="T41" fmla="*/ 2147483646 h 200"/>
              <a:gd name="T42" fmla="*/ 2147483646 w 200"/>
              <a:gd name="T43" fmla="*/ 2147483646 h 200"/>
              <a:gd name="T44" fmla="*/ 2147483646 w 200"/>
              <a:gd name="T45" fmla="*/ 2147483646 h 200"/>
              <a:gd name="T46" fmla="*/ 2147483646 w 200"/>
              <a:gd name="T47" fmla="*/ 2147483646 h 200"/>
              <a:gd name="T48" fmla="*/ 2147483646 w 200"/>
              <a:gd name="T49" fmla="*/ 2147483646 h 200"/>
              <a:gd name="T50" fmla="*/ 2147483646 w 200"/>
              <a:gd name="T51" fmla="*/ 2147483646 h 200"/>
              <a:gd name="T52" fmla="*/ 2147483646 w 200"/>
              <a:gd name="T53" fmla="*/ 2147483646 h 200"/>
              <a:gd name="T54" fmla="*/ 2147483646 w 200"/>
              <a:gd name="T55" fmla="*/ 2147483646 h 200"/>
              <a:gd name="T56" fmla="*/ 2147483646 w 200"/>
              <a:gd name="T57" fmla="*/ 2147483646 h 200"/>
              <a:gd name="T58" fmla="*/ 2147483646 w 200"/>
              <a:gd name="T59" fmla="*/ 2147483646 h 200"/>
              <a:gd name="T60" fmla="*/ 2147483646 w 200"/>
              <a:gd name="T61" fmla="*/ 2147483646 h 200"/>
              <a:gd name="T62" fmla="*/ 2147483646 w 200"/>
              <a:gd name="T63" fmla="*/ 2147483646 h 200"/>
              <a:gd name="T64" fmla="*/ 2147483646 w 200"/>
              <a:gd name="T65" fmla="*/ 2147483646 h 200"/>
              <a:gd name="T66" fmla="*/ 2147483646 w 200"/>
              <a:gd name="T67" fmla="*/ 2147483646 h 200"/>
              <a:gd name="T68" fmla="*/ 2147483646 w 200"/>
              <a:gd name="T69" fmla="*/ 2147483646 h 200"/>
              <a:gd name="T70" fmla="*/ 2147483646 w 200"/>
              <a:gd name="T71" fmla="*/ 2147483646 h 200"/>
              <a:gd name="T72" fmla="*/ 2147483646 w 200"/>
              <a:gd name="T73" fmla="*/ 2147483646 h 200"/>
              <a:gd name="T74" fmla="*/ 0 w 200"/>
              <a:gd name="T75" fmla="*/ 2147483646 h 200"/>
              <a:gd name="T76" fmla="*/ 2147483646 w 200"/>
              <a:gd name="T77" fmla="*/ 2147483646 h 200"/>
              <a:gd name="T78" fmla="*/ 2147483646 w 200"/>
              <a:gd name="T79" fmla="*/ 2147483646 h 200"/>
              <a:gd name="T80" fmla="*/ 2147483646 w 200"/>
              <a:gd name="T81" fmla="*/ 2147483646 h 200"/>
              <a:gd name="T82" fmla="*/ 2147483646 w 200"/>
              <a:gd name="T83" fmla="*/ 2147483646 h 200"/>
              <a:gd name="T84" fmla="*/ 2147483646 w 200"/>
              <a:gd name="T85" fmla="*/ 2147483646 h 200"/>
              <a:gd name="T86" fmla="*/ 2147483646 w 200"/>
              <a:gd name="T87" fmla="*/ 2147483646 h 200"/>
              <a:gd name="T88" fmla="*/ 2147483646 w 200"/>
              <a:gd name="T89" fmla="*/ 2147483646 h 200"/>
              <a:gd name="T90" fmla="*/ 2147483646 w 200"/>
              <a:gd name="T91" fmla="*/ 2147483646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482" name="Freeform 17"/>
          <p:cNvSpPr>
            <a:spLocks noEditPoints="1" noChangeArrowheads="1"/>
          </p:cNvSpPr>
          <p:nvPr/>
        </p:nvSpPr>
        <p:spPr bwMode="auto">
          <a:xfrm>
            <a:off x="7666038" y="2022475"/>
            <a:ext cx="449262" cy="327025"/>
          </a:xfrm>
          <a:custGeom>
            <a:avLst/>
            <a:gdLst>
              <a:gd name="T0" fmla="*/ 2147483646 w 200"/>
              <a:gd name="T1" fmla="*/ 2147483646 h 184"/>
              <a:gd name="T2" fmla="*/ 2147483646 w 200"/>
              <a:gd name="T3" fmla="*/ 0 h 184"/>
              <a:gd name="T4" fmla="*/ 2147483646 w 200"/>
              <a:gd name="T5" fmla="*/ 0 h 184"/>
              <a:gd name="T6" fmla="*/ 0 w 200"/>
              <a:gd name="T7" fmla="*/ 2147483646 h 184"/>
              <a:gd name="T8" fmla="*/ 0 w 200"/>
              <a:gd name="T9" fmla="*/ 2147483646 h 184"/>
              <a:gd name="T10" fmla="*/ 0 w 200"/>
              <a:gd name="T11" fmla="*/ 2147483646 h 184"/>
              <a:gd name="T12" fmla="*/ 2147483646 w 200"/>
              <a:gd name="T13" fmla="*/ 2147483646 h 184"/>
              <a:gd name="T14" fmla="*/ 2147483646 w 200"/>
              <a:gd name="T15" fmla="*/ 2147483646 h 184"/>
              <a:gd name="T16" fmla="*/ 2147483646 w 200"/>
              <a:gd name="T17" fmla="*/ 2147483646 h 184"/>
              <a:gd name="T18" fmla="*/ 2147483646 w 200"/>
              <a:gd name="T19" fmla="*/ 2147483646 h 184"/>
              <a:gd name="T20" fmla="*/ 2147483646 w 200"/>
              <a:gd name="T21" fmla="*/ 2147483646 h 184"/>
              <a:gd name="T22" fmla="*/ 2147483646 w 200"/>
              <a:gd name="T23" fmla="*/ 2147483646 h 184"/>
              <a:gd name="T24" fmla="*/ 2147483646 w 200"/>
              <a:gd name="T25" fmla="*/ 2147483646 h 184"/>
              <a:gd name="T26" fmla="*/ 2147483646 w 200"/>
              <a:gd name="T27" fmla="*/ 2147483646 h 184"/>
              <a:gd name="T28" fmla="*/ 2147483646 w 200"/>
              <a:gd name="T29" fmla="*/ 2147483646 h 184"/>
              <a:gd name="T30" fmla="*/ 2147483646 w 200"/>
              <a:gd name="T31" fmla="*/ 2147483646 h 184"/>
              <a:gd name="T32" fmla="*/ 2147483646 w 200"/>
              <a:gd name="T33" fmla="*/ 2147483646 h 184"/>
              <a:gd name="T34" fmla="*/ 2147483646 w 200"/>
              <a:gd name="T35" fmla="*/ 2147483646 h 184"/>
              <a:gd name="T36" fmla="*/ 2147483646 w 200"/>
              <a:gd name="T37" fmla="*/ 2147483646 h 184"/>
              <a:gd name="T38" fmla="*/ 2147483646 w 200"/>
              <a:gd name="T39" fmla="*/ 2147483646 h 184"/>
              <a:gd name="T40" fmla="*/ 2147483646 w 200"/>
              <a:gd name="T41" fmla="*/ 2147483646 h 184"/>
              <a:gd name="T42" fmla="*/ 2147483646 w 200"/>
              <a:gd name="T43" fmla="*/ 2147483646 h 184"/>
              <a:gd name="T44" fmla="*/ 2147483646 w 200"/>
              <a:gd name="T45" fmla="*/ 2147483646 h 184"/>
              <a:gd name="T46" fmla="*/ 2147483646 w 200"/>
              <a:gd name="T47" fmla="*/ 2147483646 h 184"/>
              <a:gd name="T48" fmla="*/ 2147483646 w 200"/>
              <a:gd name="T49" fmla="*/ 2147483646 h 184"/>
              <a:gd name="T50" fmla="*/ 2147483646 w 200"/>
              <a:gd name="T51" fmla="*/ 2147483646 h 184"/>
              <a:gd name="T52" fmla="*/ 2147483646 w 200"/>
              <a:gd name="T53" fmla="*/ 2147483646 h 184"/>
              <a:gd name="T54" fmla="*/ 2147483646 w 200"/>
              <a:gd name="T55" fmla="*/ 2147483646 h 184"/>
              <a:gd name="T56" fmla="*/ 2147483646 w 200"/>
              <a:gd name="T57" fmla="*/ 2147483646 h 184"/>
              <a:gd name="T58" fmla="*/ 2147483646 w 200"/>
              <a:gd name="T59" fmla="*/ 2147483646 h 184"/>
              <a:gd name="T60" fmla="*/ 2147483646 w 200"/>
              <a:gd name="T61" fmla="*/ 2147483646 h 184"/>
              <a:gd name="T62" fmla="*/ 2147483646 w 200"/>
              <a:gd name="T63" fmla="*/ 2147483646 h 184"/>
              <a:gd name="T64" fmla="*/ 2147483646 w 200"/>
              <a:gd name="T65" fmla="*/ 2147483646 h 184"/>
              <a:gd name="T66" fmla="*/ 2147483646 w 200"/>
              <a:gd name="T67" fmla="*/ 2147483646 h 184"/>
              <a:gd name="T68" fmla="*/ 2147483646 w 200"/>
              <a:gd name="T69" fmla="*/ 2147483646 h 184"/>
              <a:gd name="T70" fmla="*/ 2147483646 w 200"/>
              <a:gd name="T71" fmla="*/ 2147483646 h 184"/>
              <a:gd name="T72" fmla="*/ 2147483646 w 200"/>
              <a:gd name="T73" fmla="*/ 2147483646 h 184"/>
              <a:gd name="T74" fmla="*/ 2147483646 w 200"/>
              <a:gd name="T75" fmla="*/ 2147483646 h 184"/>
              <a:gd name="T76" fmla="*/ 2147483646 w 200"/>
              <a:gd name="T77" fmla="*/ 2147483646 h 184"/>
              <a:gd name="T78" fmla="*/ 2147483646 w 200"/>
              <a:gd name="T79" fmla="*/ 2147483646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直接连接符 11"/>
          <p:cNvSpPr>
            <a:spLocks noChangeShapeType="1"/>
          </p:cNvSpPr>
          <p:nvPr/>
        </p:nvSpPr>
        <p:spPr bwMode="auto">
          <a:xfrm>
            <a:off x="5611813" y="2990533"/>
            <a:ext cx="4319587" cy="1587"/>
          </a:xfrm>
          <a:prstGeom prst="line">
            <a:avLst/>
          </a:prstGeom>
          <a:noFill/>
          <a:ln w="6350">
            <a:solidFill>
              <a:schemeClr val="tx1"/>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95000"/>
                  <a:lumOff val="5000"/>
                </a:schemeClr>
              </a:solidFill>
            </a:endParaRPr>
          </a:p>
        </p:txBody>
      </p:sp>
      <p:sp>
        <p:nvSpPr>
          <p:cNvPr id="20484" name="Text Box 3"/>
          <p:cNvSpPr>
            <a:spLocks noChangeArrowheads="1"/>
          </p:cNvSpPr>
          <p:nvPr/>
        </p:nvSpPr>
        <p:spPr bwMode="auto">
          <a:xfrm>
            <a:off x="5611813" y="3098483"/>
            <a:ext cx="3878262"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dirty="0" smtClean="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2016</a:t>
            </a:r>
            <a:r>
              <a:rPr lang="zh-CN" altLang="en-US" sz="3200" dirty="0" smtClean="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年</a:t>
            </a:r>
            <a:endParaRPr lang="zh-CN" altLang="en-US" sz="3200"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7200" b="1"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工作计划</a:t>
            </a:r>
            <a:endParaRPr lang="zh-CN" altLang="en-US" sz="1800" dirty="0">
              <a:solidFill>
                <a:schemeClr val="tx1">
                  <a:lumMod val="95000"/>
                  <a:lumOff val="5000"/>
                </a:schemeClr>
              </a:solidFill>
              <a:latin typeface="华文行楷" panose="02010800040101010101" pitchFamily="2" charset="-122"/>
              <a:ea typeface="华文行楷" panose="02010800040101010101" pitchFamily="2" charset="-122"/>
            </a:endParaRPr>
          </a:p>
        </p:txBody>
      </p:sp>
      <p:sp>
        <p:nvSpPr>
          <p:cNvPr id="20485" name="矩形 13"/>
          <p:cNvSpPr>
            <a:spLocks noChangeArrowheads="1"/>
          </p:cNvSpPr>
          <p:nvPr/>
        </p:nvSpPr>
        <p:spPr bwMode="auto">
          <a:xfrm>
            <a:off x="5611813" y="2576195"/>
            <a:ext cx="2359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The 2015 work plan</a:t>
            </a:r>
            <a:endParaRPr lang="zh-CN" altLang="en-US" sz="1800">
              <a:solidFill>
                <a:schemeClr val="tx1">
                  <a:lumMod val="95000"/>
                  <a:lumOff val="5000"/>
                </a:schemeClr>
              </a:solidFill>
              <a:latin typeface="Arial" panose="020B0604020202020204" pitchFamily="34" charset="0"/>
            </a:endParaRPr>
          </a:p>
        </p:txBody>
      </p:sp>
      <p:grpSp>
        <p:nvGrpSpPr>
          <p:cNvPr id="20486" name="组合 5"/>
          <p:cNvGrpSpPr/>
          <p:nvPr/>
        </p:nvGrpSpPr>
        <p:grpSpPr bwMode="auto">
          <a:xfrm>
            <a:off x="10414000" y="0"/>
            <a:ext cx="1247775" cy="1254125"/>
            <a:chOff x="0" y="0"/>
            <a:chExt cx="1247245" cy="1253579"/>
          </a:xfrm>
        </p:grpSpPr>
        <p:sp>
          <p:nvSpPr>
            <p:cNvPr id="20488" name="任意多边形 6"/>
            <p:cNvSpPr>
              <a:spLocks noChangeArrowheads="1"/>
            </p:cNvSpPr>
            <p:nvPr/>
          </p:nvSpPr>
          <p:spPr bwMode="auto">
            <a:xfrm>
              <a:off x="198647" y="0"/>
              <a:ext cx="849951" cy="1253579"/>
            </a:xfrm>
            <a:custGeom>
              <a:avLst/>
              <a:gdLst>
                <a:gd name="T0" fmla="*/ 0 w 1143000"/>
                <a:gd name="T1" fmla="*/ 0 h 1253613"/>
                <a:gd name="T2" fmla="*/ 469991 w 1143000"/>
                <a:gd name="T3" fmla="*/ 0 h 1253613"/>
                <a:gd name="T4" fmla="*/ 469991 w 1143000"/>
                <a:gd name="T5" fmla="*/ 1253511 h 1253613"/>
                <a:gd name="T6" fmla="*/ 466171 w 1143000"/>
                <a:gd name="T7" fmla="*/ 1253511 h 1253613"/>
                <a:gd name="T8" fmla="*/ 234995 w 1143000"/>
                <a:gd name="T9" fmla="*/ 840047 h 1253613"/>
                <a:gd name="T10" fmla="*/ 3819 w 1143000"/>
                <a:gd name="T11" fmla="*/ 1253511 h 1253613"/>
                <a:gd name="T12" fmla="*/ 0 w 1143000"/>
                <a:gd name="T13" fmla="*/ 1253511 h 1253613"/>
                <a:gd name="T14" fmla="*/ 0 60000 65536"/>
                <a:gd name="T15" fmla="*/ 0 60000 65536"/>
                <a:gd name="T16" fmla="*/ 0 60000 65536"/>
                <a:gd name="T17" fmla="*/ 0 60000 65536"/>
                <a:gd name="T18" fmla="*/ 0 60000 65536"/>
                <a:gd name="T19" fmla="*/ 0 60000 65536"/>
                <a:gd name="T20" fmla="*/ 0 60000 65536"/>
                <a:gd name="T21" fmla="*/ 0 w 1143000"/>
                <a:gd name="T22" fmla="*/ 0 h 1253613"/>
                <a:gd name="T23" fmla="*/ 1143000 w 1143000"/>
                <a:gd name="T24" fmla="*/ 1253613 h 12536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3000" h="1253613">
                  <a:moveTo>
                    <a:pt x="0" y="0"/>
                  </a:moveTo>
                  <a:lnTo>
                    <a:pt x="1143000" y="0"/>
                  </a:lnTo>
                  <a:lnTo>
                    <a:pt x="1143000" y="1253613"/>
                  </a:lnTo>
                  <a:lnTo>
                    <a:pt x="1133711" y="1253613"/>
                  </a:lnTo>
                  <a:lnTo>
                    <a:pt x="571500" y="840116"/>
                  </a:lnTo>
                  <a:lnTo>
                    <a:pt x="9288" y="1253613"/>
                  </a:lnTo>
                  <a:lnTo>
                    <a:pt x="0" y="1253613"/>
                  </a:lnTo>
                  <a:lnTo>
                    <a:pt x="0" y="0"/>
                  </a:lnTo>
                  <a:close/>
                </a:path>
              </a:pathLst>
            </a:custGeom>
            <a:solidFill>
              <a:schemeClr val="tx1"/>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0489" name="矩形 7"/>
            <p:cNvSpPr>
              <a:spLocks noChangeArrowheads="1"/>
            </p:cNvSpPr>
            <p:nvPr/>
          </p:nvSpPr>
          <p:spPr bwMode="auto">
            <a:xfrm>
              <a:off x="0" y="387693"/>
              <a:ext cx="12472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0" name="直接连接符 9"/>
            <p:cNvSpPr>
              <a:spLocks noChangeShapeType="1"/>
            </p:cNvSpPr>
            <p:nvPr/>
          </p:nvSpPr>
          <p:spPr bwMode="auto">
            <a:xfrm>
              <a:off x="263622" y="440871"/>
              <a:ext cx="720000" cy="1"/>
            </a:xfrm>
            <a:prstGeom prst="line">
              <a:avLst/>
            </a:prstGeom>
            <a:noFill/>
            <a:ln w="63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20491" name="矩形 10"/>
            <p:cNvSpPr>
              <a:spLocks noChangeArrowheads="1"/>
            </p:cNvSpPr>
            <p:nvPr/>
          </p:nvSpPr>
          <p:spPr bwMode="auto">
            <a:xfrm>
              <a:off x="0" y="141160"/>
              <a:ext cx="12472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24542" y="992911"/>
            <a:ext cx="3911349" cy="4842622"/>
          </a:xfrm>
          <a:prstGeom prst="rect">
            <a:avLst/>
          </a:prstGeom>
        </p:spPr>
      </p:pic>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8" name="Group 6"/>
          <p:cNvGrpSpPr/>
          <p:nvPr/>
        </p:nvGrpSpPr>
        <p:grpSpPr bwMode="auto">
          <a:xfrm>
            <a:off x="903288" y="1808163"/>
            <a:ext cx="10385425" cy="3673475"/>
            <a:chOff x="0" y="0"/>
            <a:chExt cx="5683" cy="2010"/>
          </a:xfrm>
        </p:grpSpPr>
        <p:sp>
          <p:nvSpPr>
            <p:cNvPr id="21537" name="Freeform 7"/>
            <p:cNvSpPr>
              <a:spLocks noChangeArrowheads="1"/>
            </p:cNvSpPr>
            <p:nvPr/>
          </p:nvSpPr>
          <p:spPr bwMode="auto">
            <a:xfrm>
              <a:off x="0" y="0"/>
              <a:ext cx="4191" cy="2010"/>
            </a:xfrm>
            <a:custGeom>
              <a:avLst/>
              <a:gdLst>
                <a:gd name="T0" fmla="*/ 2147483646 w 573"/>
                <a:gd name="T1" fmla="*/ 0 h 273"/>
                <a:gd name="T2" fmla="*/ 2147483646 w 573"/>
                <a:gd name="T3" fmla="*/ 2147483646 h 273"/>
                <a:gd name="T4" fmla="*/ 2147483646 w 573"/>
                <a:gd name="T5" fmla="*/ 2147483646 h 273"/>
                <a:gd name="T6" fmla="*/ 2147483646 w 573"/>
                <a:gd name="T7" fmla="*/ 2147483646 h 273"/>
                <a:gd name="T8" fmla="*/ 2147483646 w 573"/>
                <a:gd name="T9" fmla="*/ 2147483646 h 273"/>
                <a:gd name="T10" fmla="*/ 2147483646 w 573"/>
                <a:gd name="T11" fmla="*/ 2147483646 h 273"/>
                <a:gd name="T12" fmla="*/ 2147483646 w 573"/>
                <a:gd name="T13" fmla="*/ 2147483646 h 273"/>
                <a:gd name="T14" fmla="*/ 2147483646 w 573"/>
                <a:gd name="T15" fmla="*/ 2147483646 h 273"/>
                <a:gd name="T16" fmla="*/ 2147483646 w 573"/>
                <a:gd name="T17" fmla="*/ 2147483646 h 273"/>
                <a:gd name="T18" fmla="*/ 2147483646 w 573"/>
                <a:gd name="T19" fmla="*/ 2147483646 h 273"/>
                <a:gd name="T20" fmla="*/ 2147483646 w 573"/>
                <a:gd name="T21" fmla="*/ 2147483646 h 273"/>
                <a:gd name="T22" fmla="*/ 2147483646 w 573"/>
                <a:gd name="T23" fmla="*/ 2147483646 h 273"/>
                <a:gd name="T24" fmla="*/ 2147483646 w 573"/>
                <a:gd name="T25" fmla="*/ 2147483646 h 273"/>
                <a:gd name="T26" fmla="*/ 2147483646 w 573"/>
                <a:gd name="T27" fmla="*/ 2147483646 h 273"/>
                <a:gd name="T28" fmla="*/ 2147483646 w 573"/>
                <a:gd name="T29" fmla="*/ 2147483646 h 273"/>
                <a:gd name="T30" fmla="*/ 2147483646 w 573"/>
                <a:gd name="T31" fmla="*/ 2147483646 h 273"/>
                <a:gd name="T32" fmla="*/ 0 w 573"/>
                <a:gd name="T33" fmla="*/ 2147483646 h 273"/>
                <a:gd name="T34" fmla="*/ 2147483646 w 573"/>
                <a:gd name="T35" fmla="*/ 2147483646 h 273"/>
                <a:gd name="T36" fmla="*/ 2147483646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73"/>
                <a:gd name="T58" fmla="*/ 0 h 273"/>
                <a:gd name="T59" fmla="*/ 573 w 573"/>
                <a:gd name="T60" fmla="*/ 273 h 27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rgbClr val="DCDDD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38" name="Oval 8"/>
            <p:cNvSpPr>
              <a:spLocks noChangeArrowheads="1"/>
            </p:cNvSpPr>
            <p:nvPr/>
          </p:nvSpPr>
          <p:spPr bwMode="auto">
            <a:xfrm>
              <a:off x="263" y="251"/>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21539" name="Oval 9"/>
            <p:cNvSpPr>
              <a:spLocks noChangeArrowheads="1"/>
            </p:cNvSpPr>
            <p:nvPr/>
          </p:nvSpPr>
          <p:spPr bwMode="auto">
            <a:xfrm>
              <a:off x="395" y="383"/>
              <a:ext cx="1243" cy="1252"/>
            </a:xfrm>
            <a:prstGeom prst="ellipse">
              <a:avLst/>
            </a:prstGeom>
            <a:solidFill>
              <a:srgbClr val="3A3838"/>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21540" name="Freeform 10"/>
            <p:cNvSpPr>
              <a:spLocks noChangeArrowheads="1"/>
            </p:cNvSpPr>
            <p:nvPr/>
          </p:nvSpPr>
          <p:spPr bwMode="auto">
            <a:xfrm>
              <a:off x="2831" y="324"/>
              <a:ext cx="2852" cy="1370"/>
            </a:xfrm>
            <a:custGeom>
              <a:avLst/>
              <a:gdLst>
                <a:gd name="T0" fmla="*/ 2147483646 w 390"/>
                <a:gd name="T1" fmla="*/ 0 h 186"/>
                <a:gd name="T2" fmla="*/ 2147483646 w 390"/>
                <a:gd name="T3" fmla="*/ 2147483646 h 186"/>
                <a:gd name="T4" fmla="*/ 2147483646 w 390"/>
                <a:gd name="T5" fmla="*/ 2147483646 h 186"/>
                <a:gd name="T6" fmla="*/ 2147483646 w 390"/>
                <a:gd name="T7" fmla="*/ 2147483646 h 186"/>
                <a:gd name="T8" fmla="*/ 2147483646 w 390"/>
                <a:gd name="T9" fmla="*/ 2147483646 h 186"/>
                <a:gd name="T10" fmla="*/ 2147483646 w 390"/>
                <a:gd name="T11" fmla="*/ 2147483646 h 186"/>
                <a:gd name="T12" fmla="*/ 2147483646 w 390"/>
                <a:gd name="T13" fmla="*/ 2147483646 h 186"/>
                <a:gd name="T14" fmla="*/ 2147483646 w 390"/>
                <a:gd name="T15" fmla="*/ 2147483646 h 186"/>
                <a:gd name="T16" fmla="*/ 2147483646 w 390"/>
                <a:gd name="T17" fmla="*/ 2147483646 h 186"/>
                <a:gd name="T18" fmla="*/ 2147483646 w 390"/>
                <a:gd name="T19" fmla="*/ 2147483646 h 186"/>
                <a:gd name="T20" fmla="*/ 2147483646 w 390"/>
                <a:gd name="T21" fmla="*/ 2147483646 h 186"/>
                <a:gd name="T22" fmla="*/ 2147483646 w 390"/>
                <a:gd name="T23" fmla="*/ 2147483646 h 186"/>
                <a:gd name="T24" fmla="*/ 2147483646 w 390"/>
                <a:gd name="T25" fmla="*/ 2147483646 h 186"/>
                <a:gd name="T26" fmla="*/ 2147483646 w 390"/>
                <a:gd name="T27" fmla="*/ 2147483646 h 186"/>
                <a:gd name="T28" fmla="*/ 2147483646 w 390"/>
                <a:gd name="T29" fmla="*/ 2147483646 h 186"/>
                <a:gd name="T30" fmla="*/ 2147483646 w 390"/>
                <a:gd name="T31" fmla="*/ 2147483646 h 186"/>
                <a:gd name="T32" fmla="*/ 0 w 390"/>
                <a:gd name="T33" fmla="*/ 2147483646 h 186"/>
                <a:gd name="T34" fmla="*/ 2147483646 w 390"/>
                <a:gd name="T35" fmla="*/ 2147483646 h 186"/>
                <a:gd name="T36" fmla="*/ 2147483646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90"/>
                <a:gd name="T58" fmla="*/ 0 h 186"/>
                <a:gd name="T59" fmla="*/ 390 w 390"/>
                <a:gd name="T60" fmla="*/ 186 h 18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rgbClr val="DCDDD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41" name="Oval 11"/>
            <p:cNvSpPr>
              <a:spLocks noChangeArrowheads="1"/>
            </p:cNvSpPr>
            <p:nvPr/>
          </p:nvSpPr>
          <p:spPr bwMode="auto">
            <a:xfrm>
              <a:off x="3006" y="486"/>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21542" name="Oval 12"/>
            <p:cNvSpPr>
              <a:spLocks noChangeArrowheads="1"/>
            </p:cNvSpPr>
            <p:nvPr/>
          </p:nvSpPr>
          <p:spPr bwMode="auto">
            <a:xfrm>
              <a:off x="3145" y="626"/>
              <a:ext cx="753" cy="766"/>
            </a:xfrm>
            <a:prstGeom prst="ellipse">
              <a:avLst/>
            </a:prstGeom>
            <a:solidFill>
              <a:srgbClr val="C81812"/>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21543" name="Oval 13"/>
            <p:cNvSpPr>
              <a:spLocks noChangeArrowheads="1"/>
            </p:cNvSpPr>
            <p:nvPr/>
          </p:nvSpPr>
          <p:spPr bwMode="auto">
            <a:xfrm>
              <a:off x="4878" y="655"/>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21544" name="Oval 14"/>
            <p:cNvSpPr>
              <a:spLocks noChangeArrowheads="1"/>
            </p:cNvSpPr>
            <p:nvPr/>
          </p:nvSpPr>
          <p:spPr bwMode="auto">
            <a:xfrm>
              <a:off x="5017" y="788"/>
              <a:ext cx="432" cy="434"/>
            </a:xfrm>
            <a:prstGeom prst="ellipse">
              <a:avLst/>
            </a:prstGeom>
            <a:solidFill>
              <a:srgbClr val="3A3838"/>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21545" name="Freeform 15"/>
            <p:cNvSpPr>
              <a:spLocks noChangeArrowheads="1"/>
            </p:cNvSpPr>
            <p:nvPr/>
          </p:nvSpPr>
          <p:spPr bwMode="auto">
            <a:xfrm>
              <a:off x="1997" y="854"/>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 name="T15" fmla="*/ 0 w 263"/>
                <a:gd name="T16" fmla="*/ 0 h 309"/>
                <a:gd name="T17" fmla="*/ 263 w 263"/>
                <a:gd name="T18" fmla="*/ 309 h 309"/>
              </a:gdLst>
              <a:ahLst/>
              <a:cxnLst>
                <a:cxn ang="T10">
                  <a:pos x="T0" y="T1"/>
                </a:cxn>
                <a:cxn ang="T11">
                  <a:pos x="T2" y="T3"/>
                </a:cxn>
                <a:cxn ang="T12">
                  <a:pos x="T4" y="T5"/>
                </a:cxn>
                <a:cxn ang="T13">
                  <a:pos x="T6" y="T7"/>
                </a:cxn>
                <a:cxn ang="T14">
                  <a:pos x="T8" y="T9"/>
                </a:cxn>
              </a:cxnLst>
              <a:rect l="T15" t="T16" r="T17" b="T18"/>
              <a:pathLst>
                <a:path w="263" h="309">
                  <a:moveTo>
                    <a:pt x="0" y="0"/>
                  </a:moveTo>
                  <a:lnTo>
                    <a:pt x="263" y="155"/>
                  </a:lnTo>
                  <a:lnTo>
                    <a:pt x="0" y="309"/>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46" name="Freeform 16"/>
            <p:cNvSpPr>
              <a:spLocks noChangeArrowheads="1"/>
            </p:cNvSpPr>
            <p:nvPr/>
          </p:nvSpPr>
          <p:spPr bwMode="auto">
            <a:xfrm>
              <a:off x="4191" y="898"/>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 name="T15" fmla="*/ 0 w 175"/>
                <a:gd name="T16" fmla="*/ 0 h 214"/>
                <a:gd name="T17" fmla="*/ 175 w 175"/>
                <a:gd name="T18" fmla="*/ 214 h 214"/>
              </a:gdLst>
              <a:ahLst/>
              <a:cxnLst>
                <a:cxn ang="T10">
                  <a:pos x="T0" y="T1"/>
                </a:cxn>
                <a:cxn ang="T11">
                  <a:pos x="T2" y="T3"/>
                </a:cxn>
                <a:cxn ang="T12">
                  <a:pos x="T4" y="T5"/>
                </a:cxn>
                <a:cxn ang="T13">
                  <a:pos x="T6" y="T7"/>
                </a:cxn>
                <a:cxn ang="T14">
                  <a:pos x="T8" y="T9"/>
                </a:cxn>
              </a:cxnLst>
              <a:rect l="T15" t="T16" r="T17" b="T18"/>
              <a:pathLst>
                <a:path w="175" h="214">
                  <a:moveTo>
                    <a:pt x="0" y="0"/>
                  </a:moveTo>
                  <a:lnTo>
                    <a:pt x="175" y="111"/>
                  </a:lnTo>
                  <a:lnTo>
                    <a:pt x="0" y="214"/>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1509" name="Group 98"/>
          <p:cNvGrpSpPr/>
          <p:nvPr/>
        </p:nvGrpSpPr>
        <p:grpSpPr bwMode="auto">
          <a:xfrm>
            <a:off x="1941513" y="2976563"/>
            <a:ext cx="1566862" cy="1449387"/>
            <a:chOff x="0" y="0"/>
            <a:chExt cx="1120" cy="1035"/>
          </a:xfrm>
        </p:grpSpPr>
        <p:sp>
          <p:nvSpPr>
            <p:cNvPr id="21533" name="Freeform 99"/>
            <p:cNvSpPr>
              <a:spLocks noEditPoints="1" noChangeArrowheads="1"/>
            </p:cNvSpPr>
            <p:nvPr/>
          </p:nvSpPr>
          <p:spPr bwMode="auto">
            <a:xfrm>
              <a:off x="449" y="0"/>
              <a:ext cx="671" cy="671"/>
            </a:xfrm>
            <a:custGeom>
              <a:avLst/>
              <a:gdLst>
                <a:gd name="T0" fmla="*/ 3448 w 282"/>
                <a:gd name="T1" fmla="*/ 333 h 282"/>
                <a:gd name="T2" fmla="*/ 2208 w 282"/>
                <a:gd name="T3" fmla="*/ 333 h 282"/>
                <a:gd name="T4" fmla="*/ 0 w 282"/>
                <a:gd name="T5" fmla="*/ 2548 h 282"/>
                <a:gd name="T6" fmla="*/ 1240 w 282"/>
                <a:gd name="T7" fmla="*/ 3800 h 282"/>
                <a:gd name="T8" fmla="*/ 3448 w 282"/>
                <a:gd name="T9" fmla="*/ 1592 h 282"/>
                <a:gd name="T10" fmla="*/ 3448 w 282"/>
                <a:gd name="T11" fmla="*/ 333 h 282"/>
                <a:gd name="T12" fmla="*/ 742 w 282"/>
                <a:gd name="T13" fmla="*/ 2570 h 282"/>
                <a:gd name="T14" fmla="*/ 595 w 282"/>
                <a:gd name="T15" fmla="*/ 2422 h 282"/>
                <a:gd name="T16" fmla="*/ 2463 w 282"/>
                <a:gd name="T17" fmla="*/ 566 h 282"/>
                <a:gd name="T18" fmla="*/ 2615 w 282"/>
                <a:gd name="T19" fmla="*/ 566 h 282"/>
                <a:gd name="T20" fmla="*/ 2615 w 282"/>
                <a:gd name="T21" fmla="*/ 714 h 282"/>
                <a:gd name="T22" fmla="*/ 742 w 282"/>
                <a:gd name="T23" fmla="*/ 2570 h 282"/>
                <a:gd name="T24" fmla="*/ 1054 w 282"/>
                <a:gd name="T25" fmla="*/ 2881 h 282"/>
                <a:gd name="T26" fmla="*/ 899 w 282"/>
                <a:gd name="T27" fmla="*/ 2734 h 282"/>
                <a:gd name="T28" fmla="*/ 2922 w 282"/>
                <a:gd name="T29" fmla="*/ 714 h 282"/>
                <a:gd name="T30" fmla="*/ 3074 w 282"/>
                <a:gd name="T31" fmla="*/ 714 h 282"/>
                <a:gd name="T32" fmla="*/ 3074 w 282"/>
                <a:gd name="T33" fmla="*/ 861 h 282"/>
                <a:gd name="T34" fmla="*/ 1054 w 282"/>
                <a:gd name="T35" fmla="*/ 2881 h 282"/>
                <a:gd name="T36" fmla="*/ 1359 w 282"/>
                <a:gd name="T37" fmla="*/ 3193 h 282"/>
                <a:gd name="T38" fmla="*/ 1211 w 282"/>
                <a:gd name="T39" fmla="*/ 3046 h 282"/>
                <a:gd name="T40" fmla="*/ 3086 w 282"/>
                <a:gd name="T41" fmla="*/ 1183 h 282"/>
                <a:gd name="T42" fmla="*/ 3234 w 282"/>
                <a:gd name="T43" fmla="*/ 1183 h 282"/>
                <a:gd name="T44" fmla="*/ 3234 w 282"/>
                <a:gd name="T45" fmla="*/ 1337 h 282"/>
                <a:gd name="T46" fmla="*/ 1359 w 282"/>
                <a:gd name="T47" fmla="*/ 3193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2"/>
                <a:gd name="T73" fmla="*/ 0 h 282"/>
                <a:gd name="T74" fmla="*/ 282 w 282"/>
                <a:gd name="T75" fmla="*/ 282 h 2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34" name="Freeform 100"/>
            <p:cNvSpPr>
              <a:spLocks noChangeArrowheads="1"/>
            </p:cNvSpPr>
            <p:nvPr/>
          </p:nvSpPr>
          <p:spPr bwMode="auto">
            <a:xfrm>
              <a:off x="78" y="571"/>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4"/>
                <a:gd name="T34" fmla="*/ 0 h 464"/>
                <a:gd name="T35" fmla="*/ 464 w 464"/>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35" name="Freeform 101"/>
            <p:cNvSpPr>
              <a:spLocks noChangeArrowheads="1"/>
            </p:cNvSpPr>
            <p:nvPr/>
          </p:nvSpPr>
          <p:spPr bwMode="auto">
            <a:xfrm>
              <a:off x="0" y="7"/>
              <a:ext cx="490" cy="493"/>
            </a:xfrm>
            <a:custGeom>
              <a:avLst/>
              <a:gdLst>
                <a:gd name="T0" fmla="*/ 1387 w 206"/>
                <a:gd name="T1" fmla="*/ 0 h 207"/>
                <a:gd name="T2" fmla="*/ 1035 w 206"/>
                <a:gd name="T3" fmla="*/ 57 h 207"/>
                <a:gd name="T4" fmla="*/ 1075 w 206"/>
                <a:gd name="T5" fmla="*/ 79 h 207"/>
                <a:gd name="T6" fmla="*/ 1572 w 206"/>
                <a:gd name="T7" fmla="*/ 579 h 207"/>
                <a:gd name="T8" fmla="*/ 1572 w 206"/>
                <a:gd name="T9" fmla="*/ 1515 h 207"/>
                <a:gd name="T10" fmla="*/ 645 w 206"/>
                <a:gd name="T11" fmla="*/ 1515 h 207"/>
                <a:gd name="T12" fmla="*/ 147 w 206"/>
                <a:gd name="T13" fmla="*/ 1015 h 207"/>
                <a:gd name="T14" fmla="*/ 78 w 206"/>
                <a:gd name="T15" fmla="*/ 919 h 207"/>
                <a:gd name="T16" fmla="*/ 0 w 206"/>
                <a:gd name="T17" fmla="*/ 1408 h 207"/>
                <a:gd name="T18" fmla="*/ 1387 w 206"/>
                <a:gd name="T19" fmla="*/ 2796 h 207"/>
                <a:gd name="T20" fmla="*/ 2773 w 206"/>
                <a:gd name="T21" fmla="*/ 1408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6"/>
                <a:gd name="T37" fmla="*/ 0 h 207"/>
                <a:gd name="T38" fmla="*/ 206 w 206"/>
                <a:gd name="T39" fmla="*/ 207 h 2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36" name="Freeform 102"/>
            <p:cNvSpPr>
              <a:spLocks noEditPoints="1" noChangeArrowheads="1"/>
            </p:cNvSpPr>
            <p:nvPr/>
          </p:nvSpPr>
          <p:spPr bwMode="auto">
            <a:xfrm>
              <a:off x="606" y="593"/>
              <a:ext cx="445" cy="442"/>
            </a:xfrm>
            <a:custGeom>
              <a:avLst/>
              <a:gdLst>
                <a:gd name="T0" fmla="*/ 2208 w 187"/>
                <a:gd name="T1" fmla="*/ 2186 h 186"/>
                <a:gd name="T2" fmla="*/ 2208 w 187"/>
                <a:gd name="T3" fmla="*/ 1100 h 186"/>
                <a:gd name="T4" fmla="*/ 1092 w 187"/>
                <a:gd name="T5" fmla="*/ 0 h 186"/>
                <a:gd name="T6" fmla="*/ 0 w 187"/>
                <a:gd name="T7" fmla="*/ 1084 h 186"/>
                <a:gd name="T8" fmla="*/ 1121 w 187"/>
                <a:gd name="T9" fmla="*/ 2186 h 186"/>
                <a:gd name="T10" fmla="*/ 2208 w 187"/>
                <a:gd name="T11" fmla="*/ 2186 h 186"/>
                <a:gd name="T12" fmla="*/ 1466 w 187"/>
                <a:gd name="T13" fmla="*/ 1452 h 186"/>
                <a:gd name="T14" fmla="*/ 1925 w 187"/>
                <a:gd name="T15" fmla="*/ 1452 h 186"/>
                <a:gd name="T16" fmla="*/ 1925 w 187"/>
                <a:gd name="T17" fmla="*/ 1903 h 186"/>
                <a:gd name="T18" fmla="*/ 1466 w 187"/>
                <a:gd name="T19" fmla="*/ 1903 h 186"/>
                <a:gd name="T20" fmla="*/ 1466 w 187"/>
                <a:gd name="T21" fmla="*/ 1452 h 1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7"/>
                <a:gd name="T34" fmla="*/ 0 h 186"/>
                <a:gd name="T35" fmla="*/ 187 w 187"/>
                <a:gd name="T36" fmla="*/ 186 h 1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1510" name="Group 11"/>
          <p:cNvGrpSpPr/>
          <p:nvPr/>
        </p:nvGrpSpPr>
        <p:grpSpPr bwMode="auto">
          <a:xfrm>
            <a:off x="10137775" y="3368675"/>
            <a:ext cx="606425" cy="509588"/>
            <a:chOff x="0" y="0"/>
            <a:chExt cx="1325" cy="1112"/>
          </a:xfrm>
        </p:grpSpPr>
        <p:sp>
          <p:nvSpPr>
            <p:cNvPr id="21521" name="Oval 12"/>
            <p:cNvSpPr>
              <a:spLocks noChangeArrowheads="1"/>
            </p:cNvSpPr>
            <p:nvPr/>
          </p:nvSpPr>
          <p:spPr bwMode="auto">
            <a:xfrm>
              <a:off x="439" y="0"/>
              <a:ext cx="447" cy="444"/>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1522" name="Freeform 13"/>
            <p:cNvSpPr>
              <a:spLocks noChangeArrowheads="1"/>
            </p:cNvSpPr>
            <p:nvPr/>
          </p:nvSpPr>
          <p:spPr bwMode="auto">
            <a:xfrm>
              <a:off x="306" y="480"/>
              <a:ext cx="713" cy="632"/>
            </a:xfrm>
            <a:custGeom>
              <a:avLst/>
              <a:gdLst>
                <a:gd name="T0" fmla="*/ 2683 w 300"/>
                <a:gd name="T1" fmla="*/ 0 h 266"/>
                <a:gd name="T2" fmla="*/ 2015 w 300"/>
                <a:gd name="T3" fmla="*/ 898 h 266"/>
                <a:gd name="T4" fmla="*/ 1345 w 300"/>
                <a:gd name="T5" fmla="*/ 0 h 266"/>
                <a:gd name="T6" fmla="*/ 0 w 300"/>
                <a:gd name="T7" fmla="*/ 1932 h 266"/>
                <a:gd name="T8" fmla="*/ 0 w 300"/>
                <a:gd name="T9" fmla="*/ 3167 h 266"/>
                <a:gd name="T10" fmla="*/ 0 w 300"/>
                <a:gd name="T11" fmla="*/ 3167 h 266"/>
                <a:gd name="T12" fmla="*/ 2015 w 300"/>
                <a:gd name="T13" fmla="*/ 3569 h 266"/>
                <a:gd name="T14" fmla="*/ 4028 w 300"/>
                <a:gd name="T15" fmla="*/ 3167 h 266"/>
                <a:gd name="T16" fmla="*/ 4028 w 300"/>
                <a:gd name="T17" fmla="*/ 3167 h 266"/>
                <a:gd name="T18" fmla="*/ 4028 w 300"/>
                <a:gd name="T19" fmla="*/ 1932 h 266"/>
                <a:gd name="T20" fmla="*/ 2683 w 300"/>
                <a:gd name="T21" fmla="*/ 0 h 2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0"/>
                <a:gd name="T34" fmla="*/ 0 h 266"/>
                <a:gd name="T35" fmla="*/ 300 w 300"/>
                <a:gd name="T36" fmla="*/ 266 h 2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23" name="Freeform 14"/>
            <p:cNvSpPr>
              <a:spLocks noChangeArrowheads="1"/>
            </p:cNvSpPr>
            <p:nvPr/>
          </p:nvSpPr>
          <p:spPr bwMode="auto">
            <a:xfrm>
              <a:off x="629" y="461"/>
              <a:ext cx="69" cy="42"/>
            </a:xfrm>
            <a:custGeom>
              <a:avLst/>
              <a:gdLst>
                <a:gd name="T0" fmla="*/ 390 w 29"/>
                <a:gd name="T1" fmla="*/ 0 h 18"/>
                <a:gd name="T2" fmla="*/ 188 w 29"/>
                <a:gd name="T3" fmla="*/ 0 h 18"/>
                <a:gd name="T4" fmla="*/ 0 w 29"/>
                <a:gd name="T5" fmla="*/ 0 h 18"/>
                <a:gd name="T6" fmla="*/ 79 w 29"/>
                <a:gd name="T7" fmla="*/ 229 h 18"/>
                <a:gd name="T8" fmla="*/ 312 w 29"/>
                <a:gd name="T9" fmla="*/ 217 h 18"/>
                <a:gd name="T10" fmla="*/ 390 w 29"/>
                <a:gd name="T11" fmla="*/ 0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24" name="Freeform 15"/>
            <p:cNvSpPr>
              <a:spLocks noChangeArrowheads="1"/>
            </p:cNvSpPr>
            <p:nvPr/>
          </p:nvSpPr>
          <p:spPr bwMode="auto">
            <a:xfrm>
              <a:off x="622" y="508"/>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 name="T12" fmla="*/ 0 60000 65536"/>
                <a:gd name="T13" fmla="*/ 0 60000 65536"/>
                <a:gd name="T14" fmla="*/ 0 60000 65536"/>
                <a:gd name="T15" fmla="*/ 0 60000 65536"/>
                <a:gd name="T16" fmla="*/ 0 60000 65536"/>
                <a:gd name="T17" fmla="*/ 0 60000 65536"/>
                <a:gd name="T18" fmla="*/ 0 w 81"/>
                <a:gd name="T19" fmla="*/ 0 h 107"/>
                <a:gd name="T20" fmla="*/ 81 w 81"/>
                <a:gd name="T21" fmla="*/ 107 h 107"/>
              </a:gdLst>
              <a:ahLst/>
              <a:cxnLst>
                <a:cxn ang="T12">
                  <a:pos x="T0" y="T1"/>
                </a:cxn>
                <a:cxn ang="T13">
                  <a:pos x="T2" y="T3"/>
                </a:cxn>
                <a:cxn ang="T14">
                  <a:pos x="T4" y="T5"/>
                </a:cxn>
                <a:cxn ang="T15">
                  <a:pos x="T6" y="T7"/>
                </a:cxn>
                <a:cxn ang="T16">
                  <a:pos x="T8" y="T9"/>
                </a:cxn>
                <a:cxn ang="T17">
                  <a:pos x="T10" y="T11"/>
                </a:cxn>
              </a:cxnLst>
              <a:rect l="T18" t="T19" r="T20" b="T21"/>
              <a:pathLst>
                <a:path w="81" h="107">
                  <a:moveTo>
                    <a:pt x="21" y="0"/>
                  </a:moveTo>
                  <a:lnTo>
                    <a:pt x="62" y="0"/>
                  </a:lnTo>
                  <a:lnTo>
                    <a:pt x="81" y="62"/>
                  </a:lnTo>
                  <a:lnTo>
                    <a:pt x="40" y="107"/>
                  </a:lnTo>
                  <a:lnTo>
                    <a:pt x="0" y="62"/>
                  </a:lnTo>
                  <a:lnTo>
                    <a:pt x="21"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25" name="Freeform 16"/>
            <p:cNvSpPr>
              <a:spLocks noChangeArrowheads="1"/>
            </p:cNvSpPr>
            <p:nvPr/>
          </p:nvSpPr>
          <p:spPr bwMode="auto">
            <a:xfrm>
              <a:off x="240" y="549"/>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 name="T12" fmla="*/ 0 60000 65536"/>
                <a:gd name="T13" fmla="*/ 0 60000 65536"/>
                <a:gd name="T14" fmla="*/ 0 60000 65536"/>
                <a:gd name="T15" fmla="*/ 0 60000 65536"/>
                <a:gd name="T16" fmla="*/ 0 60000 65536"/>
                <a:gd name="T17" fmla="*/ 0 60000 65536"/>
                <a:gd name="T18" fmla="*/ 0 w 59"/>
                <a:gd name="T19" fmla="*/ 0 h 80"/>
                <a:gd name="T20" fmla="*/ 59 w 59"/>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59" h="80">
                  <a:moveTo>
                    <a:pt x="28" y="80"/>
                  </a:moveTo>
                  <a:lnTo>
                    <a:pt x="59" y="47"/>
                  </a:lnTo>
                  <a:lnTo>
                    <a:pt x="45" y="0"/>
                  </a:lnTo>
                  <a:lnTo>
                    <a:pt x="14" y="0"/>
                  </a:lnTo>
                  <a:lnTo>
                    <a:pt x="0" y="47"/>
                  </a:lnTo>
                  <a:lnTo>
                    <a:pt x="28" y="8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26" name="Freeform 17"/>
            <p:cNvSpPr>
              <a:spLocks noChangeArrowheads="1"/>
            </p:cNvSpPr>
            <p:nvPr/>
          </p:nvSpPr>
          <p:spPr bwMode="auto">
            <a:xfrm>
              <a:off x="0" y="527"/>
              <a:ext cx="387" cy="475"/>
            </a:xfrm>
            <a:custGeom>
              <a:avLst/>
              <a:gdLst>
                <a:gd name="T0" fmla="*/ 2023 w 163"/>
                <a:gd name="T1" fmla="*/ 0 h 200"/>
                <a:gd name="T2" fmla="*/ 1510 w 163"/>
                <a:gd name="T3" fmla="*/ 682 h 200"/>
                <a:gd name="T4" fmla="*/ 1004 w 163"/>
                <a:gd name="T5" fmla="*/ 0 h 200"/>
                <a:gd name="T6" fmla="*/ 0 w 163"/>
                <a:gd name="T7" fmla="*/ 1449 h 200"/>
                <a:gd name="T8" fmla="*/ 0 w 163"/>
                <a:gd name="T9" fmla="*/ 2370 h 200"/>
                <a:gd name="T10" fmla="*/ 0 w 163"/>
                <a:gd name="T11" fmla="*/ 2370 h 200"/>
                <a:gd name="T12" fmla="*/ 1510 w 163"/>
                <a:gd name="T13" fmla="*/ 2679 h 200"/>
                <a:gd name="T14" fmla="*/ 1539 w 163"/>
                <a:gd name="T15" fmla="*/ 2679 h 200"/>
                <a:gd name="T16" fmla="*/ 1539 w 163"/>
                <a:gd name="T17" fmla="*/ 1665 h 200"/>
                <a:gd name="T18" fmla="*/ 2182 w 163"/>
                <a:gd name="T19" fmla="*/ 78 h 200"/>
                <a:gd name="T20" fmla="*/ 2023 w 163"/>
                <a:gd name="T21" fmla="*/ 0 h 2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3"/>
                <a:gd name="T34" fmla="*/ 0 h 200"/>
                <a:gd name="T35" fmla="*/ 163 w 163"/>
                <a:gd name="T36" fmla="*/ 200 h 2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27" name="Freeform 18"/>
            <p:cNvSpPr>
              <a:spLocks noChangeArrowheads="1"/>
            </p:cNvSpPr>
            <p:nvPr/>
          </p:nvSpPr>
          <p:spPr bwMode="auto">
            <a:xfrm>
              <a:off x="242" y="513"/>
              <a:ext cx="55" cy="31"/>
            </a:xfrm>
            <a:custGeom>
              <a:avLst/>
              <a:gdLst>
                <a:gd name="T0" fmla="*/ 246 w 23"/>
                <a:gd name="T1" fmla="*/ 176 h 13"/>
                <a:gd name="T2" fmla="*/ 304 w 23"/>
                <a:gd name="T3" fmla="*/ 0 h 13"/>
                <a:gd name="T4" fmla="*/ 148 w 23"/>
                <a:gd name="T5" fmla="*/ 0 h 13"/>
                <a:gd name="T6" fmla="*/ 12 w 23"/>
                <a:gd name="T7" fmla="*/ 0 h 13"/>
                <a:gd name="T8" fmla="*/ 69 w 23"/>
                <a:gd name="T9" fmla="*/ 176 h 13"/>
                <a:gd name="T10" fmla="*/ 246 w 23"/>
                <a:gd name="T11" fmla="*/ 176 h 13"/>
                <a:gd name="T12" fmla="*/ 0 60000 65536"/>
                <a:gd name="T13" fmla="*/ 0 60000 65536"/>
                <a:gd name="T14" fmla="*/ 0 60000 65536"/>
                <a:gd name="T15" fmla="*/ 0 60000 65536"/>
                <a:gd name="T16" fmla="*/ 0 60000 65536"/>
                <a:gd name="T17" fmla="*/ 0 60000 65536"/>
                <a:gd name="T18" fmla="*/ 0 w 23"/>
                <a:gd name="T19" fmla="*/ 0 h 13"/>
                <a:gd name="T20" fmla="*/ 23 w 2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28" name="Oval 19"/>
            <p:cNvSpPr>
              <a:spLocks noChangeArrowheads="1"/>
            </p:cNvSpPr>
            <p:nvPr/>
          </p:nvSpPr>
          <p:spPr bwMode="auto">
            <a:xfrm>
              <a:off x="102" y="166"/>
              <a:ext cx="332" cy="33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1529" name="Freeform 20"/>
            <p:cNvSpPr>
              <a:spLocks noChangeArrowheads="1"/>
            </p:cNvSpPr>
            <p:nvPr/>
          </p:nvSpPr>
          <p:spPr bwMode="auto">
            <a:xfrm>
              <a:off x="1031" y="513"/>
              <a:ext cx="52" cy="31"/>
            </a:xfrm>
            <a:custGeom>
              <a:avLst/>
              <a:gdLst>
                <a:gd name="T0" fmla="*/ 241 w 22"/>
                <a:gd name="T1" fmla="*/ 176 h 13"/>
                <a:gd name="T2" fmla="*/ 291 w 22"/>
                <a:gd name="T3" fmla="*/ 0 h 13"/>
                <a:gd name="T4" fmla="*/ 144 w 22"/>
                <a:gd name="T5" fmla="*/ 0 h 13"/>
                <a:gd name="T6" fmla="*/ 12 w 22"/>
                <a:gd name="T7" fmla="*/ 0 h 13"/>
                <a:gd name="T8" fmla="*/ 66 w 22"/>
                <a:gd name="T9" fmla="*/ 176 h 13"/>
                <a:gd name="T10" fmla="*/ 241 w 22"/>
                <a:gd name="T11" fmla="*/ 176 h 13"/>
                <a:gd name="T12" fmla="*/ 0 60000 65536"/>
                <a:gd name="T13" fmla="*/ 0 60000 65536"/>
                <a:gd name="T14" fmla="*/ 0 60000 65536"/>
                <a:gd name="T15" fmla="*/ 0 60000 65536"/>
                <a:gd name="T16" fmla="*/ 0 60000 65536"/>
                <a:gd name="T17" fmla="*/ 0 60000 65536"/>
                <a:gd name="T18" fmla="*/ 0 w 22"/>
                <a:gd name="T19" fmla="*/ 0 h 13"/>
                <a:gd name="T20" fmla="*/ 22 w 2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30" name="Freeform 21"/>
            <p:cNvSpPr>
              <a:spLocks noChangeArrowheads="1"/>
            </p:cNvSpPr>
            <p:nvPr/>
          </p:nvSpPr>
          <p:spPr bwMode="auto">
            <a:xfrm>
              <a:off x="1026" y="549"/>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 name="T12" fmla="*/ 0 60000 65536"/>
                <a:gd name="T13" fmla="*/ 0 60000 65536"/>
                <a:gd name="T14" fmla="*/ 0 60000 65536"/>
                <a:gd name="T15" fmla="*/ 0 60000 65536"/>
                <a:gd name="T16" fmla="*/ 0 60000 65536"/>
                <a:gd name="T17" fmla="*/ 0 60000 65536"/>
                <a:gd name="T18" fmla="*/ 0 w 59"/>
                <a:gd name="T19" fmla="*/ 0 h 80"/>
                <a:gd name="T20" fmla="*/ 59 w 59"/>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59" h="80">
                  <a:moveTo>
                    <a:pt x="31" y="80"/>
                  </a:moveTo>
                  <a:lnTo>
                    <a:pt x="59" y="47"/>
                  </a:lnTo>
                  <a:lnTo>
                    <a:pt x="47" y="0"/>
                  </a:lnTo>
                  <a:lnTo>
                    <a:pt x="16" y="0"/>
                  </a:lnTo>
                  <a:lnTo>
                    <a:pt x="0" y="47"/>
                  </a:lnTo>
                  <a:lnTo>
                    <a:pt x="31" y="8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31" name="Oval 22"/>
            <p:cNvSpPr>
              <a:spLocks noChangeArrowheads="1"/>
            </p:cNvSpPr>
            <p:nvPr/>
          </p:nvSpPr>
          <p:spPr bwMode="auto">
            <a:xfrm>
              <a:off x="890" y="166"/>
              <a:ext cx="333" cy="33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1532" name="Freeform 23"/>
            <p:cNvSpPr>
              <a:spLocks noChangeArrowheads="1"/>
            </p:cNvSpPr>
            <p:nvPr/>
          </p:nvSpPr>
          <p:spPr bwMode="auto">
            <a:xfrm>
              <a:off x="938" y="527"/>
              <a:ext cx="387" cy="475"/>
            </a:xfrm>
            <a:custGeom>
              <a:avLst/>
              <a:gdLst>
                <a:gd name="T0" fmla="*/ 1178 w 163"/>
                <a:gd name="T1" fmla="*/ 0 h 200"/>
                <a:gd name="T2" fmla="*/ 672 w 163"/>
                <a:gd name="T3" fmla="*/ 682 h 200"/>
                <a:gd name="T4" fmla="*/ 157 w 163"/>
                <a:gd name="T5" fmla="*/ 0 h 200"/>
                <a:gd name="T6" fmla="*/ 0 w 163"/>
                <a:gd name="T7" fmla="*/ 78 h 200"/>
                <a:gd name="T8" fmla="*/ 643 w 163"/>
                <a:gd name="T9" fmla="*/ 1665 h 200"/>
                <a:gd name="T10" fmla="*/ 643 w 163"/>
                <a:gd name="T11" fmla="*/ 2679 h 200"/>
                <a:gd name="T12" fmla="*/ 672 w 163"/>
                <a:gd name="T13" fmla="*/ 2679 h 200"/>
                <a:gd name="T14" fmla="*/ 2182 w 163"/>
                <a:gd name="T15" fmla="*/ 2370 h 200"/>
                <a:gd name="T16" fmla="*/ 2182 w 163"/>
                <a:gd name="T17" fmla="*/ 2370 h 200"/>
                <a:gd name="T18" fmla="*/ 2182 w 163"/>
                <a:gd name="T19" fmla="*/ 1449 h 200"/>
                <a:gd name="T20" fmla="*/ 1178 w 163"/>
                <a:gd name="T21" fmla="*/ 0 h 2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3"/>
                <a:gd name="T34" fmla="*/ 0 h 200"/>
                <a:gd name="T35" fmla="*/ 163 w 163"/>
                <a:gd name="T36" fmla="*/ 200 h 2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1511" name="Group 78"/>
          <p:cNvGrpSpPr/>
          <p:nvPr/>
        </p:nvGrpSpPr>
        <p:grpSpPr bwMode="auto">
          <a:xfrm>
            <a:off x="6816725" y="3168650"/>
            <a:ext cx="1074738" cy="939800"/>
            <a:chOff x="0" y="0"/>
            <a:chExt cx="1284" cy="1124"/>
          </a:xfrm>
        </p:grpSpPr>
        <p:sp>
          <p:nvSpPr>
            <p:cNvPr id="21516" name="Freeform 82"/>
            <p:cNvSpPr>
              <a:spLocks noEditPoints="1" noChangeArrowheads="1"/>
            </p:cNvSpPr>
            <p:nvPr/>
          </p:nvSpPr>
          <p:spPr bwMode="auto">
            <a:xfrm>
              <a:off x="14" y="91"/>
              <a:ext cx="964" cy="957"/>
            </a:xfrm>
            <a:custGeom>
              <a:avLst/>
              <a:gdLst>
                <a:gd name="T0" fmla="*/ 3322 w 406"/>
                <a:gd name="T1" fmla="*/ 266 h 403"/>
                <a:gd name="T2" fmla="*/ 2666 w 406"/>
                <a:gd name="T3" fmla="*/ 40 h 403"/>
                <a:gd name="T4" fmla="*/ 1743 w 406"/>
                <a:gd name="T5" fmla="*/ 439 h 403"/>
                <a:gd name="T6" fmla="*/ 1460 w 406"/>
                <a:gd name="T7" fmla="*/ 603 h 403"/>
                <a:gd name="T8" fmla="*/ 1472 w 406"/>
                <a:gd name="T9" fmla="*/ 615 h 403"/>
                <a:gd name="T10" fmla="*/ 1607 w 406"/>
                <a:gd name="T11" fmla="*/ 373 h 403"/>
                <a:gd name="T12" fmla="*/ 1123 w 406"/>
                <a:gd name="T13" fmla="*/ 672 h 403"/>
                <a:gd name="T14" fmla="*/ 418 w 406"/>
                <a:gd name="T15" fmla="*/ 3458 h 403"/>
                <a:gd name="T16" fmla="*/ 373 w 406"/>
                <a:gd name="T17" fmla="*/ 2945 h 403"/>
                <a:gd name="T18" fmla="*/ 779 w 406"/>
                <a:gd name="T19" fmla="*/ 3187 h 403"/>
                <a:gd name="T20" fmla="*/ 1325 w 406"/>
                <a:gd name="T21" fmla="*/ 3051 h 403"/>
                <a:gd name="T22" fmla="*/ 1702 w 406"/>
                <a:gd name="T23" fmla="*/ 3802 h 403"/>
                <a:gd name="T24" fmla="*/ 1888 w 406"/>
                <a:gd name="T25" fmla="*/ 3693 h 403"/>
                <a:gd name="T26" fmla="*/ 1900 w 406"/>
                <a:gd name="T27" fmla="*/ 3118 h 403"/>
                <a:gd name="T28" fmla="*/ 2491 w 406"/>
                <a:gd name="T29" fmla="*/ 2814 h 403"/>
                <a:gd name="T30" fmla="*/ 2560 w 406"/>
                <a:gd name="T31" fmla="*/ 2289 h 403"/>
                <a:gd name="T32" fmla="*/ 3322 w 406"/>
                <a:gd name="T33" fmla="*/ 1703 h 403"/>
                <a:gd name="T34" fmla="*/ 3519 w 406"/>
                <a:gd name="T35" fmla="*/ 1608 h 403"/>
                <a:gd name="T36" fmla="*/ 3828 w 406"/>
                <a:gd name="T37" fmla="*/ 1206 h 403"/>
                <a:gd name="T38" fmla="*/ 4245 w 406"/>
                <a:gd name="T39" fmla="*/ 1354 h 403"/>
                <a:gd name="T40" fmla="*/ 4685 w 406"/>
                <a:gd name="T41" fmla="*/ 750 h 403"/>
                <a:gd name="T42" fmla="*/ 4673 w 406"/>
                <a:gd name="T43" fmla="*/ 615 h 403"/>
                <a:gd name="T44" fmla="*/ 4927 w 406"/>
                <a:gd name="T45" fmla="*/ 952 h 403"/>
                <a:gd name="T46" fmla="*/ 5209 w 406"/>
                <a:gd name="T47" fmla="*/ 1313 h 403"/>
                <a:gd name="T48" fmla="*/ 5288 w 406"/>
                <a:gd name="T49" fmla="*/ 1297 h 403"/>
                <a:gd name="T50" fmla="*/ 3281 w 406"/>
                <a:gd name="T51" fmla="*/ 2318 h 403"/>
                <a:gd name="T52" fmla="*/ 3089 w 406"/>
                <a:gd name="T53" fmla="*/ 2503 h 403"/>
                <a:gd name="T54" fmla="*/ 3400 w 406"/>
                <a:gd name="T55" fmla="*/ 2358 h 403"/>
                <a:gd name="T56" fmla="*/ 3614 w 406"/>
                <a:gd name="T57" fmla="*/ 2026 h 403"/>
                <a:gd name="T58" fmla="*/ 3360 w 406"/>
                <a:gd name="T59" fmla="*/ 2142 h 403"/>
                <a:gd name="T60" fmla="*/ 2474 w 406"/>
                <a:gd name="T61" fmla="*/ 2961 h 403"/>
                <a:gd name="T62" fmla="*/ 2600 w 406"/>
                <a:gd name="T63" fmla="*/ 3187 h 403"/>
                <a:gd name="T64" fmla="*/ 2621 w 406"/>
                <a:gd name="T65" fmla="*/ 3310 h 403"/>
                <a:gd name="T66" fmla="*/ 2581 w 406"/>
                <a:gd name="T67" fmla="*/ 3429 h 403"/>
                <a:gd name="T68" fmla="*/ 2424 w 406"/>
                <a:gd name="T69" fmla="*/ 3778 h 403"/>
                <a:gd name="T70" fmla="*/ 2239 w 406"/>
                <a:gd name="T71" fmla="*/ 3778 h 403"/>
                <a:gd name="T72" fmla="*/ 2474 w 406"/>
                <a:gd name="T73" fmla="*/ 3802 h 403"/>
                <a:gd name="T74" fmla="*/ 2408 w 406"/>
                <a:gd name="T75" fmla="*/ 4139 h 403"/>
                <a:gd name="T76" fmla="*/ 2757 w 406"/>
                <a:gd name="T77" fmla="*/ 3602 h 403"/>
                <a:gd name="T78" fmla="*/ 2757 w 406"/>
                <a:gd name="T79" fmla="*/ 3778 h 403"/>
                <a:gd name="T80" fmla="*/ 2531 w 406"/>
                <a:gd name="T81" fmla="*/ 3992 h 403"/>
                <a:gd name="T82" fmla="*/ 2650 w 406"/>
                <a:gd name="T83" fmla="*/ 4016 h 403"/>
                <a:gd name="T84" fmla="*/ 2826 w 406"/>
                <a:gd name="T85" fmla="*/ 4139 h 403"/>
                <a:gd name="T86" fmla="*/ 2503 w 406"/>
                <a:gd name="T87" fmla="*/ 4111 h 403"/>
                <a:gd name="T88" fmla="*/ 3642 w 406"/>
                <a:gd name="T89" fmla="*/ 4151 h 403"/>
                <a:gd name="T90" fmla="*/ 3158 w 406"/>
                <a:gd name="T91" fmla="*/ 3975 h 403"/>
                <a:gd name="T92" fmla="*/ 3331 w 406"/>
                <a:gd name="T93" fmla="*/ 4139 h 403"/>
                <a:gd name="T94" fmla="*/ 3828 w 406"/>
                <a:gd name="T95" fmla="*/ 3925 h 403"/>
                <a:gd name="T96" fmla="*/ 3839 w 406"/>
                <a:gd name="T97" fmla="*/ 3954 h 403"/>
                <a:gd name="T98" fmla="*/ 3573 w 406"/>
                <a:gd name="T99" fmla="*/ 4635 h 403"/>
                <a:gd name="T100" fmla="*/ 3196 w 406"/>
                <a:gd name="T101" fmla="*/ 4353 h 403"/>
                <a:gd name="T102" fmla="*/ 2678 w 406"/>
                <a:gd name="T103" fmla="*/ 4607 h 403"/>
                <a:gd name="T104" fmla="*/ 2609 w 406"/>
                <a:gd name="T105" fmla="*/ 5008 h 403"/>
                <a:gd name="T106" fmla="*/ 3224 w 406"/>
                <a:gd name="T107" fmla="*/ 5115 h 403"/>
                <a:gd name="T108" fmla="*/ 3626 w 406"/>
                <a:gd name="T109" fmla="*/ 5210 h 403"/>
                <a:gd name="T110" fmla="*/ 3671 w 406"/>
                <a:gd name="T111" fmla="*/ 5239 h 403"/>
                <a:gd name="T112" fmla="*/ 4053 w 406"/>
                <a:gd name="T113" fmla="*/ 4208 h 403"/>
                <a:gd name="T114" fmla="*/ 4177 w 406"/>
                <a:gd name="T115" fmla="*/ 4179 h 40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6"/>
                <a:gd name="T175" fmla="*/ 0 h 403"/>
                <a:gd name="T176" fmla="*/ 406 w 406"/>
                <a:gd name="T177" fmla="*/ 403 h 40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17" name="Freeform 83"/>
            <p:cNvSpPr>
              <a:spLocks noEditPoints="1" noChangeArrowheads="1"/>
            </p:cNvSpPr>
            <p:nvPr/>
          </p:nvSpPr>
          <p:spPr bwMode="auto">
            <a:xfrm>
              <a:off x="636" y="426"/>
              <a:ext cx="520" cy="520"/>
            </a:xfrm>
            <a:custGeom>
              <a:avLst/>
              <a:gdLst>
                <a:gd name="T0" fmla="*/ 1539 w 219"/>
                <a:gd name="T1" fmla="*/ 40 h 219"/>
                <a:gd name="T2" fmla="*/ 40 w 219"/>
                <a:gd name="T3" fmla="*/ 1382 h 219"/>
                <a:gd name="T4" fmla="*/ 1382 w 219"/>
                <a:gd name="T5" fmla="*/ 2880 h 219"/>
                <a:gd name="T6" fmla="*/ 2880 w 219"/>
                <a:gd name="T7" fmla="*/ 1539 h 219"/>
                <a:gd name="T8" fmla="*/ 1539 w 219"/>
                <a:gd name="T9" fmla="*/ 40 h 219"/>
                <a:gd name="T10" fmla="*/ 1403 w 219"/>
                <a:gd name="T11" fmla="*/ 2515 h 219"/>
                <a:gd name="T12" fmla="*/ 401 w 219"/>
                <a:gd name="T13" fmla="*/ 1403 h 219"/>
                <a:gd name="T14" fmla="*/ 1527 w 219"/>
                <a:gd name="T15" fmla="*/ 401 h 219"/>
                <a:gd name="T16" fmla="*/ 2515 w 219"/>
                <a:gd name="T17" fmla="*/ 1527 h 219"/>
                <a:gd name="T18" fmla="*/ 1403 w 219"/>
                <a:gd name="T19" fmla="*/ 2515 h 2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
                <a:gd name="T31" fmla="*/ 0 h 219"/>
                <a:gd name="T32" fmla="*/ 219 w 219"/>
                <a:gd name="T33" fmla="*/ 219 h 2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18" name="Freeform 84"/>
            <p:cNvSpPr>
              <a:spLocks noChangeArrowheads="1"/>
            </p:cNvSpPr>
            <p:nvPr/>
          </p:nvSpPr>
          <p:spPr bwMode="auto">
            <a:xfrm>
              <a:off x="1047" y="841"/>
              <a:ext cx="52" cy="52"/>
            </a:xfrm>
            <a:custGeom>
              <a:avLst/>
              <a:gdLst>
                <a:gd name="T0" fmla="*/ 262 w 22"/>
                <a:gd name="T1" fmla="*/ 28 h 22"/>
                <a:gd name="T2" fmla="*/ 251 w 22"/>
                <a:gd name="T3" fmla="*/ 144 h 22"/>
                <a:gd name="T4" fmla="*/ 144 w 22"/>
                <a:gd name="T5" fmla="*/ 251 h 22"/>
                <a:gd name="T6" fmla="*/ 28 w 22"/>
                <a:gd name="T7" fmla="*/ 251 h 22"/>
                <a:gd name="T8" fmla="*/ 28 w 22"/>
                <a:gd name="T9" fmla="*/ 251 h 22"/>
                <a:gd name="T10" fmla="*/ 40 w 22"/>
                <a:gd name="T11" fmla="*/ 144 h 22"/>
                <a:gd name="T12" fmla="*/ 156 w 22"/>
                <a:gd name="T13" fmla="*/ 40 h 22"/>
                <a:gd name="T14" fmla="*/ 262 w 22"/>
                <a:gd name="T15" fmla="*/ 28 h 22"/>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22"/>
                <a:gd name="T26" fmla="*/ 22 w 22"/>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19" name="Freeform 85"/>
            <p:cNvSpPr>
              <a:spLocks noChangeArrowheads="1"/>
            </p:cNvSpPr>
            <p:nvPr/>
          </p:nvSpPr>
          <p:spPr bwMode="auto">
            <a:xfrm>
              <a:off x="1061" y="858"/>
              <a:ext cx="223" cy="225"/>
            </a:xfrm>
            <a:custGeom>
              <a:avLst/>
              <a:gdLst>
                <a:gd name="T0" fmla="*/ 1205 w 94"/>
                <a:gd name="T1" fmla="*/ 836 h 95"/>
                <a:gd name="T2" fmla="*/ 1189 w 94"/>
                <a:gd name="T3" fmla="*/ 1021 h 95"/>
                <a:gd name="T4" fmla="*/ 992 w 94"/>
                <a:gd name="T5" fmla="*/ 1213 h 95"/>
                <a:gd name="T6" fmla="*/ 799 w 94"/>
                <a:gd name="T7" fmla="*/ 1222 h 95"/>
                <a:gd name="T8" fmla="*/ 799 w 94"/>
                <a:gd name="T9" fmla="*/ 1222 h 95"/>
                <a:gd name="T10" fmla="*/ 66 w 94"/>
                <a:gd name="T11" fmla="*/ 242 h 95"/>
                <a:gd name="T12" fmla="*/ 254 w 94"/>
                <a:gd name="T13" fmla="*/ 50 h 95"/>
                <a:gd name="T14" fmla="*/ 1205 w 94"/>
                <a:gd name="T15" fmla="*/ 836 h 95"/>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95"/>
                <a:gd name="T26" fmla="*/ 94 w 94"/>
                <a:gd name="T27" fmla="*/ 95 h 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520" name="Freeform 86"/>
            <p:cNvSpPr>
              <a:spLocks noEditPoints="1" noChangeArrowheads="1"/>
            </p:cNvSpPr>
            <p:nvPr/>
          </p:nvSpPr>
          <p:spPr bwMode="auto">
            <a:xfrm>
              <a:off x="0" y="0"/>
              <a:ext cx="1120" cy="1124"/>
            </a:xfrm>
            <a:custGeom>
              <a:avLst/>
              <a:gdLst>
                <a:gd name="T0" fmla="*/ 5958 w 472"/>
                <a:gd name="T1" fmla="*/ 3919 h 473"/>
                <a:gd name="T2" fmla="*/ 5958 w 472"/>
                <a:gd name="T3" fmla="*/ 3862 h 473"/>
                <a:gd name="T4" fmla="*/ 5918 w 472"/>
                <a:gd name="T5" fmla="*/ 3581 h 473"/>
                <a:gd name="T6" fmla="*/ 5517 w 472"/>
                <a:gd name="T7" fmla="*/ 4658 h 473"/>
                <a:gd name="T8" fmla="*/ 5958 w 472"/>
                <a:gd name="T9" fmla="*/ 3919 h 473"/>
                <a:gd name="T10" fmla="*/ 4943 w 472"/>
                <a:gd name="T11" fmla="*/ 5420 h 473"/>
                <a:gd name="T12" fmla="*/ 4836 w 472"/>
                <a:gd name="T13" fmla="*/ 5411 h 473"/>
                <a:gd name="T14" fmla="*/ 3165 w 472"/>
                <a:gd name="T15" fmla="*/ 5969 h 473"/>
                <a:gd name="T16" fmla="*/ 1189 w 472"/>
                <a:gd name="T17" fmla="*/ 5157 h 473"/>
                <a:gd name="T18" fmla="*/ 373 w 472"/>
                <a:gd name="T19" fmla="*/ 3168 h 473"/>
                <a:gd name="T20" fmla="*/ 1189 w 472"/>
                <a:gd name="T21" fmla="*/ 1191 h 473"/>
                <a:gd name="T22" fmla="*/ 3165 w 472"/>
                <a:gd name="T23" fmla="*/ 378 h 473"/>
                <a:gd name="T24" fmla="*/ 5130 w 472"/>
                <a:gd name="T25" fmla="*/ 1191 h 473"/>
                <a:gd name="T26" fmla="*/ 5878 w 472"/>
                <a:gd name="T27" fmla="*/ 2564 h 473"/>
                <a:gd name="T28" fmla="*/ 6307 w 472"/>
                <a:gd name="T29" fmla="*/ 2982 h 473"/>
                <a:gd name="T30" fmla="*/ 3165 w 472"/>
                <a:gd name="T31" fmla="*/ 0 h 473"/>
                <a:gd name="T32" fmla="*/ 0 w 472"/>
                <a:gd name="T33" fmla="*/ 3168 h 473"/>
                <a:gd name="T34" fmla="*/ 3165 w 472"/>
                <a:gd name="T35" fmla="*/ 6347 h 473"/>
                <a:gd name="T36" fmla="*/ 5422 w 472"/>
                <a:gd name="T37" fmla="*/ 5382 h 473"/>
                <a:gd name="T38" fmla="*/ 5040 w 472"/>
                <a:gd name="T39" fmla="*/ 5420 h 473"/>
                <a:gd name="T40" fmla="*/ 4943 w 472"/>
                <a:gd name="T41" fmla="*/ 5420 h 47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2"/>
                <a:gd name="T64" fmla="*/ 0 h 473"/>
                <a:gd name="T65" fmla="*/ 472 w 472"/>
                <a:gd name="T66" fmla="*/ 473 h 47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21512" name="矩形 1"/>
          <p:cNvSpPr>
            <a:spLocks noChangeArrowheads="1"/>
          </p:cNvSpPr>
          <p:nvPr/>
        </p:nvSpPr>
        <p:spPr bwMode="auto">
          <a:xfrm>
            <a:off x="4465638" y="757238"/>
            <a:ext cx="18843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800">
              <a:latin typeface="Arial" panose="020B0604020202020204" pitchFamily="34" charset="0"/>
            </a:endParaRPr>
          </a:p>
        </p:txBody>
      </p:sp>
      <p:sp>
        <p:nvSpPr>
          <p:cNvPr id="21513" name="矩形 1"/>
          <p:cNvSpPr>
            <a:spLocks noChangeArrowheads="1"/>
          </p:cNvSpPr>
          <p:nvPr/>
        </p:nvSpPr>
        <p:spPr bwMode="auto">
          <a:xfrm>
            <a:off x="8299450" y="4824413"/>
            <a:ext cx="18843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800">
              <a:latin typeface="Arial" panose="020B0604020202020204" pitchFamily="34" charset="0"/>
            </a:endParaRPr>
          </a:p>
        </p:txBody>
      </p:sp>
      <p:sp>
        <p:nvSpPr>
          <p:cNvPr id="21514" name="矩形 1"/>
          <p:cNvSpPr>
            <a:spLocks noChangeArrowheads="1"/>
          </p:cNvSpPr>
          <p:nvPr/>
        </p:nvSpPr>
        <p:spPr bwMode="auto">
          <a:xfrm>
            <a:off x="8218488" y="757238"/>
            <a:ext cx="18843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800">
              <a:latin typeface="Arial" panose="020B0604020202020204" pitchFamily="34" charset="0"/>
            </a:endParaRPr>
          </a:p>
        </p:txBody>
      </p:sp>
      <p:sp>
        <p:nvSpPr>
          <p:cNvPr id="21515" name="矩形 1"/>
          <p:cNvSpPr>
            <a:spLocks noChangeArrowheads="1"/>
          </p:cNvSpPr>
          <p:nvPr/>
        </p:nvSpPr>
        <p:spPr bwMode="auto">
          <a:xfrm>
            <a:off x="4476750" y="4946650"/>
            <a:ext cx="18843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800">
              <a:latin typeface="Arial" panose="020B0604020202020204" pitchFamily="34" charset="0"/>
            </a:endParaRPr>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矩形 2"/>
          <p:cNvSpPr>
            <a:spLocks noChangeArrowheads="1"/>
          </p:cNvSpPr>
          <p:nvPr/>
        </p:nvSpPr>
        <p:spPr bwMode="auto">
          <a:xfrm>
            <a:off x="3981450" y="1970088"/>
            <a:ext cx="4371975" cy="4037012"/>
          </a:xfrm>
          <a:prstGeom prst="rect">
            <a:avLst/>
          </a:prstGeom>
          <a:solidFill>
            <a:srgbClr val="BFBFB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2533" name="矩形 9"/>
          <p:cNvSpPr>
            <a:spLocks noChangeArrowheads="1"/>
          </p:cNvSpPr>
          <p:nvPr/>
        </p:nvSpPr>
        <p:spPr bwMode="auto">
          <a:xfrm>
            <a:off x="2487613" y="2598738"/>
            <a:ext cx="1493837" cy="677862"/>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22534" name="矩形 10"/>
          <p:cNvSpPr>
            <a:spLocks noChangeArrowheads="1"/>
          </p:cNvSpPr>
          <p:nvPr/>
        </p:nvSpPr>
        <p:spPr bwMode="auto">
          <a:xfrm>
            <a:off x="1231900" y="3292475"/>
            <a:ext cx="2749550" cy="774700"/>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22535" name="矩形 11"/>
          <p:cNvSpPr>
            <a:spLocks noChangeArrowheads="1"/>
          </p:cNvSpPr>
          <p:nvPr/>
        </p:nvSpPr>
        <p:spPr bwMode="auto">
          <a:xfrm>
            <a:off x="355600" y="4084638"/>
            <a:ext cx="3625850" cy="696912"/>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2536" name="矩形 12"/>
          <p:cNvSpPr>
            <a:spLocks noChangeArrowheads="1"/>
          </p:cNvSpPr>
          <p:nvPr/>
        </p:nvSpPr>
        <p:spPr bwMode="auto">
          <a:xfrm>
            <a:off x="1525588" y="4799013"/>
            <a:ext cx="2455862" cy="715962"/>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22537" name="矩形 5"/>
          <p:cNvSpPr>
            <a:spLocks noChangeArrowheads="1"/>
          </p:cNvSpPr>
          <p:nvPr/>
        </p:nvSpPr>
        <p:spPr bwMode="auto">
          <a:xfrm>
            <a:off x="8353425" y="2598738"/>
            <a:ext cx="1920875" cy="728662"/>
          </a:xfrm>
          <a:prstGeom prst="rect">
            <a:avLst/>
          </a:prstGeom>
          <a:solidFill>
            <a:srgbClr val="3A383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22538" name="矩形 6"/>
          <p:cNvSpPr>
            <a:spLocks noChangeArrowheads="1"/>
          </p:cNvSpPr>
          <p:nvPr/>
        </p:nvSpPr>
        <p:spPr bwMode="auto">
          <a:xfrm>
            <a:off x="8353425" y="3338513"/>
            <a:ext cx="3482975" cy="774700"/>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2539" name="矩形 7"/>
          <p:cNvSpPr>
            <a:spLocks noChangeArrowheads="1"/>
          </p:cNvSpPr>
          <p:nvPr/>
        </p:nvSpPr>
        <p:spPr bwMode="auto">
          <a:xfrm>
            <a:off x="8353425" y="4125913"/>
            <a:ext cx="2355850" cy="660400"/>
          </a:xfrm>
          <a:prstGeom prst="rect">
            <a:avLst/>
          </a:prstGeom>
          <a:solidFill>
            <a:srgbClr val="3A383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22540" name="矩形 8"/>
          <p:cNvSpPr>
            <a:spLocks noChangeArrowheads="1"/>
          </p:cNvSpPr>
          <p:nvPr/>
        </p:nvSpPr>
        <p:spPr bwMode="auto">
          <a:xfrm>
            <a:off x="8353425" y="4799013"/>
            <a:ext cx="2840038" cy="715962"/>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2541" name="矩形 1"/>
          <p:cNvSpPr>
            <a:spLocks noChangeArrowheads="1"/>
          </p:cNvSpPr>
          <p:nvPr/>
        </p:nvSpPr>
        <p:spPr bwMode="auto">
          <a:xfrm>
            <a:off x="5934075" y="2317750"/>
            <a:ext cx="18859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800">
              <a:latin typeface="Arial" panose="020B0604020202020204" pitchFamily="34" charset="0"/>
            </a:endParaRPr>
          </a:p>
        </p:txBody>
      </p:sp>
      <p:sp>
        <p:nvSpPr>
          <p:cNvPr id="22542" name="矩形 1"/>
          <p:cNvSpPr>
            <a:spLocks noChangeArrowheads="1"/>
          </p:cNvSpPr>
          <p:nvPr/>
        </p:nvSpPr>
        <p:spPr bwMode="auto">
          <a:xfrm>
            <a:off x="4486275" y="4219575"/>
            <a:ext cx="1884363"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800">
              <a:latin typeface="Arial" panose="020B0604020202020204" pitchFamily="34" charset="0"/>
            </a:endParaRPr>
          </a:p>
        </p:txBody>
      </p:sp>
      <p:sp>
        <p:nvSpPr>
          <p:cNvPr id="22543" name="文本框 27"/>
          <p:cNvSpPr>
            <a:spLocks noChangeArrowheads="1"/>
          </p:cNvSpPr>
          <p:nvPr/>
        </p:nvSpPr>
        <p:spPr bwMode="auto">
          <a:xfrm>
            <a:off x="2663825" y="2752725"/>
            <a:ext cx="1141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44" name="文本框 28"/>
          <p:cNvSpPr>
            <a:spLocks noChangeArrowheads="1"/>
          </p:cNvSpPr>
          <p:nvPr/>
        </p:nvSpPr>
        <p:spPr bwMode="auto">
          <a:xfrm>
            <a:off x="2211388" y="5016500"/>
            <a:ext cx="11414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45" name="文本框 29"/>
          <p:cNvSpPr>
            <a:spLocks noChangeArrowheads="1"/>
          </p:cNvSpPr>
          <p:nvPr/>
        </p:nvSpPr>
        <p:spPr bwMode="auto">
          <a:xfrm>
            <a:off x="2003425" y="35290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46" name="文本框 30"/>
          <p:cNvSpPr>
            <a:spLocks noChangeArrowheads="1"/>
          </p:cNvSpPr>
          <p:nvPr/>
        </p:nvSpPr>
        <p:spPr bwMode="auto">
          <a:xfrm>
            <a:off x="1657350" y="42656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47" name="文本框 31"/>
          <p:cNvSpPr>
            <a:spLocks noChangeArrowheads="1"/>
          </p:cNvSpPr>
          <p:nvPr/>
        </p:nvSpPr>
        <p:spPr bwMode="auto">
          <a:xfrm>
            <a:off x="9136063" y="49847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48" name="文本框 32"/>
          <p:cNvSpPr>
            <a:spLocks noChangeArrowheads="1"/>
          </p:cNvSpPr>
          <p:nvPr/>
        </p:nvSpPr>
        <p:spPr bwMode="auto">
          <a:xfrm>
            <a:off x="8853488" y="42862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49" name="文本框 33"/>
          <p:cNvSpPr>
            <a:spLocks noChangeArrowheads="1"/>
          </p:cNvSpPr>
          <p:nvPr/>
        </p:nvSpPr>
        <p:spPr bwMode="auto">
          <a:xfrm>
            <a:off x="9520238" y="3513138"/>
            <a:ext cx="1141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50" name="文本框 34"/>
          <p:cNvSpPr>
            <a:spLocks noChangeArrowheads="1"/>
          </p:cNvSpPr>
          <p:nvPr/>
        </p:nvSpPr>
        <p:spPr bwMode="auto">
          <a:xfrm>
            <a:off x="8766175" y="2782888"/>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551" name="KSO_Shape"/>
          <p:cNvSpPr>
            <a:spLocks noChangeArrowheads="1"/>
          </p:cNvSpPr>
          <p:nvPr/>
        </p:nvSpPr>
        <p:spPr bwMode="auto">
          <a:xfrm>
            <a:off x="4835525" y="2403475"/>
            <a:ext cx="522288" cy="1293813"/>
          </a:xfrm>
          <a:custGeom>
            <a:avLst/>
            <a:gdLst>
              <a:gd name="T0" fmla="*/ 65657 w 771525"/>
              <a:gd name="T1" fmla="*/ 163693 h 1912713"/>
              <a:gd name="T2" fmla="*/ 287908 w 771525"/>
              <a:gd name="T3" fmla="*/ 163693 h 1912713"/>
              <a:gd name="T4" fmla="*/ 353566 w 771525"/>
              <a:gd name="T5" fmla="*/ 229248 h 1912713"/>
              <a:gd name="T6" fmla="*/ 353566 w 771525"/>
              <a:gd name="T7" fmla="*/ 301851 h 1912713"/>
              <a:gd name="T8" fmla="*/ 353566 w 771525"/>
              <a:gd name="T9" fmla="*/ 367257 h 1912713"/>
              <a:gd name="T10" fmla="*/ 353566 w 771525"/>
              <a:gd name="T11" fmla="*/ 465499 h 1912713"/>
              <a:gd name="T12" fmla="*/ 319737 w 771525"/>
              <a:gd name="T13" fmla="*/ 499275 h 1912713"/>
              <a:gd name="T14" fmla="*/ 285908 w 771525"/>
              <a:gd name="T15" fmla="*/ 465499 h 1912713"/>
              <a:gd name="T16" fmla="*/ 285908 w 771525"/>
              <a:gd name="T17" fmla="*/ 301851 h 1912713"/>
              <a:gd name="T18" fmla="*/ 285908 w 771525"/>
              <a:gd name="T19" fmla="*/ 301848 h 1912713"/>
              <a:gd name="T20" fmla="*/ 285908 w 771525"/>
              <a:gd name="T21" fmla="*/ 261516 h 1912713"/>
              <a:gd name="T22" fmla="*/ 273359 w 771525"/>
              <a:gd name="T23" fmla="*/ 248986 h 1912713"/>
              <a:gd name="T24" fmla="*/ 260810 w 771525"/>
              <a:gd name="T25" fmla="*/ 261516 h 1912713"/>
              <a:gd name="T26" fmla="*/ 260810 w 771525"/>
              <a:gd name="T27" fmla="*/ 432813 h 1912713"/>
              <a:gd name="T28" fmla="*/ 260809 w 771525"/>
              <a:gd name="T29" fmla="*/ 432813 h 1912713"/>
              <a:gd name="T30" fmla="*/ 260809 w 771525"/>
              <a:gd name="T31" fmla="*/ 534663 h 1912713"/>
              <a:gd name="T32" fmla="*/ 260809 w 771525"/>
              <a:gd name="T33" fmla="*/ 536637 h 1912713"/>
              <a:gd name="T34" fmla="*/ 260809 w 771525"/>
              <a:gd name="T35" fmla="*/ 839216 h 1912713"/>
              <a:gd name="T36" fmla="*/ 224798 w 771525"/>
              <a:gd name="T37" fmla="*/ 875171 h 1912713"/>
              <a:gd name="T38" fmla="*/ 188787 w 771525"/>
              <a:gd name="T39" fmla="*/ 839216 h 1912713"/>
              <a:gd name="T40" fmla="*/ 188787 w 771525"/>
              <a:gd name="T41" fmla="*/ 564603 h 1912713"/>
              <a:gd name="T42" fmla="*/ 188787 w 771525"/>
              <a:gd name="T43" fmla="*/ 537649 h 1912713"/>
              <a:gd name="T44" fmla="*/ 176237 w 771525"/>
              <a:gd name="T45" fmla="*/ 525119 h 1912713"/>
              <a:gd name="T46" fmla="*/ 163688 w 771525"/>
              <a:gd name="T47" fmla="*/ 537648 h 1912713"/>
              <a:gd name="T48" fmla="*/ 163688 w 771525"/>
              <a:gd name="T49" fmla="*/ 839761 h 1912713"/>
              <a:gd name="T50" fmla="*/ 128221 w 771525"/>
              <a:gd name="T51" fmla="*/ 875172 h 1912713"/>
              <a:gd name="T52" fmla="*/ 128222 w 771525"/>
              <a:gd name="T53" fmla="*/ 875171 h 1912713"/>
              <a:gd name="T54" fmla="*/ 92756 w 771525"/>
              <a:gd name="T55" fmla="*/ 839761 h 1912713"/>
              <a:gd name="T56" fmla="*/ 92756 w 771525"/>
              <a:gd name="T57" fmla="*/ 534119 h 1912713"/>
              <a:gd name="T58" fmla="*/ 92757 w 771525"/>
              <a:gd name="T59" fmla="*/ 534116 h 1912713"/>
              <a:gd name="T60" fmla="*/ 92757 w 771525"/>
              <a:gd name="T61" fmla="*/ 432813 h 1912713"/>
              <a:gd name="T62" fmla="*/ 92756 w 771525"/>
              <a:gd name="T63" fmla="*/ 432813 h 1912713"/>
              <a:gd name="T64" fmla="*/ 92756 w 771525"/>
              <a:gd name="T65" fmla="*/ 261516 h 1912713"/>
              <a:gd name="T66" fmla="*/ 80207 w 771525"/>
              <a:gd name="T67" fmla="*/ 248986 h 1912713"/>
              <a:gd name="T68" fmla="*/ 67658 w 771525"/>
              <a:gd name="T69" fmla="*/ 261516 h 1912713"/>
              <a:gd name="T70" fmla="*/ 67658 w 771525"/>
              <a:gd name="T71" fmla="*/ 301851 h 1912713"/>
              <a:gd name="T72" fmla="*/ 67658 w 771525"/>
              <a:gd name="T73" fmla="*/ 432813 h 1912713"/>
              <a:gd name="T74" fmla="*/ 67658 w 771525"/>
              <a:gd name="T75" fmla="*/ 465499 h 1912713"/>
              <a:gd name="T76" fmla="*/ 33829 w 771525"/>
              <a:gd name="T77" fmla="*/ 499275 h 1912713"/>
              <a:gd name="T78" fmla="*/ 0 w 771525"/>
              <a:gd name="T79" fmla="*/ 465499 h 1912713"/>
              <a:gd name="T80" fmla="*/ 0 w 771525"/>
              <a:gd name="T81" fmla="*/ 367257 h 1912713"/>
              <a:gd name="T82" fmla="*/ 0 w 771525"/>
              <a:gd name="T83" fmla="*/ 301851 h 1912713"/>
              <a:gd name="T84" fmla="*/ 0 w 771525"/>
              <a:gd name="T85" fmla="*/ 229248 h 1912713"/>
              <a:gd name="T86" fmla="*/ 65657 w 771525"/>
              <a:gd name="T87" fmla="*/ 163693 h 1912713"/>
              <a:gd name="T88" fmla="*/ 175822 w 771525"/>
              <a:gd name="T89" fmla="*/ 0 h 1912713"/>
              <a:gd name="T90" fmla="*/ 247976 w 771525"/>
              <a:gd name="T91" fmla="*/ 72041 h 1912713"/>
              <a:gd name="T92" fmla="*/ 175822 w 771525"/>
              <a:gd name="T93" fmla="*/ 144081 h 1912713"/>
              <a:gd name="T94" fmla="*/ 103670 w 771525"/>
              <a:gd name="T95" fmla="*/ 72041 h 1912713"/>
              <a:gd name="T96" fmla="*/ 175822 w 771525"/>
              <a:gd name="T97" fmla="*/ 0 h 19127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1525"/>
              <a:gd name="T148" fmla="*/ 0 h 1912713"/>
              <a:gd name="T149" fmla="*/ 771525 w 771525"/>
              <a:gd name="T150" fmla="*/ 1912713 h 191271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rgbClr val="C81812"/>
          </a:solidFill>
          <a:ln>
            <a:noFill/>
          </a:ln>
        </p:spPr>
        <p:txBody>
          <a:bodyPr anchor="ctr"/>
          <a:lstStyle/>
          <a:p>
            <a:endParaRPr lang="zh-CN" altLang="en-US"/>
          </a:p>
        </p:txBody>
      </p:sp>
      <p:sp>
        <p:nvSpPr>
          <p:cNvPr id="22552" name="KSO_Shape"/>
          <p:cNvSpPr>
            <a:spLocks noChangeArrowheads="1"/>
          </p:cNvSpPr>
          <p:nvPr/>
        </p:nvSpPr>
        <p:spPr bwMode="auto">
          <a:xfrm>
            <a:off x="6767513" y="4337050"/>
            <a:ext cx="668337" cy="1295400"/>
          </a:xfrm>
          <a:custGeom>
            <a:avLst/>
            <a:gdLst>
              <a:gd name="T0" fmla="*/ 131640 w 987290"/>
              <a:gd name="T1" fmla="*/ 164094 h 1912712"/>
              <a:gd name="T2" fmla="*/ 318958 w 987290"/>
              <a:gd name="T3" fmla="*/ 164094 h 1912712"/>
              <a:gd name="T4" fmla="*/ 376364 w 987290"/>
              <a:gd name="T5" fmla="*/ 200467 h 1912712"/>
              <a:gd name="T6" fmla="*/ 383608 w 987290"/>
              <a:gd name="T7" fmla="*/ 212992 h 1912712"/>
              <a:gd name="T8" fmla="*/ 451291 w 987290"/>
              <a:gd name="T9" fmla="*/ 458971 h 1912712"/>
              <a:gd name="T10" fmla="*/ 429372 w 987290"/>
              <a:gd name="T11" fmla="*/ 497588 h 1912712"/>
              <a:gd name="T12" fmla="*/ 429373 w 987290"/>
              <a:gd name="T13" fmla="*/ 497589 h 1912712"/>
              <a:gd name="T14" fmla="*/ 391724 w 987290"/>
              <a:gd name="T15" fmla="*/ 477496 h 1912712"/>
              <a:gd name="T16" fmla="*/ 332718 w 987290"/>
              <a:gd name="T17" fmla="*/ 263051 h 1912712"/>
              <a:gd name="T18" fmla="*/ 313561 w 987290"/>
              <a:gd name="T19" fmla="*/ 252157 h 1912712"/>
              <a:gd name="T20" fmla="*/ 302677 w 987290"/>
              <a:gd name="T21" fmla="*/ 271332 h 1912712"/>
              <a:gd name="T22" fmla="*/ 390606 w 987290"/>
              <a:gd name="T23" fmla="*/ 590892 h 1912712"/>
              <a:gd name="T24" fmla="*/ 395526 w 987290"/>
              <a:gd name="T25" fmla="*/ 613000 h 1912712"/>
              <a:gd name="T26" fmla="*/ 311505 w 987290"/>
              <a:gd name="T27" fmla="*/ 613000 h 1912712"/>
              <a:gd name="T28" fmla="*/ 311505 w 987290"/>
              <a:gd name="T29" fmla="*/ 841277 h 1912712"/>
              <a:gd name="T30" fmla="*/ 275495 w 987290"/>
              <a:gd name="T31" fmla="*/ 877320 h 1912712"/>
              <a:gd name="T32" fmla="*/ 239485 w 987290"/>
              <a:gd name="T33" fmla="*/ 841277 h 1912712"/>
              <a:gd name="T34" fmla="*/ 239485 w 987290"/>
              <a:gd name="T35" fmla="*/ 613000 h 1912712"/>
              <a:gd name="T36" fmla="*/ 214388 w 987290"/>
              <a:gd name="T37" fmla="*/ 613000 h 1912712"/>
              <a:gd name="T38" fmla="*/ 214387 w 987290"/>
              <a:gd name="T39" fmla="*/ 841823 h 1912712"/>
              <a:gd name="T40" fmla="*/ 178923 w 987290"/>
              <a:gd name="T41" fmla="*/ 877320 h 1912712"/>
              <a:gd name="T42" fmla="*/ 178924 w 987290"/>
              <a:gd name="T43" fmla="*/ 877320 h 1912712"/>
              <a:gd name="T44" fmla="*/ 143459 w 987290"/>
              <a:gd name="T45" fmla="*/ 841823 h 1912712"/>
              <a:gd name="T46" fmla="*/ 143459 w 987290"/>
              <a:gd name="T47" fmla="*/ 613000 h 1912712"/>
              <a:gd name="T48" fmla="*/ 56223 w 987290"/>
              <a:gd name="T49" fmla="*/ 613000 h 1912712"/>
              <a:gd name="T50" fmla="*/ 150235 w 987290"/>
              <a:gd name="T51" fmla="*/ 271332 h 1912712"/>
              <a:gd name="T52" fmla="*/ 139351 w 987290"/>
              <a:gd name="T53" fmla="*/ 252157 h 1912712"/>
              <a:gd name="T54" fmla="*/ 120194 w 987290"/>
              <a:gd name="T55" fmla="*/ 263051 h 1912712"/>
              <a:gd name="T56" fmla="*/ 80846 w 987290"/>
              <a:gd name="T57" fmla="*/ 406054 h 1912712"/>
              <a:gd name="T58" fmla="*/ 80798 w 987290"/>
              <a:gd name="T59" fmla="*/ 405997 h 1912712"/>
              <a:gd name="T60" fmla="*/ 61633 w 987290"/>
              <a:gd name="T61" fmla="*/ 475650 h 1912712"/>
              <a:gd name="T62" fmla="*/ 23052 w 987290"/>
              <a:gd name="T63" fmla="*/ 497589 h 1912712"/>
              <a:gd name="T64" fmla="*/ 23053 w 987290"/>
              <a:gd name="T65" fmla="*/ 497589 h 1912712"/>
              <a:gd name="T66" fmla="*/ 1134 w 987290"/>
              <a:gd name="T67" fmla="*/ 458972 h 1912712"/>
              <a:gd name="T68" fmla="*/ 68816 w 987290"/>
              <a:gd name="T69" fmla="*/ 212992 h 1912712"/>
              <a:gd name="T70" fmla="*/ 71198 w 987290"/>
              <a:gd name="T71" fmla="*/ 208276 h 1912712"/>
              <a:gd name="T72" fmla="*/ 131640 w 987290"/>
              <a:gd name="T73" fmla="*/ 164094 h 1912712"/>
              <a:gd name="T74" fmla="*/ 226521 w 987290"/>
              <a:gd name="T75" fmla="*/ 0 h 1912712"/>
              <a:gd name="T76" fmla="*/ 298672 w 987290"/>
              <a:gd name="T77" fmla="*/ 72217 h 1912712"/>
              <a:gd name="T78" fmla="*/ 226521 w 987290"/>
              <a:gd name="T79" fmla="*/ 144435 h 1912712"/>
              <a:gd name="T80" fmla="*/ 154372 w 987290"/>
              <a:gd name="T81" fmla="*/ 72217 h 1912712"/>
              <a:gd name="T82" fmla="*/ 226521 w 987290"/>
              <a:gd name="T83" fmla="*/ 0 h 19127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87290"/>
              <a:gd name="T127" fmla="*/ 0 h 1912712"/>
              <a:gd name="T128" fmla="*/ 987290 w 987290"/>
              <a:gd name="T129" fmla="*/ 1912712 h 191271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rgbClr val="3A3838"/>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4"/>
          <p:cNvSpPr>
            <a:spLocks noGrp="1"/>
          </p:cNvSpPr>
          <p:nvPr>
            <p:ph type="sldNum" sz="quarter" idx="4294967295"/>
          </p:nvPr>
        </p:nvSpPr>
        <p:spPr>
          <a:xfrm>
            <a:off x="9448800" y="6356350"/>
            <a:ext cx="2743200" cy="365125"/>
          </a:xfrm>
          <a:noFill/>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fld id="{64217567-4429-41D3-91A4-4DB6BF4AEE3F}" type="slidenum">
              <a:rPr lang="zh-CN" altLang="en-US" sz="1200" smtClean="0">
                <a:solidFill>
                  <a:srgbClr val="898989"/>
                </a:solidFill>
                <a:latin typeface="Arial" panose="020B0604020202020204" pitchFamily="34" charset="0"/>
              </a:rPr>
            </a:fld>
            <a:endParaRPr lang="zh-CN" altLang="en-US" sz="1800" smtClean="0">
              <a:latin typeface="Arial" panose="020B0604020202020204" pitchFamily="34" charset="0"/>
            </a:endParaRPr>
          </a:p>
        </p:txBody>
      </p:sp>
      <p:grpSp>
        <p:nvGrpSpPr>
          <p:cNvPr id="6148" name="组合 3"/>
          <p:cNvGrpSpPr/>
          <p:nvPr/>
        </p:nvGrpSpPr>
        <p:grpSpPr bwMode="auto">
          <a:xfrm>
            <a:off x="0" y="5741988"/>
            <a:ext cx="12192000" cy="1116012"/>
            <a:chOff x="0" y="0"/>
            <a:chExt cx="12192000" cy="732957"/>
          </a:xfrm>
        </p:grpSpPr>
        <p:sp>
          <p:nvSpPr>
            <p:cNvPr id="6166" name="矩形 1"/>
            <p:cNvSpPr>
              <a:spLocks noChangeArrowheads="1"/>
            </p:cNvSpPr>
            <p:nvPr/>
          </p:nvSpPr>
          <p:spPr bwMode="auto">
            <a:xfrm>
              <a:off x="0" y="13114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7" name="矩形 2"/>
            <p:cNvSpPr>
              <a:spLocks noChangeArrowheads="1"/>
            </p:cNvSpPr>
            <p:nvPr/>
          </p:nvSpPr>
          <p:spPr bwMode="auto">
            <a:xfrm>
              <a:off x="0" y="0"/>
              <a:ext cx="12192000" cy="131142"/>
            </a:xfrm>
            <a:prstGeom prst="rect">
              <a:avLst/>
            </a:prstGeom>
            <a:solidFill>
              <a:srgbClr val="C00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latin typeface="宋体" panose="02010600030101010101" pitchFamily="2" charset="-122"/>
                <a:sym typeface="宋体" panose="02010600030101010101" pitchFamily="2" charset="-122"/>
              </a:endParaRPr>
            </a:p>
          </p:txBody>
        </p:sp>
      </p:grpSp>
      <p:grpSp>
        <p:nvGrpSpPr>
          <p:cNvPr id="6149" name="Group 4"/>
          <p:cNvGrpSpPr/>
          <p:nvPr/>
        </p:nvGrpSpPr>
        <p:grpSpPr bwMode="auto">
          <a:xfrm>
            <a:off x="4130675" y="1755775"/>
            <a:ext cx="1276350" cy="1341438"/>
            <a:chOff x="0" y="0"/>
            <a:chExt cx="472" cy="496"/>
          </a:xfrm>
          <a:solidFill>
            <a:schemeClr val="tx1"/>
          </a:solidFill>
        </p:grpSpPr>
        <p:sp>
          <p:nvSpPr>
            <p:cNvPr id="6161"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181" y="67"/>
                  </a:lnTo>
                  <a:lnTo>
                    <a:pt x="177" y="67"/>
                  </a:lnTo>
                  <a:lnTo>
                    <a:pt x="131" y="118"/>
                  </a:lnTo>
                  <a:lnTo>
                    <a:pt x="0" y="244"/>
                  </a:lnTo>
                  <a:lnTo>
                    <a:pt x="50" y="294"/>
                  </a:lnTo>
                  <a:lnTo>
                    <a:pt x="177" y="168"/>
                  </a:lnTo>
                  <a:lnTo>
                    <a:pt x="219" y="206"/>
                  </a:lnTo>
                  <a:lnTo>
                    <a:pt x="266" y="257"/>
                  </a:lnTo>
                  <a:lnTo>
                    <a:pt x="270" y="257"/>
                  </a:lnTo>
                  <a:lnTo>
                    <a:pt x="316" y="206"/>
                  </a:lnTo>
                  <a:lnTo>
                    <a:pt x="396" y="126"/>
                  </a:lnTo>
                  <a:lnTo>
                    <a:pt x="451" y="177"/>
                  </a:lnTo>
                  <a:lnTo>
                    <a:pt x="460" y="88"/>
                  </a:lnTo>
                  <a:lnTo>
                    <a:pt x="472" y="0"/>
                  </a:lnTo>
                  <a:lnTo>
                    <a:pt x="384" y="13"/>
                  </a:lnTo>
                  <a:lnTo>
                    <a:pt x="295" y="25"/>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162" name="Rectangle 6"/>
            <p:cNvSpPr>
              <a:spLocks noChangeArrowheads="1"/>
            </p:cNvSpPr>
            <p:nvPr/>
          </p:nvSpPr>
          <p:spPr bwMode="auto">
            <a:xfrm>
              <a:off x="29" y="378"/>
              <a:ext cx="85" cy="118"/>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6163" name="Rectangle 7"/>
            <p:cNvSpPr>
              <a:spLocks noChangeArrowheads="1"/>
            </p:cNvSpPr>
            <p:nvPr/>
          </p:nvSpPr>
          <p:spPr bwMode="auto">
            <a:xfrm>
              <a:off x="152" y="273"/>
              <a:ext cx="80" cy="223"/>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6164" name="Rectangle 8"/>
            <p:cNvSpPr>
              <a:spLocks noChangeArrowheads="1"/>
            </p:cNvSpPr>
            <p:nvPr/>
          </p:nvSpPr>
          <p:spPr bwMode="auto">
            <a:xfrm>
              <a:off x="270" y="328"/>
              <a:ext cx="84" cy="168"/>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6165" name="Rectangle 9"/>
            <p:cNvSpPr>
              <a:spLocks noChangeArrowheads="1"/>
            </p:cNvSpPr>
            <p:nvPr/>
          </p:nvSpPr>
          <p:spPr bwMode="auto">
            <a:xfrm>
              <a:off x="388" y="223"/>
              <a:ext cx="80" cy="273"/>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grpSp>
      <p:sp>
        <p:nvSpPr>
          <p:cNvPr id="6150" name="Freeform 13"/>
          <p:cNvSpPr>
            <a:spLocks noEditPoints="1" noChangeArrowheads="1"/>
          </p:cNvSpPr>
          <p:nvPr/>
        </p:nvSpPr>
        <p:spPr bwMode="auto">
          <a:xfrm>
            <a:off x="1266825" y="1781175"/>
            <a:ext cx="1319213" cy="1290638"/>
          </a:xfrm>
          <a:custGeom>
            <a:avLst/>
            <a:gdLst>
              <a:gd name="T0" fmla="*/ 2147483646 w 192"/>
              <a:gd name="T1" fmla="*/ 2147483646 h 188"/>
              <a:gd name="T2" fmla="*/ 2147483646 w 192"/>
              <a:gd name="T3" fmla="*/ 2147483646 h 188"/>
              <a:gd name="T4" fmla="*/ 2147483646 w 192"/>
              <a:gd name="T5" fmla="*/ 2147483646 h 188"/>
              <a:gd name="T6" fmla="*/ 2147483646 w 192"/>
              <a:gd name="T7" fmla="*/ 2147483646 h 188"/>
              <a:gd name="T8" fmla="*/ 2147483646 w 192"/>
              <a:gd name="T9" fmla="*/ 2147483646 h 188"/>
              <a:gd name="T10" fmla="*/ 2147483646 w 192"/>
              <a:gd name="T11" fmla="*/ 2147483646 h 188"/>
              <a:gd name="T12" fmla="*/ 2147483646 w 192"/>
              <a:gd name="T13" fmla="*/ 2147483646 h 188"/>
              <a:gd name="T14" fmla="*/ 2147483646 w 192"/>
              <a:gd name="T15" fmla="*/ 2147483646 h 188"/>
              <a:gd name="T16" fmla="*/ 2147483646 w 192"/>
              <a:gd name="T17" fmla="*/ 2147483646 h 188"/>
              <a:gd name="T18" fmla="*/ 2147483646 w 192"/>
              <a:gd name="T19" fmla="*/ 0 h 188"/>
              <a:gd name="T20" fmla="*/ 2147483646 w 192"/>
              <a:gd name="T21" fmla="*/ 0 h 188"/>
              <a:gd name="T22" fmla="*/ 0 w 192"/>
              <a:gd name="T23" fmla="*/ 2147483646 h 188"/>
              <a:gd name="T24" fmla="*/ 0 w 192"/>
              <a:gd name="T25" fmla="*/ 2147483646 h 188"/>
              <a:gd name="T26" fmla="*/ 2147483646 w 192"/>
              <a:gd name="T27" fmla="*/ 2147483646 h 188"/>
              <a:gd name="T28" fmla="*/ 2147483646 w 192"/>
              <a:gd name="T29" fmla="*/ 2147483646 h 188"/>
              <a:gd name="T30" fmla="*/ 2147483646 w 192"/>
              <a:gd name="T31" fmla="*/ 2147483646 h 188"/>
              <a:gd name="T32" fmla="*/ 2147483646 w 192"/>
              <a:gd name="T33" fmla="*/ 2147483646 h 188"/>
              <a:gd name="T34" fmla="*/ 2147483646 w 192"/>
              <a:gd name="T35" fmla="*/ 0 h 188"/>
              <a:gd name="T36" fmla="*/ 2147483646 w 192"/>
              <a:gd name="T37" fmla="*/ 2147483646 h 188"/>
              <a:gd name="T38" fmla="*/ 2147483646 w 192"/>
              <a:gd name="T39" fmla="*/ 2147483646 h 188"/>
              <a:gd name="T40" fmla="*/ 2147483646 w 192"/>
              <a:gd name="T41" fmla="*/ 2147483646 h 188"/>
              <a:gd name="T42" fmla="*/ 2147483646 w 192"/>
              <a:gd name="T43" fmla="*/ 2147483646 h 188"/>
              <a:gd name="T44" fmla="*/ 2147483646 w 192"/>
              <a:gd name="T45" fmla="*/ 2147483646 h 188"/>
              <a:gd name="T46" fmla="*/ 2147483646 w 192"/>
              <a:gd name="T47" fmla="*/ 2147483646 h 188"/>
              <a:gd name="T48" fmla="*/ 2147483646 w 192"/>
              <a:gd name="T49" fmla="*/ 2147483646 h 188"/>
              <a:gd name="T50" fmla="*/ 2147483646 w 192"/>
              <a:gd name="T51" fmla="*/ 2147483646 h 188"/>
              <a:gd name="T52" fmla="*/ 2147483646 w 192"/>
              <a:gd name="T53" fmla="*/ 2147483646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tx1"/>
          </a:solidFill>
          <a:ln>
            <a:noFill/>
          </a:ln>
        </p:spPr>
        <p:txBody>
          <a:bodyPr/>
          <a:lstStyle/>
          <a:p>
            <a:endParaRPr lang="zh-CN" altLang="en-US"/>
          </a:p>
        </p:txBody>
      </p:sp>
      <p:sp>
        <p:nvSpPr>
          <p:cNvPr id="6151" name="Freeform 21"/>
          <p:cNvSpPr>
            <a:spLocks noEditPoints="1" noChangeArrowheads="1"/>
          </p:cNvSpPr>
          <p:nvPr/>
        </p:nvSpPr>
        <p:spPr bwMode="auto">
          <a:xfrm>
            <a:off x="6931025" y="1733550"/>
            <a:ext cx="1379538" cy="1385888"/>
          </a:xfrm>
          <a:custGeom>
            <a:avLst/>
            <a:gdLst>
              <a:gd name="T0" fmla="*/ 2147483646 w 201"/>
              <a:gd name="T1" fmla="*/ 2147483646 h 202"/>
              <a:gd name="T2" fmla="*/ 2147483646 w 201"/>
              <a:gd name="T3" fmla="*/ 2147483646 h 202"/>
              <a:gd name="T4" fmla="*/ 2147483646 w 201"/>
              <a:gd name="T5" fmla="*/ 2147483646 h 202"/>
              <a:gd name="T6" fmla="*/ 2147483646 w 201"/>
              <a:gd name="T7" fmla="*/ 2147483646 h 202"/>
              <a:gd name="T8" fmla="*/ 2147483646 w 201"/>
              <a:gd name="T9" fmla="*/ 2147483646 h 202"/>
              <a:gd name="T10" fmla="*/ 2147483646 w 201"/>
              <a:gd name="T11" fmla="*/ 2147483646 h 202"/>
              <a:gd name="T12" fmla="*/ 2147483646 w 201"/>
              <a:gd name="T13" fmla="*/ 2147483646 h 202"/>
              <a:gd name="T14" fmla="*/ 2147483646 w 201"/>
              <a:gd name="T15" fmla="*/ 2147483646 h 202"/>
              <a:gd name="T16" fmla="*/ 2147483646 w 201"/>
              <a:gd name="T17" fmla="*/ 2147483646 h 202"/>
              <a:gd name="T18" fmla="*/ 2147483646 w 201"/>
              <a:gd name="T19" fmla="*/ 2147483646 h 202"/>
              <a:gd name="T20" fmla="*/ 2147483646 w 201"/>
              <a:gd name="T21" fmla="*/ 2147483646 h 202"/>
              <a:gd name="T22" fmla="*/ 2147483646 w 201"/>
              <a:gd name="T23" fmla="*/ 2147483646 h 202"/>
              <a:gd name="T24" fmla="*/ 2147483646 w 201"/>
              <a:gd name="T25" fmla="*/ 2147483646 h 202"/>
              <a:gd name="T26" fmla="*/ 2147483646 w 201"/>
              <a:gd name="T27" fmla="*/ 2147483646 h 202"/>
              <a:gd name="T28" fmla="*/ 2147483646 w 201"/>
              <a:gd name="T29" fmla="*/ 2147483646 h 202"/>
              <a:gd name="T30" fmla="*/ 2147483646 w 201"/>
              <a:gd name="T31" fmla="*/ 2147483646 h 202"/>
              <a:gd name="T32" fmla="*/ 2147483646 w 201"/>
              <a:gd name="T33" fmla="*/ 2147483646 h 202"/>
              <a:gd name="T34" fmla="*/ 2147483646 w 201"/>
              <a:gd name="T35" fmla="*/ 2147483646 h 202"/>
              <a:gd name="T36" fmla="*/ 2147483646 w 201"/>
              <a:gd name="T37" fmla="*/ 2147483646 h 202"/>
              <a:gd name="T38" fmla="*/ 2147483646 w 201"/>
              <a:gd name="T39" fmla="*/ 2147483646 h 202"/>
              <a:gd name="T40" fmla="*/ 2147483646 w 201"/>
              <a:gd name="T41" fmla="*/ 2147483646 h 202"/>
              <a:gd name="T42" fmla="*/ 2147483646 w 201"/>
              <a:gd name="T43" fmla="*/ 2147483646 h 202"/>
              <a:gd name="T44" fmla="*/ 2147483646 w 201"/>
              <a:gd name="T45" fmla="*/ 2147483646 h 202"/>
              <a:gd name="T46" fmla="*/ 2147483646 w 201"/>
              <a:gd name="T47" fmla="*/ 2147483646 h 202"/>
              <a:gd name="T48" fmla="*/ 2147483646 w 201"/>
              <a:gd name="T49" fmla="*/ 2147483646 h 202"/>
              <a:gd name="T50" fmla="*/ 2147483646 w 201"/>
              <a:gd name="T51" fmla="*/ 2147483646 h 202"/>
              <a:gd name="T52" fmla="*/ 2147483646 w 201"/>
              <a:gd name="T53" fmla="*/ 2147483646 h 202"/>
              <a:gd name="T54" fmla="*/ 0 w 201"/>
              <a:gd name="T55" fmla="*/ 2147483646 h 202"/>
              <a:gd name="T56" fmla="*/ 0 w 201"/>
              <a:gd name="T57" fmla="*/ 2147483646 h 202"/>
              <a:gd name="T58" fmla="*/ 2147483646 w 201"/>
              <a:gd name="T59" fmla="*/ 2147483646 h 202"/>
              <a:gd name="T60" fmla="*/ 2147483646 w 201"/>
              <a:gd name="T61" fmla="*/ 2147483646 h 202"/>
              <a:gd name="T62" fmla="*/ 2147483646 w 201"/>
              <a:gd name="T63" fmla="*/ 2147483646 h 202"/>
              <a:gd name="T64" fmla="*/ 2147483646 w 201"/>
              <a:gd name="T65" fmla="*/ 214748364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tx1"/>
          </a:solidFill>
          <a:ln>
            <a:noFill/>
          </a:ln>
        </p:spPr>
        <p:txBody>
          <a:bodyPr/>
          <a:lstStyle/>
          <a:p>
            <a:endParaRPr lang="zh-CN" altLang="en-US"/>
          </a:p>
        </p:txBody>
      </p:sp>
      <p:sp>
        <p:nvSpPr>
          <p:cNvPr id="6152" name="Freeform 25"/>
          <p:cNvSpPr>
            <a:spLocks noEditPoints="1" noChangeArrowheads="1"/>
          </p:cNvSpPr>
          <p:nvPr/>
        </p:nvSpPr>
        <p:spPr bwMode="auto">
          <a:xfrm>
            <a:off x="9748838" y="1743075"/>
            <a:ext cx="1363662" cy="1368425"/>
          </a:xfrm>
          <a:custGeom>
            <a:avLst/>
            <a:gdLst>
              <a:gd name="T0" fmla="*/ 2147483646 w 199"/>
              <a:gd name="T1" fmla="*/ 2147483646 h 200"/>
              <a:gd name="T2" fmla="*/ 2147483646 w 199"/>
              <a:gd name="T3" fmla="*/ 2147483646 h 200"/>
              <a:gd name="T4" fmla="*/ 2147483646 w 199"/>
              <a:gd name="T5" fmla="*/ 2147483646 h 200"/>
              <a:gd name="T6" fmla="*/ 2147483646 w 199"/>
              <a:gd name="T7" fmla="*/ 2147483646 h 200"/>
              <a:gd name="T8" fmla="*/ 2147483646 w 199"/>
              <a:gd name="T9" fmla="*/ 2147483646 h 200"/>
              <a:gd name="T10" fmla="*/ 2147483646 w 199"/>
              <a:gd name="T11" fmla="*/ 2147483646 h 200"/>
              <a:gd name="T12" fmla="*/ 2147483646 w 199"/>
              <a:gd name="T13" fmla="*/ 2147483646 h 200"/>
              <a:gd name="T14" fmla="*/ 2147483646 w 199"/>
              <a:gd name="T15" fmla="*/ 2147483646 h 200"/>
              <a:gd name="T16" fmla="*/ 2147483646 w 199"/>
              <a:gd name="T17" fmla="*/ 2147483646 h 200"/>
              <a:gd name="T18" fmla="*/ 2147483646 w 199"/>
              <a:gd name="T19" fmla="*/ 2147483646 h 200"/>
              <a:gd name="T20" fmla="*/ 2147483646 w 199"/>
              <a:gd name="T21" fmla="*/ 0 h 200"/>
              <a:gd name="T22" fmla="*/ 2147483646 w 199"/>
              <a:gd name="T23" fmla="*/ 0 h 200"/>
              <a:gd name="T24" fmla="*/ 2147483646 w 199"/>
              <a:gd name="T25" fmla="*/ 2147483646 h 200"/>
              <a:gd name="T26" fmla="*/ 2147483646 w 199"/>
              <a:gd name="T27" fmla="*/ 2147483646 h 200"/>
              <a:gd name="T28" fmla="*/ 2147483646 w 199"/>
              <a:gd name="T29" fmla="*/ 2147483646 h 200"/>
              <a:gd name="T30" fmla="*/ 2147483646 w 199"/>
              <a:gd name="T31" fmla="*/ 2147483646 h 200"/>
              <a:gd name="T32" fmla="*/ 2147483646 w 199"/>
              <a:gd name="T33" fmla="*/ 2147483646 h 200"/>
              <a:gd name="T34" fmla="*/ 2147483646 w 199"/>
              <a:gd name="T35" fmla="*/ 2147483646 h 200"/>
              <a:gd name="T36" fmla="*/ 2147483646 w 199"/>
              <a:gd name="T37" fmla="*/ 2147483646 h 200"/>
              <a:gd name="T38" fmla="*/ 2147483646 w 199"/>
              <a:gd name="T39" fmla="*/ 2147483646 h 200"/>
              <a:gd name="T40" fmla="*/ 2147483646 w 199"/>
              <a:gd name="T41" fmla="*/ 2147483646 h 200"/>
              <a:gd name="T42" fmla="*/ 2147483646 w 199"/>
              <a:gd name="T43" fmla="*/ 2147483646 h 200"/>
              <a:gd name="T44" fmla="*/ 0 w 199"/>
              <a:gd name="T45" fmla="*/ 2147483646 h 200"/>
              <a:gd name="T46" fmla="*/ 0 w 199"/>
              <a:gd name="T47" fmla="*/ 2147483646 h 200"/>
              <a:gd name="T48" fmla="*/ 2147483646 w 199"/>
              <a:gd name="T49" fmla="*/ 2147483646 h 200"/>
              <a:gd name="T50" fmla="*/ 2147483646 w 199"/>
              <a:gd name="T51" fmla="*/ 2147483646 h 200"/>
              <a:gd name="T52" fmla="*/ 2147483646 w 199"/>
              <a:gd name="T53" fmla="*/ 2147483646 h 200"/>
              <a:gd name="T54" fmla="*/ 2147483646 w 199"/>
              <a:gd name="T55" fmla="*/ 2147483646 h 200"/>
              <a:gd name="T56" fmla="*/ 2147483646 w 199"/>
              <a:gd name="T57" fmla="*/ 2147483646 h 200"/>
              <a:gd name="T58" fmla="*/ 2147483646 w 199"/>
              <a:gd name="T59" fmla="*/ 2147483646 h 200"/>
              <a:gd name="T60" fmla="*/ 2147483646 w 199"/>
              <a:gd name="T61" fmla="*/ 2147483646 h 200"/>
              <a:gd name="T62" fmla="*/ 2147483646 w 199"/>
              <a:gd name="T63" fmla="*/ 2147483646 h 200"/>
              <a:gd name="T64" fmla="*/ 2147483646 w 199"/>
              <a:gd name="T65" fmla="*/ 2147483646 h 200"/>
              <a:gd name="T66" fmla="*/ 2147483646 w 199"/>
              <a:gd name="T67" fmla="*/ 2147483646 h 200"/>
              <a:gd name="T68" fmla="*/ 2147483646 w 199"/>
              <a:gd name="T69" fmla="*/ 2147483646 h 200"/>
              <a:gd name="T70" fmla="*/ 2147483646 w 199"/>
              <a:gd name="T71" fmla="*/ 2147483646 h 200"/>
              <a:gd name="T72" fmla="*/ 2147483646 w 199"/>
              <a:gd name="T73" fmla="*/ 2147483646 h 200"/>
              <a:gd name="T74" fmla="*/ 2147483646 w 199"/>
              <a:gd name="T75" fmla="*/ 2147483646 h 200"/>
              <a:gd name="T76" fmla="*/ 2147483646 w 199"/>
              <a:gd name="T77" fmla="*/ 2147483646 h 200"/>
              <a:gd name="T78" fmla="*/ 2147483646 w 199"/>
              <a:gd name="T79" fmla="*/ 2147483646 h 200"/>
              <a:gd name="T80" fmla="*/ 2147483646 w 199"/>
              <a:gd name="T81" fmla="*/ 2147483646 h 200"/>
              <a:gd name="T82" fmla="*/ 2147483646 w 199"/>
              <a:gd name="T83" fmla="*/ 2147483646 h 200"/>
              <a:gd name="T84" fmla="*/ 2147483646 w 199"/>
              <a:gd name="T85" fmla="*/ 2147483646 h 200"/>
              <a:gd name="T86" fmla="*/ 2147483646 w 199"/>
              <a:gd name="T87" fmla="*/ 2147483646 h 200"/>
              <a:gd name="T88" fmla="*/ 2147483646 w 199"/>
              <a:gd name="T89" fmla="*/ 2147483646 h 200"/>
              <a:gd name="T90" fmla="*/ 2147483646 w 199"/>
              <a:gd name="T91" fmla="*/ 2147483646 h 200"/>
              <a:gd name="T92" fmla="*/ 2147483646 w 199"/>
              <a:gd name="T93" fmla="*/ 2147483646 h 200"/>
              <a:gd name="T94" fmla="*/ 2147483646 w 199"/>
              <a:gd name="T95" fmla="*/ 2147483646 h 200"/>
              <a:gd name="T96" fmla="*/ 2147483646 w 199"/>
              <a:gd name="T97" fmla="*/ 2147483646 h 200"/>
              <a:gd name="T98" fmla="*/ 2147483646 w 199"/>
              <a:gd name="T99" fmla="*/ 2147483646 h 200"/>
              <a:gd name="T100" fmla="*/ 2147483646 w 199"/>
              <a:gd name="T101" fmla="*/ 2147483646 h 200"/>
              <a:gd name="T102" fmla="*/ 2147483646 w 199"/>
              <a:gd name="T103" fmla="*/ 2147483646 h 200"/>
              <a:gd name="T104" fmla="*/ 2147483646 w 199"/>
              <a:gd name="T105" fmla="*/ 2147483646 h 200"/>
              <a:gd name="T106" fmla="*/ 2147483646 w 199"/>
              <a:gd name="T107" fmla="*/ 2147483646 h 200"/>
              <a:gd name="T108" fmla="*/ 2147483646 w 199"/>
              <a:gd name="T109" fmla="*/ 2147483646 h 200"/>
              <a:gd name="T110" fmla="*/ 2147483646 w 199"/>
              <a:gd name="T111" fmla="*/ 2147483646 h 200"/>
              <a:gd name="T112" fmla="*/ 2147483646 w 199"/>
              <a:gd name="T113" fmla="*/ 2147483646 h 200"/>
              <a:gd name="T114" fmla="*/ 2147483646 w 199"/>
              <a:gd name="T115" fmla="*/ 2147483646 h 200"/>
              <a:gd name="T116" fmla="*/ 2147483646 w 199"/>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tx1"/>
          </a:solidFill>
          <a:ln>
            <a:noFill/>
          </a:ln>
        </p:spPr>
        <p:txBody>
          <a:bodyPr/>
          <a:lstStyle/>
          <a:p>
            <a:endParaRPr lang="zh-CN" altLang="en-US"/>
          </a:p>
        </p:txBody>
      </p:sp>
      <p:sp>
        <p:nvSpPr>
          <p:cNvPr id="6153" name="矩形 36"/>
          <p:cNvSpPr>
            <a:spLocks noChangeArrowheads="1"/>
          </p:cNvSpPr>
          <p:nvPr/>
        </p:nvSpPr>
        <p:spPr bwMode="auto">
          <a:xfrm>
            <a:off x="9293225" y="4162425"/>
            <a:ext cx="22748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展望明年一年的工作，列举雄心壮志一二，不管能不能做到。</a:t>
            </a:r>
            <a:endPar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4" name="矩形 37"/>
          <p:cNvSpPr>
            <a:spLocks noChangeArrowheads="1"/>
          </p:cNvSpPr>
          <p:nvPr/>
        </p:nvSpPr>
        <p:spPr bwMode="auto">
          <a:xfrm>
            <a:off x="788988" y="4162425"/>
            <a:ext cx="227488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开端回顾过去一年，概括简述工作经历，适当照顾领导的阅读口味。</a:t>
            </a:r>
            <a:endParaRPr lang="zh-CN" altLang="en-US" sz="1800">
              <a:solidFill>
                <a:schemeClr val="tx1">
                  <a:lumMod val="95000"/>
                  <a:lumOff val="5000"/>
                </a:schemeClr>
              </a:solidFill>
              <a:latin typeface="Arial" panose="020B0604020202020204" pitchFamily="34" charset="0"/>
            </a:endParaRPr>
          </a:p>
        </p:txBody>
      </p:sp>
      <p:sp>
        <p:nvSpPr>
          <p:cNvPr id="6155" name="矩形 38"/>
          <p:cNvSpPr>
            <a:spLocks noChangeArrowheads="1"/>
          </p:cNvSpPr>
          <p:nvPr/>
        </p:nvSpPr>
        <p:spPr bwMode="auto">
          <a:xfrm>
            <a:off x="3587750" y="4162425"/>
            <a:ext cx="2360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接下来具体列举各方面工作花费的力量和取得的成绩。</a:t>
            </a:r>
            <a:endPar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6" name="矩形 39"/>
          <p:cNvSpPr>
            <a:spLocks noChangeArrowheads="1"/>
          </p:cNvSpPr>
          <p:nvPr/>
        </p:nvSpPr>
        <p:spPr bwMode="auto">
          <a:xfrm>
            <a:off x="6472238" y="4162425"/>
            <a:ext cx="22971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对工作的不足略加陈述，把帐算到自己的主观因素头上。</a:t>
            </a:r>
            <a:endParaRPr lang="zh-CN" altLang="en-US" sz="14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7" name="圆角矩形 40"/>
          <p:cNvSpPr>
            <a:spLocks noChangeArrowheads="1"/>
          </p:cNvSpPr>
          <p:nvPr/>
        </p:nvSpPr>
        <p:spPr bwMode="auto">
          <a:xfrm>
            <a:off x="1125538" y="3481388"/>
            <a:ext cx="1600200" cy="333375"/>
          </a:xfrm>
          <a:prstGeom prst="roundRect">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8" name="圆角矩形 41"/>
          <p:cNvSpPr>
            <a:spLocks noChangeArrowheads="1"/>
          </p:cNvSpPr>
          <p:nvPr/>
        </p:nvSpPr>
        <p:spPr bwMode="auto">
          <a:xfrm>
            <a:off x="3968750" y="3481388"/>
            <a:ext cx="1600200" cy="333375"/>
          </a:xfrm>
          <a:prstGeom prst="roundRect">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9" name="圆角矩形 42"/>
          <p:cNvSpPr>
            <a:spLocks noChangeArrowheads="1"/>
          </p:cNvSpPr>
          <p:nvPr/>
        </p:nvSpPr>
        <p:spPr bwMode="auto">
          <a:xfrm>
            <a:off x="6819900" y="3481388"/>
            <a:ext cx="1600200" cy="333375"/>
          </a:xfrm>
          <a:prstGeom prst="roundRect">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0" name="圆角矩形 43"/>
          <p:cNvSpPr>
            <a:spLocks noChangeArrowheads="1"/>
          </p:cNvSpPr>
          <p:nvPr/>
        </p:nvSpPr>
        <p:spPr bwMode="auto">
          <a:xfrm>
            <a:off x="9629775" y="3481388"/>
            <a:ext cx="1600200" cy="333375"/>
          </a:xfrm>
          <a:prstGeom prst="roundRect">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2348" t="16768" r="81636" b="8496"/>
          <a:stretch>
            <a:fillRect/>
          </a:stretch>
        </p:blipFill>
        <p:spPr>
          <a:xfrm>
            <a:off x="1266825" y="441800"/>
            <a:ext cx="1485900" cy="811531"/>
          </a:xfrm>
          <a:prstGeom prst="rect">
            <a:avLst/>
          </a:prstGeom>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6" name="组合 16390"/>
          <p:cNvGrpSpPr/>
          <p:nvPr/>
        </p:nvGrpSpPr>
        <p:grpSpPr bwMode="auto">
          <a:xfrm>
            <a:off x="1098550" y="1968500"/>
            <a:ext cx="3028950" cy="1747838"/>
            <a:chOff x="0" y="0"/>
            <a:chExt cx="3028950" cy="1747838"/>
          </a:xfrm>
        </p:grpSpPr>
        <p:sp>
          <p:nvSpPr>
            <p:cNvPr id="23569" name="任意多边形 39"/>
            <p:cNvSpPr>
              <a:spLocks noChangeArrowheads="1"/>
            </p:cNvSpPr>
            <p:nvPr/>
          </p:nvSpPr>
          <p:spPr bwMode="auto">
            <a:xfrm>
              <a:off x="0" y="0"/>
              <a:ext cx="3028950" cy="1747838"/>
            </a:xfrm>
            <a:custGeom>
              <a:avLst/>
              <a:gdLst>
                <a:gd name="T0" fmla="*/ 0 w 3028950"/>
                <a:gd name="T1" fmla="*/ 0 h 1747838"/>
                <a:gd name="T2" fmla="*/ 2476500 w 3028950"/>
                <a:gd name="T3" fmla="*/ 0 h 1747838"/>
                <a:gd name="T4" fmla="*/ 3028950 w 3028950"/>
                <a:gd name="T5" fmla="*/ 557213 h 1747838"/>
                <a:gd name="T6" fmla="*/ 3028950 w 3028950"/>
                <a:gd name="T7" fmla="*/ 1098550 h 1747838"/>
                <a:gd name="T8" fmla="*/ 2817193 w 3028950"/>
                <a:gd name="T9" fmla="*/ 1098550 h 1747838"/>
                <a:gd name="T10" fmla="*/ 2772441 w 3028950"/>
                <a:gd name="T11" fmla="*/ 1104507 h 1747838"/>
                <a:gd name="T12" fmla="*/ 1514476 w 3028950"/>
                <a:gd name="T13" fmla="*/ 1747838 h 1747838"/>
                <a:gd name="T14" fmla="*/ 256510 w 3028950"/>
                <a:gd name="T15" fmla="*/ 1104507 h 1747838"/>
                <a:gd name="T16" fmla="*/ 211758 w 3028950"/>
                <a:gd name="T17" fmla="*/ 1098550 h 1747838"/>
                <a:gd name="T18" fmla="*/ 0 w 3028950"/>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28950"/>
                <a:gd name="T31" fmla="*/ 0 h 1747838"/>
                <a:gd name="T32" fmla="*/ 3028950 w 3028950"/>
                <a:gd name="T33" fmla="*/ 1747838 h 17478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28950" h="1747838">
                  <a:moveTo>
                    <a:pt x="0" y="0"/>
                  </a:moveTo>
                  <a:lnTo>
                    <a:pt x="2476500" y="0"/>
                  </a:lnTo>
                  <a:lnTo>
                    <a:pt x="3028950" y="557213"/>
                  </a:lnTo>
                  <a:lnTo>
                    <a:pt x="3028950" y="1098550"/>
                  </a:lnTo>
                  <a:lnTo>
                    <a:pt x="2817193" y="1098550"/>
                  </a:lnTo>
                  <a:lnTo>
                    <a:pt x="2772441" y="1104507"/>
                  </a:lnTo>
                  <a:cubicBezTo>
                    <a:pt x="2443552" y="1151051"/>
                    <a:pt x="1562055" y="1315682"/>
                    <a:pt x="1514476" y="1747838"/>
                  </a:cubicBezTo>
                  <a:cubicBezTo>
                    <a:pt x="1466896" y="1315682"/>
                    <a:pt x="585399" y="1151051"/>
                    <a:pt x="256510" y="1104507"/>
                  </a:cubicBezTo>
                  <a:lnTo>
                    <a:pt x="211758" y="1098550"/>
                  </a:lnTo>
                  <a:lnTo>
                    <a:pt x="0" y="1098550"/>
                  </a:lnTo>
                  <a:lnTo>
                    <a:pt x="0" y="0"/>
                  </a:lnTo>
                  <a:close/>
                </a:path>
              </a:pathLst>
            </a:custGeom>
            <a:solidFill>
              <a:srgbClr val="3A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570" name="Freeform 8"/>
            <p:cNvSpPr>
              <a:spLocks noChangeArrowheads="1"/>
            </p:cNvSpPr>
            <p:nvPr/>
          </p:nvSpPr>
          <p:spPr bwMode="auto">
            <a:xfrm>
              <a:off x="2476500" y="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 name="T15" fmla="*/ 0 w 348"/>
                <a:gd name="T16" fmla="*/ 0 h 351"/>
                <a:gd name="T17" fmla="*/ 348 w 348"/>
                <a:gd name="T18" fmla="*/ 351 h 351"/>
              </a:gdLst>
              <a:ahLst/>
              <a:cxnLst>
                <a:cxn ang="T10">
                  <a:pos x="T0" y="T1"/>
                </a:cxn>
                <a:cxn ang="T11">
                  <a:pos x="T2" y="T3"/>
                </a:cxn>
                <a:cxn ang="T12">
                  <a:pos x="T4" y="T5"/>
                </a:cxn>
                <a:cxn ang="T13">
                  <a:pos x="T6" y="T7"/>
                </a:cxn>
                <a:cxn ang="T14">
                  <a:pos x="T8" y="T9"/>
                </a:cxn>
              </a:cxnLst>
              <a:rect l="T15" t="T16" r="T17" b="T18"/>
              <a:pathLst>
                <a:path w="348" h="351">
                  <a:moveTo>
                    <a:pt x="348" y="351"/>
                  </a:moveTo>
                  <a:lnTo>
                    <a:pt x="0" y="0"/>
                  </a:lnTo>
                  <a:lnTo>
                    <a:pt x="0" y="351"/>
                  </a:lnTo>
                  <a:lnTo>
                    <a:pt x="348" y="351"/>
                  </a:lnTo>
                  <a:close/>
                </a:path>
              </a:pathLst>
            </a:custGeom>
            <a:solidFill>
              <a:srgbClr val="0C0C0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57" name="组合 16389"/>
          <p:cNvGrpSpPr/>
          <p:nvPr/>
        </p:nvGrpSpPr>
        <p:grpSpPr bwMode="auto">
          <a:xfrm>
            <a:off x="4621213" y="1968500"/>
            <a:ext cx="3021012" cy="1747838"/>
            <a:chOff x="0" y="0"/>
            <a:chExt cx="3021013" cy="1747838"/>
          </a:xfrm>
        </p:grpSpPr>
        <p:sp>
          <p:nvSpPr>
            <p:cNvPr id="23567" name="任意多边形 40"/>
            <p:cNvSpPr>
              <a:spLocks noChangeArrowheads="1"/>
            </p:cNvSpPr>
            <p:nvPr/>
          </p:nvSpPr>
          <p:spPr bwMode="auto">
            <a:xfrm>
              <a:off x="0" y="0"/>
              <a:ext cx="3021013" cy="1747838"/>
            </a:xfrm>
            <a:custGeom>
              <a:avLst/>
              <a:gdLst>
                <a:gd name="T0" fmla="*/ 0 w 3021013"/>
                <a:gd name="T1" fmla="*/ 0 h 1747838"/>
                <a:gd name="T2" fmla="*/ 2468563 w 3021013"/>
                <a:gd name="T3" fmla="*/ 0 h 1747838"/>
                <a:gd name="T4" fmla="*/ 3021013 w 3021013"/>
                <a:gd name="T5" fmla="*/ 557213 h 1747838"/>
                <a:gd name="T6" fmla="*/ 3021013 w 3021013"/>
                <a:gd name="T7" fmla="*/ 1098550 h 1747838"/>
                <a:gd name="T8" fmla="*/ 2784650 w 3021013"/>
                <a:gd name="T9" fmla="*/ 1098550 h 1747838"/>
                <a:gd name="T10" fmla="*/ 2739897 w 3021013"/>
                <a:gd name="T11" fmla="*/ 1104507 h 1747838"/>
                <a:gd name="T12" fmla="*/ 1481932 w 3021013"/>
                <a:gd name="T13" fmla="*/ 1747838 h 1747838"/>
                <a:gd name="T14" fmla="*/ 223966 w 3021013"/>
                <a:gd name="T15" fmla="*/ 1104507 h 1747838"/>
                <a:gd name="T16" fmla="*/ 179214 w 3021013"/>
                <a:gd name="T17" fmla="*/ 1098550 h 1747838"/>
                <a:gd name="T18" fmla="*/ 0 w 3021013"/>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21013"/>
                <a:gd name="T31" fmla="*/ 0 h 1747838"/>
                <a:gd name="T32" fmla="*/ 3021013 w 3021013"/>
                <a:gd name="T33" fmla="*/ 1747838 h 17478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21013" h="1747838">
                  <a:moveTo>
                    <a:pt x="0" y="0"/>
                  </a:moveTo>
                  <a:lnTo>
                    <a:pt x="2468563" y="0"/>
                  </a:lnTo>
                  <a:lnTo>
                    <a:pt x="3021013" y="557213"/>
                  </a:lnTo>
                  <a:lnTo>
                    <a:pt x="3021013" y="1098550"/>
                  </a:lnTo>
                  <a:lnTo>
                    <a:pt x="2784650" y="1098550"/>
                  </a:lnTo>
                  <a:lnTo>
                    <a:pt x="2739897" y="1104507"/>
                  </a:lnTo>
                  <a:cubicBezTo>
                    <a:pt x="2411009" y="1151051"/>
                    <a:pt x="1529511" y="1315682"/>
                    <a:pt x="1481932" y="1747838"/>
                  </a:cubicBezTo>
                  <a:cubicBezTo>
                    <a:pt x="1434352" y="1315682"/>
                    <a:pt x="552855" y="1151051"/>
                    <a:pt x="223966" y="1104507"/>
                  </a:cubicBezTo>
                  <a:lnTo>
                    <a:pt x="179214" y="1098550"/>
                  </a:lnTo>
                  <a:lnTo>
                    <a:pt x="0" y="1098550"/>
                  </a:lnTo>
                  <a:lnTo>
                    <a:pt x="0" y="0"/>
                  </a:lnTo>
                  <a:close/>
                </a:path>
              </a:pathLst>
            </a:custGeom>
            <a:solidFill>
              <a:srgbClr val="C818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568" name="Freeform 12"/>
            <p:cNvSpPr>
              <a:spLocks noChangeArrowheads="1"/>
            </p:cNvSpPr>
            <p:nvPr/>
          </p:nvSpPr>
          <p:spPr bwMode="auto">
            <a:xfrm>
              <a:off x="2468563" y="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 name="T15" fmla="*/ 0 w 348"/>
                <a:gd name="T16" fmla="*/ 0 h 351"/>
                <a:gd name="T17" fmla="*/ 348 w 348"/>
                <a:gd name="T18" fmla="*/ 351 h 351"/>
              </a:gdLst>
              <a:ahLst/>
              <a:cxnLst>
                <a:cxn ang="T10">
                  <a:pos x="T0" y="T1"/>
                </a:cxn>
                <a:cxn ang="T11">
                  <a:pos x="T2" y="T3"/>
                </a:cxn>
                <a:cxn ang="T12">
                  <a:pos x="T4" y="T5"/>
                </a:cxn>
                <a:cxn ang="T13">
                  <a:pos x="T6" y="T7"/>
                </a:cxn>
                <a:cxn ang="T14">
                  <a:pos x="T8" y="T9"/>
                </a:cxn>
              </a:cxnLst>
              <a:rect l="T15" t="T16" r="T17" b="T18"/>
              <a:pathLst>
                <a:path w="348" h="351">
                  <a:moveTo>
                    <a:pt x="348" y="351"/>
                  </a:moveTo>
                  <a:lnTo>
                    <a:pt x="0" y="0"/>
                  </a:lnTo>
                  <a:lnTo>
                    <a:pt x="0" y="351"/>
                  </a:lnTo>
                  <a:lnTo>
                    <a:pt x="348" y="351"/>
                  </a:lnTo>
                  <a:close/>
                </a:path>
              </a:pathLst>
            </a:custGeom>
            <a:solidFill>
              <a:srgbClr val="74061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58" name="组合 16391"/>
          <p:cNvGrpSpPr/>
          <p:nvPr/>
        </p:nvGrpSpPr>
        <p:grpSpPr bwMode="auto">
          <a:xfrm>
            <a:off x="8331200" y="1968500"/>
            <a:ext cx="3019425" cy="1747838"/>
            <a:chOff x="0" y="0"/>
            <a:chExt cx="3019425" cy="1747838"/>
          </a:xfrm>
        </p:grpSpPr>
        <p:sp>
          <p:nvSpPr>
            <p:cNvPr id="23565" name="任意多边形 41"/>
            <p:cNvSpPr>
              <a:spLocks noChangeArrowheads="1"/>
            </p:cNvSpPr>
            <p:nvPr/>
          </p:nvSpPr>
          <p:spPr bwMode="auto">
            <a:xfrm>
              <a:off x="0" y="0"/>
              <a:ext cx="3019425" cy="1747838"/>
            </a:xfrm>
            <a:custGeom>
              <a:avLst/>
              <a:gdLst>
                <a:gd name="T0" fmla="*/ 0 w 3019425"/>
                <a:gd name="T1" fmla="*/ 0 h 1747838"/>
                <a:gd name="T2" fmla="*/ 2466975 w 3019425"/>
                <a:gd name="T3" fmla="*/ 0 h 1747838"/>
                <a:gd name="T4" fmla="*/ 3019425 w 3019425"/>
                <a:gd name="T5" fmla="*/ 557213 h 1747838"/>
                <a:gd name="T6" fmla="*/ 3019425 w 3019425"/>
                <a:gd name="T7" fmla="*/ 1098550 h 1747838"/>
                <a:gd name="T8" fmla="*/ 2783061 w 3019425"/>
                <a:gd name="T9" fmla="*/ 1098550 h 1747838"/>
                <a:gd name="T10" fmla="*/ 2738309 w 3019425"/>
                <a:gd name="T11" fmla="*/ 1104507 h 1747838"/>
                <a:gd name="T12" fmla="*/ 1480344 w 3019425"/>
                <a:gd name="T13" fmla="*/ 1747838 h 1747838"/>
                <a:gd name="T14" fmla="*/ 222378 w 3019425"/>
                <a:gd name="T15" fmla="*/ 1104507 h 1747838"/>
                <a:gd name="T16" fmla="*/ 177626 w 3019425"/>
                <a:gd name="T17" fmla="*/ 1098550 h 1747838"/>
                <a:gd name="T18" fmla="*/ 0 w 3019425"/>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19425"/>
                <a:gd name="T31" fmla="*/ 0 h 1747838"/>
                <a:gd name="T32" fmla="*/ 3019425 w 3019425"/>
                <a:gd name="T33" fmla="*/ 1747838 h 17478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19425" h="1747838">
                  <a:moveTo>
                    <a:pt x="0" y="0"/>
                  </a:moveTo>
                  <a:lnTo>
                    <a:pt x="2466975" y="0"/>
                  </a:lnTo>
                  <a:lnTo>
                    <a:pt x="3019425" y="557213"/>
                  </a:lnTo>
                  <a:lnTo>
                    <a:pt x="3019425" y="1098550"/>
                  </a:lnTo>
                  <a:lnTo>
                    <a:pt x="2783061" y="1098550"/>
                  </a:lnTo>
                  <a:lnTo>
                    <a:pt x="2738309" y="1104507"/>
                  </a:lnTo>
                  <a:cubicBezTo>
                    <a:pt x="2409420" y="1151051"/>
                    <a:pt x="1527923" y="1315682"/>
                    <a:pt x="1480344" y="1747838"/>
                  </a:cubicBezTo>
                  <a:cubicBezTo>
                    <a:pt x="1432764" y="1315682"/>
                    <a:pt x="551267" y="1151051"/>
                    <a:pt x="222378" y="1104507"/>
                  </a:cubicBezTo>
                  <a:lnTo>
                    <a:pt x="177626" y="1098550"/>
                  </a:lnTo>
                  <a:lnTo>
                    <a:pt x="0" y="1098550"/>
                  </a:lnTo>
                  <a:lnTo>
                    <a:pt x="0" y="0"/>
                  </a:lnTo>
                  <a:close/>
                </a:path>
              </a:pathLst>
            </a:custGeom>
            <a:solidFill>
              <a:srgbClr val="3A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566" name="Freeform 16"/>
            <p:cNvSpPr>
              <a:spLocks noChangeArrowheads="1"/>
            </p:cNvSpPr>
            <p:nvPr/>
          </p:nvSpPr>
          <p:spPr bwMode="auto">
            <a:xfrm>
              <a:off x="2466975" y="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 name="T15" fmla="*/ 0 w 348"/>
                <a:gd name="T16" fmla="*/ 0 h 351"/>
                <a:gd name="T17" fmla="*/ 348 w 348"/>
                <a:gd name="T18" fmla="*/ 351 h 351"/>
              </a:gdLst>
              <a:ahLst/>
              <a:cxnLst>
                <a:cxn ang="T10">
                  <a:pos x="T0" y="T1"/>
                </a:cxn>
                <a:cxn ang="T11">
                  <a:pos x="T2" y="T3"/>
                </a:cxn>
                <a:cxn ang="T12">
                  <a:pos x="T4" y="T5"/>
                </a:cxn>
                <a:cxn ang="T13">
                  <a:pos x="T6" y="T7"/>
                </a:cxn>
                <a:cxn ang="T14">
                  <a:pos x="T8" y="T9"/>
                </a:cxn>
              </a:cxnLst>
              <a:rect l="T15" t="T16" r="T17" b="T18"/>
              <a:pathLst>
                <a:path w="348" h="351">
                  <a:moveTo>
                    <a:pt x="348" y="351"/>
                  </a:moveTo>
                  <a:lnTo>
                    <a:pt x="0" y="0"/>
                  </a:lnTo>
                  <a:lnTo>
                    <a:pt x="0" y="351"/>
                  </a:lnTo>
                  <a:lnTo>
                    <a:pt x="348" y="351"/>
                  </a:lnTo>
                  <a:close/>
                </a:path>
              </a:pathLst>
            </a:custGeom>
            <a:solidFill>
              <a:srgbClr val="0C0C0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23559" name="矩形 13"/>
          <p:cNvSpPr>
            <a:spLocks noChangeArrowheads="1"/>
          </p:cNvSpPr>
          <p:nvPr/>
        </p:nvSpPr>
        <p:spPr bwMode="auto">
          <a:xfrm>
            <a:off x="1316038" y="3994150"/>
            <a:ext cx="259238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3560" name="矩形 13"/>
          <p:cNvSpPr>
            <a:spLocks noChangeArrowheads="1"/>
          </p:cNvSpPr>
          <p:nvPr/>
        </p:nvSpPr>
        <p:spPr bwMode="auto">
          <a:xfrm>
            <a:off x="4835525" y="3994150"/>
            <a:ext cx="2592388"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3561" name="矩形 13"/>
          <p:cNvSpPr>
            <a:spLocks noChangeArrowheads="1"/>
          </p:cNvSpPr>
          <p:nvPr/>
        </p:nvSpPr>
        <p:spPr bwMode="auto">
          <a:xfrm>
            <a:off x="8545513" y="3994150"/>
            <a:ext cx="259238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3562" name="矩形 13"/>
          <p:cNvSpPr>
            <a:spLocks noChangeArrowheads="1"/>
          </p:cNvSpPr>
          <p:nvPr/>
        </p:nvSpPr>
        <p:spPr bwMode="auto">
          <a:xfrm>
            <a:off x="1560513" y="2078038"/>
            <a:ext cx="2103437"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Clr>
                <a:schemeClr val="accent1"/>
              </a:buClr>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23%</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63" name="矩形 13"/>
          <p:cNvSpPr>
            <a:spLocks noChangeArrowheads="1"/>
          </p:cNvSpPr>
          <p:nvPr/>
        </p:nvSpPr>
        <p:spPr bwMode="auto">
          <a:xfrm>
            <a:off x="5080000" y="2078038"/>
            <a:ext cx="21018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Clr>
                <a:schemeClr val="accent1"/>
              </a:buClr>
              <a:buFont typeface="Arial" panose="020B0604020202020204" pitchFamily="34" charset="0"/>
              <a:buNone/>
            </a:pPr>
            <a:r>
              <a:rPr lang="en-US" altLang="zh-CN" sz="6000" b="1" dirty="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34%</a:t>
            </a:r>
            <a:endParaRPr lang="zh-CN" altLang="en-US" sz="6000" b="1" dirty="0">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64" name="矩形 13"/>
          <p:cNvSpPr>
            <a:spLocks noChangeArrowheads="1"/>
          </p:cNvSpPr>
          <p:nvPr/>
        </p:nvSpPr>
        <p:spPr bwMode="auto">
          <a:xfrm>
            <a:off x="8789988" y="2078038"/>
            <a:ext cx="21018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Clr>
                <a:schemeClr val="accent1"/>
              </a:buClr>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45%</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AutoShape 1"/>
          <p:cNvSpPr>
            <a:spLocks noChangeArrowheads="1"/>
          </p:cNvSpPr>
          <p:nvPr/>
        </p:nvSpPr>
        <p:spPr bwMode="auto">
          <a:xfrm>
            <a:off x="1131888" y="1122363"/>
            <a:ext cx="5175250" cy="5445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45719" tIns="45719" rIns="45719" bIns="45719"/>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latin typeface="微软雅黑" panose="020B0503020204020204" pitchFamily="34" charset="-122"/>
                <a:ea typeface="微软雅黑" panose="020B0503020204020204" pitchFamily="34" charset="-122"/>
                <a:sym typeface="微软雅黑" panose="020B0503020204020204" pitchFamily="34" charset="-122"/>
              </a:rPr>
              <a:t>点击添加标题</a:t>
            </a:r>
            <a:r>
              <a:rPr lang="en-US" altLang="zh-CN" sz="3200" b="1">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Add To The Title</a:t>
            </a:r>
            <a:endParaRPr lang="zh-CN" altLang="en-US" sz="2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1" name="AutoShape 2"/>
          <p:cNvSpPr>
            <a:spLocks noChangeArrowheads="1"/>
          </p:cNvSpPr>
          <p:nvPr/>
        </p:nvSpPr>
        <p:spPr bwMode="auto">
          <a:xfrm>
            <a:off x="1131888" y="1712913"/>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45719" tIns="45719" rIns="45719" bIns="45719"/>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Helvetica" panose="020B0604020202020204" pitchFamily="34" charset="0"/>
              </a:rPr>
              <a:t>点击添加备注信息把标题补充的更加清楚一些</a:t>
            </a:r>
            <a:endParaRPr lang="zh-CN" altLang="en-US" sz="1800">
              <a:ea typeface="微软雅黑" panose="020B0503020204020204" pitchFamily="34" charset="-122"/>
              <a:sym typeface="Helvetica" panose="020B0604020202020204" pitchFamily="34" charset="0"/>
            </a:endParaRPr>
          </a:p>
        </p:txBody>
      </p:sp>
      <p:sp>
        <p:nvSpPr>
          <p:cNvPr id="24582" name="AutoShape 4"/>
          <p:cNvSpPr>
            <a:spLocks noChangeArrowheads="1"/>
          </p:cNvSpPr>
          <p:nvPr/>
        </p:nvSpPr>
        <p:spPr bwMode="auto">
          <a:xfrm>
            <a:off x="1252538"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cmpd="sng">
            <a:solidFill>
              <a:srgbClr val="C0C0C0"/>
            </a:solidFill>
            <a:bevel/>
          </a:ln>
        </p:spPr>
        <p:txBody>
          <a:bodyPr wrap="none" anchor="ctr"/>
          <a:lstStyle/>
          <a:p>
            <a:endParaRPr lang="zh-CN" altLang="en-US"/>
          </a:p>
        </p:txBody>
      </p:sp>
      <p:sp>
        <p:nvSpPr>
          <p:cNvPr id="24583" name="AutoShape 5"/>
          <p:cNvSpPr>
            <a:spLocks noChangeArrowheads="1"/>
          </p:cNvSpPr>
          <p:nvPr/>
        </p:nvSpPr>
        <p:spPr bwMode="auto">
          <a:xfrm>
            <a:off x="1549400" y="5448300"/>
            <a:ext cx="1931988" cy="101917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lstStyle/>
          <a:p>
            <a:endParaRPr lang="zh-CN" altLang="en-US"/>
          </a:p>
        </p:txBody>
      </p:sp>
      <p:sp>
        <p:nvSpPr>
          <p:cNvPr id="24584" name="AutoShape 6"/>
          <p:cNvSpPr>
            <a:spLocks noChangeArrowheads="1"/>
          </p:cNvSpPr>
          <p:nvPr/>
        </p:nvSpPr>
        <p:spPr bwMode="auto">
          <a:xfrm>
            <a:off x="1354138" y="3862388"/>
            <a:ext cx="2527300" cy="13557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solidFill>
            <a:srgbClr val="3B3B3B"/>
          </a:solidFill>
          <a:ln>
            <a:noFill/>
          </a:ln>
          <a:extLst>
            <a:ext uri="{91240B29-F687-4F45-9708-019B960494DF}">
              <a14:hiddenLine xmlns:a14="http://schemas.microsoft.com/office/drawing/2010/main" w="9525">
                <a:solidFill>
                  <a:srgbClr val="000000"/>
                </a:solidFill>
                <a:bevel/>
              </a14:hiddenLine>
            </a:ext>
          </a:extLst>
        </p:spPr>
        <p:txBody>
          <a:bodyPr lIns="0" tIns="0" rIns="0" bIns="0" anchor="ctr"/>
          <a:lstStyle/>
          <a:p>
            <a:endParaRPr lang="zh-CN" altLang="en-US"/>
          </a:p>
        </p:txBody>
      </p:sp>
      <p:sp>
        <p:nvSpPr>
          <p:cNvPr id="24585" name="AutoShape 8"/>
          <p:cNvSpPr>
            <a:spLocks noChangeArrowheads="1"/>
          </p:cNvSpPr>
          <p:nvPr/>
        </p:nvSpPr>
        <p:spPr bwMode="auto">
          <a:xfrm>
            <a:off x="4913313"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cmpd="sng">
            <a:solidFill>
              <a:srgbClr val="C0C0C0"/>
            </a:solidFill>
            <a:bevel/>
          </a:ln>
        </p:spPr>
        <p:txBody>
          <a:bodyPr wrap="none" anchor="ctr"/>
          <a:lstStyle/>
          <a:p>
            <a:endParaRPr lang="zh-CN" altLang="en-US"/>
          </a:p>
        </p:txBody>
      </p:sp>
      <p:sp>
        <p:nvSpPr>
          <p:cNvPr id="24586" name="AutoShape 10"/>
          <p:cNvSpPr>
            <a:spLocks noChangeArrowheads="1"/>
          </p:cNvSpPr>
          <p:nvPr/>
        </p:nvSpPr>
        <p:spPr bwMode="auto">
          <a:xfrm>
            <a:off x="5014913" y="2955925"/>
            <a:ext cx="2527300" cy="22621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solidFill>
            <a:srgbClr val="C81812"/>
          </a:solidFill>
          <a:ln>
            <a:noFill/>
          </a:ln>
        </p:spPr>
        <p:txBody>
          <a:bodyPr anchor="ctr"/>
          <a:lstStyle/>
          <a:p>
            <a:endParaRPr lang="zh-CN" altLang="en-US"/>
          </a:p>
        </p:txBody>
      </p:sp>
      <p:sp>
        <p:nvSpPr>
          <p:cNvPr id="24587" name="AutoShape 12"/>
          <p:cNvSpPr>
            <a:spLocks noChangeArrowheads="1"/>
          </p:cNvSpPr>
          <p:nvPr/>
        </p:nvSpPr>
        <p:spPr bwMode="auto">
          <a:xfrm>
            <a:off x="8574088"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cmpd="sng">
            <a:solidFill>
              <a:srgbClr val="C0C0C0"/>
            </a:solidFill>
            <a:bevel/>
          </a:ln>
        </p:spPr>
        <p:txBody>
          <a:bodyPr wrap="none" anchor="ctr"/>
          <a:lstStyle/>
          <a:p>
            <a:endParaRPr lang="zh-CN" altLang="en-US"/>
          </a:p>
        </p:txBody>
      </p:sp>
      <p:sp>
        <p:nvSpPr>
          <p:cNvPr id="24588" name="AutoShape 14"/>
          <p:cNvSpPr>
            <a:spLocks noChangeArrowheads="1"/>
          </p:cNvSpPr>
          <p:nvPr/>
        </p:nvSpPr>
        <p:spPr bwMode="auto">
          <a:xfrm>
            <a:off x="8782050" y="4238625"/>
            <a:ext cx="2312988" cy="9794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solidFill>
            <a:srgbClr val="3B3B3B"/>
          </a:solidFill>
          <a:ln>
            <a:noFill/>
          </a:ln>
          <a:extLst>
            <a:ext uri="{91240B29-F687-4F45-9708-019B960494DF}">
              <a14:hiddenLine xmlns:a14="http://schemas.microsoft.com/office/drawing/2010/main" w="9525">
                <a:solidFill>
                  <a:srgbClr val="000000"/>
                </a:solidFill>
                <a:bevel/>
              </a14:hiddenLine>
            </a:ext>
          </a:extLst>
        </p:spPr>
        <p:txBody>
          <a:bodyPr lIns="0" tIns="0" rIns="0" bIns="0" anchor="ctr"/>
          <a:lstStyle/>
          <a:p>
            <a:endParaRPr lang="zh-CN" altLang="en-US"/>
          </a:p>
        </p:txBody>
      </p:sp>
      <p:sp>
        <p:nvSpPr>
          <p:cNvPr id="24589" name="矩形 4"/>
          <p:cNvSpPr>
            <a:spLocks noChangeArrowheads="1"/>
          </p:cNvSpPr>
          <p:nvPr/>
        </p:nvSpPr>
        <p:spPr bwMode="auto">
          <a:xfrm>
            <a:off x="2057400" y="5588000"/>
            <a:ext cx="1119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Helvetica" panose="020B0604020202020204" pitchFamily="34" charset="0"/>
              </a:rPr>
              <a:t>标题Title</a:t>
            </a:r>
            <a:endParaRPr lang="zh-CN" altLang="en-US" sz="1800">
              <a:solidFill>
                <a:srgbClr val="000000"/>
              </a:solidFill>
              <a:latin typeface="微软雅黑" panose="020B0503020204020204" pitchFamily="34" charset="-122"/>
              <a:ea typeface="微软雅黑" panose="020B0503020204020204" pitchFamily="34" charset="-122"/>
              <a:sym typeface="Helvetica" panose="020B0604020202020204" pitchFamily="34" charset="0"/>
            </a:endParaRPr>
          </a:p>
        </p:txBody>
      </p:sp>
      <p:grpSp>
        <p:nvGrpSpPr>
          <p:cNvPr id="24590" name="Group 14"/>
          <p:cNvGrpSpPr/>
          <p:nvPr/>
        </p:nvGrpSpPr>
        <p:grpSpPr bwMode="auto">
          <a:xfrm>
            <a:off x="5711825" y="3330575"/>
            <a:ext cx="1011238" cy="1133475"/>
            <a:chOff x="0" y="0"/>
            <a:chExt cx="637" cy="713"/>
          </a:xfrm>
          <a:solidFill>
            <a:srgbClr val="C81812"/>
          </a:solidFill>
        </p:grpSpPr>
        <p:sp>
          <p:nvSpPr>
            <p:cNvPr id="24603" name="Freeform 15"/>
            <p:cNvSpPr>
              <a:spLocks noChangeArrowheads="1"/>
            </p:cNvSpPr>
            <p:nvPr/>
          </p:nvSpPr>
          <p:spPr bwMode="auto">
            <a:xfrm>
              <a:off x="132" y="0"/>
              <a:ext cx="505" cy="452"/>
            </a:xfrm>
            <a:custGeom>
              <a:avLst/>
              <a:gdLst>
                <a:gd name="T0" fmla="*/ 911 w 376"/>
                <a:gd name="T1" fmla="*/ 0 h 336"/>
                <a:gd name="T2" fmla="*/ 516 w 376"/>
                <a:gd name="T3" fmla="*/ 90 h 336"/>
                <a:gd name="T4" fmla="*/ 489 w 376"/>
                <a:gd name="T5" fmla="*/ 241 h 336"/>
                <a:gd name="T6" fmla="*/ 489 w 376"/>
                <a:gd name="T7" fmla="*/ 98 h 336"/>
                <a:gd name="T8" fmla="*/ 270 w 376"/>
                <a:gd name="T9" fmla="*/ 229 h 336"/>
                <a:gd name="T10" fmla="*/ 269 w 376"/>
                <a:gd name="T11" fmla="*/ 389 h 336"/>
                <a:gd name="T12" fmla="*/ 247 w 376"/>
                <a:gd name="T13" fmla="*/ 246 h 336"/>
                <a:gd name="T14" fmla="*/ 36 w 376"/>
                <a:gd name="T15" fmla="*/ 782 h 336"/>
                <a:gd name="T16" fmla="*/ 701 w 376"/>
                <a:gd name="T17" fmla="*/ 163 h 336"/>
                <a:gd name="T18" fmla="*/ 31 w 376"/>
                <a:gd name="T19" fmla="*/ 808 h 336"/>
                <a:gd name="T20" fmla="*/ 700 w 376"/>
                <a:gd name="T21" fmla="*/ 543 h 336"/>
                <a:gd name="T22" fmla="*/ 458 w 376"/>
                <a:gd name="T23" fmla="*/ 499 h 336"/>
                <a:gd name="T24" fmla="*/ 715 w 376"/>
                <a:gd name="T25" fmla="*/ 521 h 336"/>
                <a:gd name="T26" fmla="*/ 834 w 376"/>
                <a:gd name="T27" fmla="*/ 319 h 336"/>
                <a:gd name="T28" fmla="*/ 616 w 376"/>
                <a:gd name="T29" fmla="*/ 346 h 336"/>
                <a:gd name="T30" fmla="*/ 841 w 376"/>
                <a:gd name="T31" fmla="*/ 292 h 336"/>
                <a:gd name="T32" fmla="*/ 911 w 376"/>
                <a:gd name="T33" fmla="*/ 0 h 3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6"/>
                <a:gd name="T52" fmla="*/ 0 h 336"/>
                <a:gd name="T53" fmla="*/ 376 w 376"/>
                <a:gd name="T54" fmla="*/ 336 h 3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6" h="336">
                  <a:moveTo>
                    <a:pt x="376" y="0"/>
                  </a:moveTo>
                  <a:cubicBezTo>
                    <a:pt x="313" y="6"/>
                    <a:pt x="258" y="16"/>
                    <a:pt x="213" y="37"/>
                  </a:cubicBezTo>
                  <a:cubicBezTo>
                    <a:pt x="202" y="99"/>
                    <a:pt x="202" y="99"/>
                    <a:pt x="202" y="99"/>
                  </a:cubicBezTo>
                  <a:cubicBezTo>
                    <a:pt x="202" y="40"/>
                    <a:pt x="202" y="40"/>
                    <a:pt x="202" y="40"/>
                  </a:cubicBezTo>
                  <a:cubicBezTo>
                    <a:pt x="170" y="54"/>
                    <a:pt x="137" y="71"/>
                    <a:pt x="112" y="94"/>
                  </a:cubicBezTo>
                  <a:cubicBezTo>
                    <a:pt x="111" y="160"/>
                    <a:pt x="111" y="160"/>
                    <a:pt x="111" y="160"/>
                  </a:cubicBezTo>
                  <a:cubicBezTo>
                    <a:pt x="102" y="101"/>
                    <a:pt x="102" y="101"/>
                    <a:pt x="102" y="101"/>
                  </a:cubicBezTo>
                  <a:cubicBezTo>
                    <a:pt x="0" y="171"/>
                    <a:pt x="8" y="276"/>
                    <a:pt x="15" y="321"/>
                  </a:cubicBezTo>
                  <a:cubicBezTo>
                    <a:pt x="75" y="236"/>
                    <a:pt x="191" y="121"/>
                    <a:pt x="290" y="67"/>
                  </a:cubicBezTo>
                  <a:cubicBezTo>
                    <a:pt x="290" y="67"/>
                    <a:pt x="125" y="188"/>
                    <a:pt x="13" y="332"/>
                  </a:cubicBezTo>
                  <a:cubicBezTo>
                    <a:pt x="150" y="336"/>
                    <a:pt x="235" y="286"/>
                    <a:pt x="289" y="223"/>
                  </a:cubicBezTo>
                  <a:cubicBezTo>
                    <a:pt x="189" y="205"/>
                    <a:pt x="189" y="205"/>
                    <a:pt x="189" y="205"/>
                  </a:cubicBezTo>
                  <a:cubicBezTo>
                    <a:pt x="295" y="214"/>
                    <a:pt x="295" y="214"/>
                    <a:pt x="295" y="214"/>
                  </a:cubicBezTo>
                  <a:cubicBezTo>
                    <a:pt x="317" y="189"/>
                    <a:pt x="335" y="154"/>
                    <a:pt x="344" y="131"/>
                  </a:cubicBezTo>
                  <a:cubicBezTo>
                    <a:pt x="255" y="142"/>
                    <a:pt x="255" y="142"/>
                    <a:pt x="255" y="142"/>
                  </a:cubicBezTo>
                  <a:cubicBezTo>
                    <a:pt x="347" y="120"/>
                    <a:pt x="347" y="120"/>
                    <a:pt x="347" y="120"/>
                  </a:cubicBezTo>
                  <a:cubicBezTo>
                    <a:pt x="372" y="64"/>
                    <a:pt x="376" y="0"/>
                    <a:pt x="376"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604" name="Freeform 16"/>
            <p:cNvSpPr>
              <a:spLocks noChangeArrowheads="1"/>
            </p:cNvSpPr>
            <p:nvPr/>
          </p:nvSpPr>
          <p:spPr bwMode="auto">
            <a:xfrm>
              <a:off x="0" y="416"/>
              <a:ext cx="195" cy="251"/>
            </a:xfrm>
            <a:custGeom>
              <a:avLst/>
              <a:gdLst>
                <a:gd name="T0" fmla="*/ 313 w 145"/>
                <a:gd name="T1" fmla="*/ 0 h 187"/>
                <a:gd name="T2" fmla="*/ 0 w 145"/>
                <a:gd name="T3" fmla="*/ 452 h 187"/>
                <a:gd name="T4" fmla="*/ 352 w 145"/>
                <a:gd name="T5" fmla="*/ 16 h 187"/>
                <a:gd name="T6" fmla="*/ 313 w 145"/>
                <a:gd name="T7" fmla="*/ 12 h 187"/>
                <a:gd name="T8" fmla="*/ 313 w 145"/>
                <a:gd name="T9" fmla="*/ 0 h 187"/>
                <a:gd name="T10" fmla="*/ 0 60000 65536"/>
                <a:gd name="T11" fmla="*/ 0 60000 65536"/>
                <a:gd name="T12" fmla="*/ 0 60000 65536"/>
                <a:gd name="T13" fmla="*/ 0 60000 65536"/>
                <a:gd name="T14" fmla="*/ 0 60000 65536"/>
                <a:gd name="T15" fmla="*/ 0 w 145"/>
                <a:gd name="T16" fmla="*/ 0 h 187"/>
                <a:gd name="T17" fmla="*/ 145 w 145"/>
                <a:gd name="T18" fmla="*/ 187 h 187"/>
              </a:gdLst>
              <a:ahLst/>
              <a:cxnLst>
                <a:cxn ang="T10">
                  <a:pos x="T0" y="T1"/>
                </a:cxn>
                <a:cxn ang="T11">
                  <a:pos x="T2" y="T3"/>
                </a:cxn>
                <a:cxn ang="T12">
                  <a:pos x="T4" y="T5"/>
                </a:cxn>
                <a:cxn ang="T13">
                  <a:pos x="T6" y="T7"/>
                </a:cxn>
                <a:cxn ang="T14">
                  <a:pos x="T8" y="T9"/>
                </a:cxn>
              </a:cxnLst>
              <a:rect l="T15" t="T16" r="T17" b="T18"/>
              <a:pathLst>
                <a:path w="145" h="187">
                  <a:moveTo>
                    <a:pt x="129" y="0"/>
                  </a:moveTo>
                  <a:cubicBezTo>
                    <a:pt x="49" y="99"/>
                    <a:pt x="0" y="187"/>
                    <a:pt x="0" y="187"/>
                  </a:cubicBezTo>
                  <a:cubicBezTo>
                    <a:pt x="46" y="121"/>
                    <a:pt x="96" y="61"/>
                    <a:pt x="145" y="7"/>
                  </a:cubicBezTo>
                  <a:cubicBezTo>
                    <a:pt x="139" y="7"/>
                    <a:pt x="134" y="6"/>
                    <a:pt x="129" y="5"/>
                  </a:cubicBezTo>
                  <a:cubicBezTo>
                    <a:pt x="129" y="5"/>
                    <a:pt x="129" y="3"/>
                    <a:pt x="12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605" name="Freeform 17"/>
            <p:cNvSpPr>
              <a:spLocks noChangeArrowheads="1"/>
            </p:cNvSpPr>
            <p:nvPr/>
          </p:nvSpPr>
          <p:spPr bwMode="auto">
            <a:xfrm>
              <a:off x="1" y="618"/>
              <a:ext cx="582" cy="95"/>
            </a:xfrm>
            <a:custGeom>
              <a:avLst/>
              <a:gdLst>
                <a:gd name="T0" fmla="*/ 500 w 433"/>
                <a:gd name="T1" fmla="*/ 106 h 71"/>
                <a:gd name="T2" fmla="*/ 261 w 433"/>
                <a:gd name="T3" fmla="*/ 48 h 71"/>
                <a:gd name="T4" fmla="*/ 261 w 433"/>
                <a:gd name="T5" fmla="*/ 48 h 71"/>
                <a:gd name="T6" fmla="*/ 9 w 433"/>
                <a:gd name="T7" fmla="*/ 120 h 71"/>
                <a:gd name="T8" fmla="*/ 9 w 433"/>
                <a:gd name="T9" fmla="*/ 120 h 71"/>
                <a:gd name="T10" fmla="*/ 261 w 433"/>
                <a:gd name="T11" fmla="*/ 0 h 71"/>
                <a:gd name="T12" fmla="*/ 261 w 433"/>
                <a:gd name="T13" fmla="*/ 0 h 71"/>
                <a:gd name="T14" fmla="*/ 522 w 433"/>
                <a:gd name="T15" fmla="*/ 63 h 71"/>
                <a:gd name="T16" fmla="*/ 522 w 433"/>
                <a:gd name="T17" fmla="*/ 63 h 71"/>
                <a:gd name="T18" fmla="*/ 767 w 433"/>
                <a:gd name="T19" fmla="*/ 122 h 71"/>
                <a:gd name="T20" fmla="*/ 767 w 433"/>
                <a:gd name="T21" fmla="*/ 122 h 71"/>
                <a:gd name="T22" fmla="*/ 1003 w 433"/>
                <a:gd name="T23" fmla="*/ 28 h 71"/>
                <a:gd name="T24" fmla="*/ 1003 w 433"/>
                <a:gd name="T25" fmla="*/ 28 h 71"/>
                <a:gd name="T26" fmla="*/ 1003 w 433"/>
                <a:gd name="T27" fmla="*/ 28 h 71"/>
                <a:gd name="T28" fmla="*/ 1003 w 433"/>
                <a:gd name="T29" fmla="*/ 28 h 71"/>
                <a:gd name="T30" fmla="*/ 1038 w 433"/>
                <a:gd name="T31" fmla="*/ 23 h 71"/>
                <a:gd name="T32" fmla="*/ 1038 w 433"/>
                <a:gd name="T33" fmla="*/ 23 h 71"/>
                <a:gd name="T34" fmla="*/ 1043 w 433"/>
                <a:gd name="T35" fmla="*/ 58 h 71"/>
                <a:gd name="T36" fmla="*/ 1043 w 433"/>
                <a:gd name="T37" fmla="*/ 58 h 71"/>
                <a:gd name="T38" fmla="*/ 767 w 433"/>
                <a:gd name="T39" fmla="*/ 170 h 71"/>
                <a:gd name="T40" fmla="*/ 767 w 433"/>
                <a:gd name="T41" fmla="*/ 170 h 71"/>
                <a:gd name="T42" fmla="*/ 500 w 433"/>
                <a:gd name="T43" fmla="*/ 106 h 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33"/>
                <a:gd name="T67" fmla="*/ 0 h 71"/>
                <a:gd name="T68" fmla="*/ 433 w 433"/>
                <a:gd name="T69" fmla="*/ 71 h 7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33" h="71">
                  <a:moveTo>
                    <a:pt x="206" y="44"/>
                  </a:moveTo>
                  <a:cubicBezTo>
                    <a:pt x="167" y="26"/>
                    <a:pt x="134" y="20"/>
                    <a:pt x="107" y="20"/>
                  </a:cubicBezTo>
                  <a:cubicBezTo>
                    <a:pt x="107" y="20"/>
                    <a:pt x="107" y="20"/>
                    <a:pt x="107" y="20"/>
                  </a:cubicBezTo>
                  <a:cubicBezTo>
                    <a:pt x="50" y="20"/>
                    <a:pt x="8" y="54"/>
                    <a:pt x="4" y="50"/>
                  </a:cubicBezTo>
                  <a:cubicBezTo>
                    <a:pt x="4" y="50"/>
                    <a:pt x="4" y="50"/>
                    <a:pt x="4" y="50"/>
                  </a:cubicBezTo>
                  <a:cubicBezTo>
                    <a:pt x="0" y="46"/>
                    <a:pt x="39" y="0"/>
                    <a:pt x="107" y="0"/>
                  </a:cubicBezTo>
                  <a:cubicBezTo>
                    <a:pt x="107" y="0"/>
                    <a:pt x="107" y="0"/>
                    <a:pt x="107" y="0"/>
                  </a:cubicBezTo>
                  <a:cubicBezTo>
                    <a:pt x="137" y="0"/>
                    <a:pt x="173" y="6"/>
                    <a:pt x="215" y="26"/>
                  </a:cubicBezTo>
                  <a:cubicBezTo>
                    <a:pt x="215" y="26"/>
                    <a:pt x="215" y="26"/>
                    <a:pt x="215" y="26"/>
                  </a:cubicBezTo>
                  <a:cubicBezTo>
                    <a:pt x="255" y="45"/>
                    <a:pt x="289" y="51"/>
                    <a:pt x="316" y="51"/>
                  </a:cubicBezTo>
                  <a:cubicBezTo>
                    <a:pt x="316" y="51"/>
                    <a:pt x="316" y="51"/>
                    <a:pt x="316" y="51"/>
                  </a:cubicBezTo>
                  <a:cubicBezTo>
                    <a:pt x="380" y="51"/>
                    <a:pt x="410" y="15"/>
                    <a:pt x="413" y="12"/>
                  </a:cubicBezTo>
                  <a:cubicBezTo>
                    <a:pt x="413" y="12"/>
                    <a:pt x="413" y="12"/>
                    <a:pt x="413" y="12"/>
                  </a:cubicBezTo>
                  <a:cubicBezTo>
                    <a:pt x="413" y="12"/>
                    <a:pt x="413" y="12"/>
                    <a:pt x="413" y="12"/>
                  </a:cubicBezTo>
                  <a:cubicBezTo>
                    <a:pt x="413" y="12"/>
                    <a:pt x="413" y="12"/>
                    <a:pt x="413" y="12"/>
                  </a:cubicBezTo>
                  <a:cubicBezTo>
                    <a:pt x="417" y="7"/>
                    <a:pt x="423" y="6"/>
                    <a:pt x="427" y="10"/>
                  </a:cubicBezTo>
                  <a:cubicBezTo>
                    <a:pt x="427" y="10"/>
                    <a:pt x="427" y="10"/>
                    <a:pt x="427" y="10"/>
                  </a:cubicBezTo>
                  <a:cubicBezTo>
                    <a:pt x="432" y="13"/>
                    <a:pt x="433" y="19"/>
                    <a:pt x="429" y="24"/>
                  </a:cubicBezTo>
                  <a:cubicBezTo>
                    <a:pt x="429" y="24"/>
                    <a:pt x="429" y="24"/>
                    <a:pt x="429" y="24"/>
                  </a:cubicBezTo>
                  <a:cubicBezTo>
                    <a:pt x="429" y="25"/>
                    <a:pt x="393" y="71"/>
                    <a:pt x="316" y="71"/>
                  </a:cubicBezTo>
                  <a:cubicBezTo>
                    <a:pt x="316" y="71"/>
                    <a:pt x="316" y="71"/>
                    <a:pt x="316" y="71"/>
                  </a:cubicBezTo>
                  <a:cubicBezTo>
                    <a:pt x="286" y="71"/>
                    <a:pt x="249" y="64"/>
                    <a:pt x="206" y="4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4591" name="Group 20"/>
          <p:cNvGrpSpPr/>
          <p:nvPr/>
        </p:nvGrpSpPr>
        <p:grpSpPr bwMode="auto">
          <a:xfrm>
            <a:off x="2057400" y="3292475"/>
            <a:ext cx="1141413" cy="1141413"/>
            <a:chOff x="0" y="0"/>
            <a:chExt cx="1205" cy="1205"/>
          </a:xfrm>
        </p:grpSpPr>
        <p:sp>
          <p:nvSpPr>
            <p:cNvPr id="24597" name="Freeform 21"/>
            <p:cNvSpPr>
              <a:spLocks noEditPoints="1" noChangeArrowheads="1"/>
            </p:cNvSpPr>
            <p:nvPr/>
          </p:nvSpPr>
          <p:spPr bwMode="auto">
            <a:xfrm>
              <a:off x="0" y="0"/>
              <a:ext cx="1205" cy="1205"/>
            </a:xfrm>
            <a:custGeom>
              <a:avLst/>
              <a:gdLst>
                <a:gd name="T0" fmla="*/ 0 w 507"/>
                <a:gd name="T1" fmla="*/ 3394 h 507"/>
                <a:gd name="T2" fmla="*/ 3394 w 507"/>
                <a:gd name="T3" fmla="*/ 0 h 507"/>
                <a:gd name="T4" fmla="*/ 3394 w 507"/>
                <a:gd name="T5" fmla="*/ 0 h 507"/>
                <a:gd name="T6" fmla="*/ 6807 w 507"/>
                <a:gd name="T7" fmla="*/ 3394 h 507"/>
                <a:gd name="T8" fmla="*/ 6807 w 507"/>
                <a:gd name="T9" fmla="*/ 3394 h 507"/>
                <a:gd name="T10" fmla="*/ 3394 w 507"/>
                <a:gd name="T11" fmla="*/ 6807 h 507"/>
                <a:gd name="T12" fmla="*/ 3394 w 507"/>
                <a:gd name="T13" fmla="*/ 6807 h 507"/>
                <a:gd name="T14" fmla="*/ 0 w 507"/>
                <a:gd name="T15" fmla="*/ 3394 h 507"/>
                <a:gd name="T16" fmla="*/ 566 w 507"/>
                <a:gd name="T17" fmla="*/ 3394 h 507"/>
                <a:gd name="T18" fmla="*/ 1395 w 507"/>
                <a:gd name="T19" fmla="*/ 5412 h 507"/>
                <a:gd name="T20" fmla="*/ 1395 w 507"/>
                <a:gd name="T21" fmla="*/ 5412 h 507"/>
                <a:gd name="T22" fmla="*/ 3394 w 507"/>
                <a:gd name="T23" fmla="*/ 6241 h 507"/>
                <a:gd name="T24" fmla="*/ 3394 w 507"/>
                <a:gd name="T25" fmla="*/ 6241 h 507"/>
                <a:gd name="T26" fmla="*/ 5412 w 507"/>
                <a:gd name="T27" fmla="*/ 5412 h 507"/>
                <a:gd name="T28" fmla="*/ 5412 w 507"/>
                <a:gd name="T29" fmla="*/ 5412 h 507"/>
                <a:gd name="T30" fmla="*/ 6241 w 507"/>
                <a:gd name="T31" fmla="*/ 3394 h 507"/>
                <a:gd name="T32" fmla="*/ 6241 w 507"/>
                <a:gd name="T33" fmla="*/ 3394 h 507"/>
                <a:gd name="T34" fmla="*/ 5412 w 507"/>
                <a:gd name="T35" fmla="*/ 1395 h 507"/>
                <a:gd name="T36" fmla="*/ 5412 w 507"/>
                <a:gd name="T37" fmla="*/ 1395 h 507"/>
                <a:gd name="T38" fmla="*/ 3394 w 507"/>
                <a:gd name="T39" fmla="*/ 566 h 507"/>
                <a:gd name="T40" fmla="*/ 3394 w 507"/>
                <a:gd name="T41" fmla="*/ 566 h 507"/>
                <a:gd name="T42" fmla="*/ 1395 w 507"/>
                <a:gd name="T43" fmla="*/ 1395 h 507"/>
                <a:gd name="T44" fmla="*/ 1395 w 507"/>
                <a:gd name="T45" fmla="*/ 1395 h 507"/>
                <a:gd name="T46" fmla="*/ 566 w 507"/>
                <a:gd name="T47" fmla="*/ 3394 h 507"/>
                <a:gd name="T48" fmla="*/ 566 w 507"/>
                <a:gd name="T49" fmla="*/ 3394 h 5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7"/>
                <a:gd name="T76" fmla="*/ 0 h 507"/>
                <a:gd name="T77" fmla="*/ 507 w 507"/>
                <a:gd name="T78" fmla="*/ 507 h 5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7" h="507">
                  <a:moveTo>
                    <a:pt x="0" y="253"/>
                  </a:moveTo>
                  <a:cubicBezTo>
                    <a:pt x="0" y="113"/>
                    <a:pt x="113" y="0"/>
                    <a:pt x="253" y="0"/>
                  </a:cubicBezTo>
                  <a:cubicBezTo>
                    <a:pt x="253" y="0"/>
                    <a:pt x="253" y="0"/>
                    <a:pt x="253" y="0"/>
                  </a:cubicBezTo>
                  <a:cubicBezTo>
                    <a:pt x="393" y="0"/>
                    <a:pt x="507" y="113"/>
                    <a:pt x="507" y="253"/>
                  </a:cubicBezTo>
                  <a:cubicBezTo>
                    <a:pt x="507" y="253"/>
                    <a:pt x="507" y="253"/>
                    <a:pt x="507" y="253"/>
                  </a:cubicBezTo>
                  <a:cubicBezTo>
                    <a:pt x="507" y="393"/>
                    <a:pt x="393" y="507"/>
                    <a:pt x="253" y="507"/>
                  </a:cubicBezTo>
                  <a:cubicBezTo>
                    <a:pt x="253" y="507"/>
                    <a:pt x="253" y="507"/>
                    <a:pt x="253" y="507"/>
                  </a:cubicBezTo>
                  <a:cubicBezTo>
                    <a:pt x="113" y="507"/>
                    <a:pt x="0" y="393"/>
                    <a:pt x="0" y="253"/>
                  </a:cubicBezTo>
                  <a:close/>
                  <a:moveTo>
                    <a:pt x="42" y="253"/>
                  </a:moveTo>
                  <a:cubicBezTo>
                    <a:pt x="42" y="312"/>
                    <a:pt x="65" y="364"/>
                    <a:pt x="104" y="403"/>
                  </a:cubicBezTo>
                  <a:cubicBezTo>
                    <a:pt x="104" y="403"/>
                    <a:pt x="104" y="403"/>
                    <a:pt x="104" y="403"/>
                  </a:cubicBezTo>
                  <a:cubicBezTo>
                    <a:pt x="142" y="441"/>
                    <a:pt x="195" y="465"/>
                    <a:pt x="253" y="465"/>
                  </a:cubicBezTo>
                  <a:cubicBezTo>
                    <a:pt x="253" y="465"/>
                    <a:pt x="253" y="465"/>
                    <a:pt x="253" y="465"/>
                  </a:cubicBezTo>
                  <a:cubicBezTo>
                    <a:pt x="312" y="465"/>
                    <a:pt x="364" y="441"/>
                    <a:pt x="403" y="403"/>
                  </a:cubicBezTo>
                  <a:cubicBezTo>
                    <a:pt x="403" y="403"/>
                    <a:pt x="403" y="403"/>
                    <a:pt x="403" y="403"/>
                  </a:cubicBezTo>
                  <a:cubicBezTo>
                    <a:pt x="441" y="364"/>
                    <a:pt x="465" y="312"/>
                    <a:pt x="465" y="253"/>
                  </a:cubicBezTo>
                  <a:cubicBezTo>
                    <a:pt x="465" y="253"/>
                    <a:pt x="465" y="253"/>
                    <a:pt x="465" y="253"/>
                  </a:cubicBezTo>
                  <a:cubicBezTo>
                    <a:pt x="465" y="195"/>
                    <a:pt x="441" y="142"/>
                    <a:pt x="403" y="104"/>
                  </a:cubicBezTo>
                  <a:cubicBezTo>
                    <a:pt x="403" y="104"/>
                    <a:pt x="403" y="104"/>
                    <a:pt x="403" y="104"/>
                  </a:cubicBezTo>
                  <a:cubicBezTo>
                    <a:pt x="364" y="65"/>
                    <a:pt x="312" y="42"/>
                    <a:pt x="253" y="42"/>
                  </a:cubicBezTo>
                  <a:cubicBezTo>
                    <a:pt x="253" y="42"/>
                    <a:pt x="253" y="42"/>
                    <a:pt x="253" y="42"/>
                  </a:cubicBezTo>
                  <a:cubicBezTo>
                    <a:pt x="195" y="42"/>
                    <a:pt x="142" y="65"/>
                    <a:pt x="104" y="104"/>
                  </a:cubicBezTo>
                  <a:cubicBezTo>
                    <a:pt x="104" y="104"/>
                    <a:pt x="104" y="104"/>
                    <a:pt x="104" y="104"/>
                  </a:cubicBezTo>
                  <a:cubicBezTo>
                    <a:pt x="65" y="142"/>
                    <a:pt x="42" y="195"/>
                    <a:pt x="42" y="253"/>
                  </a:cubicBezTo>
                  <a:cubicBezTo>
                    <a:pt x="42" y="253"/>
                    <a:pt x="42" y="253"/>
                    <a:pt x="42" y="253"/>
                  </a:cubicBezTo>
                  <a:close/>
                </a:path>
              </a:pathLst>
            </a:custGeom>
            <a:solidFill>
              <a:srgbClr val="3B3B3B"/>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598" name="Freeform 22"/>
            <p:cNvSpPr>
              <a:spLocks noChangeArrowheads="1"/>
            </p:cNvSpPr>
            <p:nvPr/>
          </p:nvSpPr>
          <p:spPr bwMode="auto">
            <a:xfrm>
              <a:off x="564" y="131"/>
              <a:ext cx="76" cy="145"/>
            </a:xfrm>
            <a:custGeom>
              <a:avLst/>
              <a:gdLst>
                <a:gd name="T0" fmla="*/ 430 w 32"/>
                <a:gd name="T1" fmla="*/ 604 h 61"/>
                <a:gd name="T2" fmla="*/ 214 w 32"/>
                <a:gd name="T3" fmla="*/ 820 h 61"/>
                <a:gd name="T4" fmla="*/ 214 w 32"/>
                <a:gd name="T5" fmla="*/ 820 h 61"/>
                <a:gd name="T6" fmla="*/ 0 w 32"/>
                <a:gd name="T7" fmla="*/ 604 h 61"/>
                <a:gd name="T8" fmla="*/ 0 w 32"/>
                <a:gd name="T9" fmla="*/ 214 h 61"/>
                <a:gd name="T10" fmla="*/ 214 w 32"/>
                <a:gd name="T11" fmla="*/ 0 h 61"/>
                <a:gd name="T12" fmla="*/ 214 w 32"/>
                <a:gd name="T13" fmla="*/ 0 h 61"/>
                <a:gd name="T14" fmla="*/ 430 w 32"/>
                <a:gd name="T15" fmla="*/ 214 h 61"/>
                <a:gd name="T16" fmla="*/ 430 w 32"/>
                <a:gd name="T17" fmla="*/ 604 h 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61"/>
                <a:gd name="T29" fmla="*/ 32 w 32"/>
                <a:gd name="T30" fmla="*/ 61 h 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61">
                  <a:moveTo>
                    <a:pt x="32" y="45"/>
                  </a:moveTo>
                  <a:cubicBezTo>
                    <a:pt x="32" y="54"/>
                    <a:pt x="25" y="61"/>
                    <a:pt x="16" y="61"/>
                  </a:cubicBezTo>
                  <a:cubicBezTo>
                    <a:pt x="16" y="61"/>
                    <a:pt x="16" y="61"/>
                    <a:pt x="16" y="61"/>
                  </a:cubicBezTo>
                  <a:cubicBezTo>
                    <a:pt x="7" y="61"/>
                    <a:pt x="0" y="54"/>
                    <a:pt x="0" y="45"/>
                  </a:cubicBezTo>
                  <a:cubicBezTo>
                    <a:pt x="0" y="16"/>
                    <a:pt x="0" y="16"/>
                    <a:pt x="0" y="16"/>
                  </a:cubicBezTo>
                  <a:cubicBezTo>
                    <a:pt x="0" y="7"/>
                    <a:pt x="7" y="0"/>
                    <a:pt x="16" y="0"/>
                  </a:cubicBezTo>
                  <a:cubicBezTo>
                    <a:pt x="16" y="0"/>
                    <a:pt x="16" y="0"/>
                    <a:pt x="16" y="0"/>
                  </a:cubicBezTo>
                  <a:cubicBezTo>
                    <a:pt x="25" y="0"/>
                    <a:pt x="32" y="7"/>
                    <a:pt x="32" y="16"/>
                  </a:cubicBezTo>
                  <a:lnTo>
                    <a:pt x="32" y="45"/>
                  </a:lnTo>
                  <a:close/>
                </a:path>
              </a:pathLst>
            </a:custGeom>
            <a:solidFill>
              <a:srgbClr val="3B3B3B"/>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599" name="Freeform 23"/>
            <p:cNvSpPr>
              <a:spLocks noChangeArrowheads="1"/>
            </p:cNvSpPr>
            <p:nvPr/>
          </p:nvSpPr>
          <p:spPr bwMode="auto">
            <a:xfrm>
              <a:off x="564" y="927"/>
              <a:ext cx="76" cy="147"/>
            </a:xfrm>
            <a:custGeom>
              <a:avLst/>
              <a:gdLst>
                <a:gd name="T0" fmla="*/ 430 w 32"/>
                <a:gd name="T1" fmla="*/ 612 h 62"/>
                <a:gd name="T2" fmla="*/ 214 w 32"/>
                <a:gd name="T3" fmla="*/ 827 h 62"/>
                <a:gd name="T4" fmla="*/ 214 w 32"/>
                <a:gd name="T5" fmla="*/ 827 h 62"/>
                <a:gd name="T6" fmla="*/ 0 w 32"/>
                <a:gd name="T7" fmla="*/ 612 h 62"/>
                <a:gd name="T8" fmla="*/ 0 w 32"/>
                <a:gd name="T9" fmla="*/ 213 h 62"/>
                <a:gd name="T10" fmla="*/ 214 w 32"/>
                <a:gd name="T11" fmla="*/ 0 h 62"/>
                <a:gd name="T12" fmla="*/ 214 w 32"/>
                <a:gd name="T13" fmla="*/ 0 h 62"/>
                <a:gd name="T14" fmla="*/ 430 w 32"/>
                <a:gd name="T15" fmla="*/ 213 h 62"/>
                <a:gd name="T16" fmla="*/ 430 w 32"/>
                <a:gd name="T17" fmla="*/ 612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62"/>
                <a:gd name="T29" fmla="*/ 32 w 32"/>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62">
                  <a:moveTo>
                    <a:pt x="32" y="46"/>
                  </a:moveTo>
                  <a:cubicBezTo>
                    <a:pt x="32" y="55"/>
                    <a:pt x="25" y="62"/>
                    <a:pt x="16" y="62"/>
                  </a:cubicBezTo>
                  <a:cubicBezTo>
                    <a:pt x="16" y="62"/>
                    <a:pt x="16" y="62"/>
                    <a:pt x="16" y="62"/>
                  </a:cubicBezTo>
                  <a:cubicBezTo>
                    <a:pt x="7" y="62"/>
                    <a:pt x="0" y="55"/>
                    <a:pt x="0" y="46"/>
                  </a:cubicBezTo>
                  <a:cubicBezTo>
                    <a:pt x="0" y="16"/>
                    <a:pt x="0" y="16"/>
                    <a:pt x="0" y="16"/>
                  </a:cubicBezTo>
                  <a:cubicBezTo>
                    <a:pt x="0" y="7"/>
                    <a:pt x="7" y="0"/>
                    <a:pt x="16" y="0"/>
                  </a:cubicBezTo>
                  <a:cubicBezTo>
                    <a:pt x="16" y="0"/>
                    <a:pt x="16" y="0"/>
                    <a:pt x="16" y="0"/>
                  </a:cubicBezTo>
                  <a:cubicBezTo>
                    <a:pt x="25" y="0"/>
                    <a:pt x="32" y="7"/>
                    <a:pt x="32" y="16"/>
                  </a:cubicBezTo>
                  <a:lnTo>
                    <a:pt x="32" y="46"/>
                  </a:lnTo>
                  <a:close/>
                </a:path>
              </a:pathLst>
            </a:custGeom>
            <a:solidFill>
              <a:srgbClr val="3B3B3B"/>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600" name="Freeform 24"/>
            <p:cNvSpPr>
              <a:spLocks noChangeArrowheads="1"/>
            </p:cNvSpPr>
            <p:nvPr/>
          </p:nvSpPr>
          <p:spPr bwMode="auto">
            <a:xfrm>
              <a:off x="131" y="566"/>
              <a:ext cx="145" cy="73"/>
            </a:xfrm>
            <a:custGeom>
              <a:avLst/>
              <a:gdLst>
                <a:gd name="T0" fmla="*/ 604 w 61"/>
                <a:gd name="T1" fmla="*/ 0 h 31"/>
                <a:gd name="T2" fmla="*/ 820 w 61"/>
                <a:gd name="T3" fmla="*/ 193 h 31"/>
                <a:gd name="T4" fmla="*/ 820 w 61"/>
                <a:gd name="T5" fmla="*/ 193 h 31"/>
                <a:gd name="T6" fmla="*/ 604 w 61"/>
                <a:gd name="T7" fmla="*/ 405 h 31"/>
                <a:gd name="T8" fmla="*/ 214 w 61"/>
                <a:gd name="T9" fmla="*/ 405 h 31"/>
                <a:gd name="T10" fmla="*/ 0 w 61"/>
                <a:gd name="T11" fmla="*/ 193 h 31"/>
                <a:gd name="T12" fmla="*/ 0 w 61"/>
                <a:gd name="T13" fmla="*/ 193 h 31"/>
                <a:gd name="T14" fmla="*/ 214 w 61"/>
                <a:gd name="T15" fmla="*/ 0 h 31"/>
                <a:gd name="T16" fmla="*/ 604 w 61"/>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31"/>
                <a:gd name="T29" fmla="*/ 61 w 6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31">
                  <a:moveTo>
                    <a:pt x="45" y="0"/>
                  </a:moveTo>
                  <a:cubicBezTo>
                    <a:pt x="54" y="0"/>
                    <a:pt x="61" y="7"/>
                    <a:pt x="61" y="15"/>
                  </a:cubicBezTo>
                  <a:cubicBezTo>
                    <a:pt x="61" y="15"/>
                    <a:pt x="61" y="15"/>
                    <a:pt x="61" y="15"/>
                  </a:cubicBezTo>
                  <a:cubicBezTo>
                    <a:pt x="61" y="24"/>
                    <a:pt x="54" y="31"/>
                    <a:pt x="45" y="31"/>
                  </a:cubicBezTo>
                  <a:cubicBezTo>
                    <a:pt x="16" y="31"/>
                    <a:pt x="16" y="31"/>
                    <a:pt x="16" y="31"/>
                  </a:cubicBezTo>
                  <a:cubicBezTo>
                    <a:pt x="7" y="31"/>
                    <a:pt x="0" y="24"/>
                    <a:pt x="0" y="15"/>
                  </a:cubicBezTo>
                  <a:cubicBezTo>
                    <a:pt x="0" y="15"/>
                    <a:pt x="0" y="15"/>
                    <a:pt x="0" y="15"/>
                  </a:cubicBezTo>
                  <a:cubicBezTo>
                    <a:pt x="0" y="7"/>
                    <a:pt x="7" y="0"/>
                    <a:pt x="16" y="0"/>
                  </a:cubicBezTo>
                  <a:lnTo>
                    <a:pt x="45" y="0"/>
                  </a:lnTo>
                  <a:close/>
                </a:path>
              </a:pathLst>
            </a:custGeom>
            <a:solidFill>
              <a:srgbClr val="3B3B3B"/>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601" name="Freeform 25"/>
            <p:cNvSpPr>
              <a:spLocks noChangeArrowheads="1"/>
            </p:cNvSpPr>
            <p:nvPr/>
          </p:nvSpPr>
          <p:spPr bwMode="auto">
            <a:xfrm>
              <a:off x="927" y="566"/>
              <a:ext cx="145" cy="73"/>
            </a:xfrm>
            <a:custGeom>
              <a:avLst/>
              <a:gdLst>
                <a:gd name="T0" fmla="*/ 616 w 61"/>
                <a:gd name="T1" fmla="*/ 0 h 31"/>
                <a:gd name="T2" fmla="*/ 820 w 61"/>
                <a:gd name="T3" fmla="*/ 193 h 31"/>
                <a:gd name="T4" fmla="*/ 820 w 61"/>
                <a:gd name="T5" fmla="*/ 193 h 31"/>
                <a:gd name="T6" fmla="*/ 616 w 61"/>
                <a:gd name="T7" fmla="*/ 405 h 31"/>
                <a:gd name="T8" fmla="*/ 214 w 61"/>
                <a:gd name="T9" fmla="*/ 405 h 31"/>
                <a:gd name="T10" fmla="*/ 0 w 61"/>
                <a:gd name="T11" fmla="*/ 193 h 31"/>
                <a:gd name="T12" fmla="*/ 0 w 61"/>
                <a:gd name="T13" fmla="*/ 193 h 31"/>
                <a:gd name="T14" fmla="*/ 214 w 61"/>
                <a:gd name="T15" fmla="*/ 0 h 31"/>
                <a:gd name="T16" fmla="*/ 616 w 61"/>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31"/>
                <a:gd name="T29" fmla="*/ 61 w 6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31">
                  <a:moveTo>
                    <a:pt x="46" y="0"/>
                  </a:moveTo>
                  <a:cubicBezTo>
                    <a:pt x="54" y="0"/>
                    <a:pt x="61" y="7"/>
                    <a:pt x="61" y="15"/>
                  </a:cubicBezTo>
                  <a:cubicBezTo>
                    <a:pt x="61" y="15"/>
                    <a:pt x="61" y="15"/>
                    <a:pt x="61" y="15"/>
                  </a:cubicBezTo>
                  <a:cubicBezTo>
                    <a:pt x="61" y="24"/>
                    <a:pt x="54" y="31"/>
                    <a:pt x="46" y="31"/>
                  </a:cubicBezTo>
                  <a:cubicBezTo>
                    <a:pt x="16" y="31"/>
                    <a:pt x="16" y="31"/>
                    <a:pt x="16" y="31"/>
                  </a:cubicBezTo>
                  <a:cubicBezTo>
                    <a:pt x="7" y="31"/>
                    <a:pt x="0" y="24"/>
                    <a:pt x="0" y="15"/>
                  </a:cubicBezTo>
                  <a:cubicBezTo>
                    <a:pt x="0" y="15"/>
                    <a:pt x="0" y="15"/>
                    <a:pt x="0" y="15"/>
                  </a:cubicBezTo>
                  <a:cubicBezTo>
                    <a:pt x="0" y="7"/>
                    <a:pt x="7" y="0"/>
                    <a:pt x="16" y="0"/>
                  </a:cubicBezTo>
                  <a:lnTo>
                    <a:pt x="46" y="0"/>
                  </a:lnTo>
                  <a:close/>
                </a:path>
              </a:pathLst>
            </a:custGeom>
            <a:solidFill>
              <a:srgbClr val="3B3B3B"/>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602" name="Freeform 26"/>
            <p:cNvSpPr>
              <a:spLocks noEditPoints="1" noChangeArrowheads="1"/>
            </p:cNvSpPr>
            <p:nvPr/>
          </p:nvSpPr>
          <p:spPr bwMode="auto">
            <a:xfrm>
              <a:off x="167" y="166"/>
              <a:ext cx="870" cy="873"/>
            </a:xfrm>
            <a:custGeom>
              <a:avLst/>
              <a:gdLst>
                <a:gd name="T0" fmla="*/ 4176 w 366"/>
                <a:gd name="T1" fmla="*/ 2462 h 367"/>
                <a:gd name="T2" fmla="*/ 4485 w 366"/>
                <a:gd name="T3" fmla="*/ 2138 h 367"/>
                <a:gd name="T4" fmla="*/ 4916 w 366"/>
                <a:gd name="T5" fmla="*/ 2138 h 367"/>
                <a:gd name="T6" fmla="*/ 2781 w 366"/>
                <a:gd name="T7" fmla="*/ 0 h 367"/>
                <a:gd name="T8" fmla="*/ 2781 w 366"/>
                <a:gd name="T9" fmla="*/ 431 h 367"/>
                <a:gd name="T10" fmla="*/ 2458 w 366"/>
                <a:gd name="T11" fmla="*/ 752 h 367"/>
                <a:gd name="T12" fmla="*/ 2137 w 366"/>
                <a:gd name="T13" fmla="*/ 431 h 367"/>
                <a:gd name="T14" fmla="*/ 2137 w 366"/>
                <a:gd name="T15" fmla="*/ 0 h 367"/>
                <a:gd name="T16" fmla="*/ 0 w 366"/>
                <a:gd name="T17" fmla="*/ 2138 h 367"/>
                <a:gd name="T18" fmla="*/ 430 w 366"/>
                <a:gd name="T19" fmla="*/ 2138 h 367"/>
                <a:gd name="T20" fmla="*/ 751 w 366"/>
                <a:gd name="T21" fmla="*/ 2462 h 367"/>
                <a:gd name="T22" fmla="*/ 430 w 366"/>
                <a:gd name="T23" fmla="*/ 2783 h 367"/>
                <a:gd name="T24" fmla="*/ 0 w 366"/>
                <a:gd name="T25" fmla="*/ 2783 h 367"/>
                <a:gd name="T26" fmla="*/ 2137 w 366"/>
                <a:gd name="T27" fmla="*/ 4941 h 367"/>
                <a:gd name="T28" fmla="*/ 2137 w 366"/>
                <a:gd name="T29" fmla="*/ 4510 h 367"/>
                <a:gd name="T30" fmla="*/ 2458 w 366"/>
                <a:gd name="T31" fmla="*/ 4187 h 367"/>
                <a:gd name="T32" fmla="*/ 2781 w 366"/>
                <a:gd name="T33" fmla="*/ 4510 h 367"/>
                <a:gd name="T34" fmla="*/ 2781 w 366"/>
                <a:gd name="T35" fmla="*/ 4941 h 367"/>
                <a:gd name="T36" fmla="*/ 4916 w 366"/>
                <a:gd name="T37" fmla="*/ 2783 h 367"/>
                <a:gd name="T38" fmla="*/ 4485 w 366"/>
                <a:gd name="T39" fmla="*/ 2783 h 367"/>
                <a:gd name="T40" fmla="*/ 4176 w 366"/>
                <a:gd name="T41" fmla="*/ 2462 h 367"/>
                <a:gd name="T42" fmla="*/ 3910 w 366"/>
                <a:gd name="T43" fmla="*/ 4158 h 367"/>
                <a:gd name="T44" fmla="*/ 3706 w 366"/>
                <a:gd name="T45" fmla="*/ 4149 h 367"/>
                <a:gd name="T46" fmla="*/ 2536 w 366"/>
                <a:gd name="T47" fmla="*/ 2800 h 367"/>
                <a:gd name="T48" fmla="*/ 2458 w 366"/>
                <a:gd name="T49" fmla="*/ 2800 h 367"/>
                <a:gd name="T50" fmla="*/ 2125 w 366"/>
                <a:gd name="T51" fmla="*/ 2462 h 367"/>
                <a:gd name="T52" fmla="*/ 2458 w 366"/>
                <a:gd name="T53" fmla="*/ 2127 h 367"/>
                <a:gd name="T54" fmla="*/ 2565 w 366"/>
                <a:gd name="T55" fmla="*/ 2138 h 367"/>
                <a:gd name="T56" fmla="*/ 3504 w 366"/>
                <a:gd name="T57" fmla="*/ 1239 h 367"/>
                <a:gd name="T58" fmla="*/ 3718 w 366"/>
                <a:gd name="T59" fmla="*/ 1239 h 367"/>
                <a:gd name="T60" fmla="*/ 3718 w 366"/>
                <a:gd name="T61" fmla="*/ 1453 h 367"/>
                <a:gd name="T62" fmla="*/ 2781 w 366"/>
                <a:gd name="T63" fmla="*/ 2355 h 367"/>
                <a:gd name="T64" fmla="*/ 2791 w 366"/>
                <a:gd name="T65" fmla="*/ 2462 h 367"/>
                <a:gd name="T66" fmla="*/ 2769 w 366"/>
                <a:gd name="T67" fmla="*/ 2609 h 367"/>
                <a:gd name="T68" fmla="*/ 3932 w 366"/>
                <a:gd name="T69" fmla="*/ 3944 h 367"/>
                <a:gd name="T70" fmla="*/ 3910 w 366"/>
                <a:gd name="T71" fmla="*/ 4158 h 3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66"/>
                <a:gd name="T109" fmla="*/ 0 h 367"/>
                <a:gd name="T110" fmla="*/ 366 w 366"/>
                <a:gd name="T111" fmla="*/ 367 h 36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66" h="367">
                  <a:moveTo>
                    <a:pt x="311" y="183"/>
                  </a:moveTo>
                  <a:cubicBezTo>
                    <a:pt x="311" y="170"/>
                    <a:pt x="321" y="159"/>
                    <a:pt x="334" y="159"/>
                  </a:cubicBezTo>
                  <a:cubicBezTo>
                    <a:pt x="366" y="159"/>
                    <a:pt x="366" y="159"/>
                    <a:pt x="366" y="159"/>
                  </a:cubicBezTo>
                  <a:cubicBezTo>
                    <a:pt x="356" y="76"/>
                    <a:pt x="290" y="11"/>
                    <a:pt x="207" y="0"/>
                  </a:cubicBezTo>
                  <a:cubicBezTo>
                    <a:pt x="207" y="32"/>
                    <a:pt x="207" y="32"/>
                    <a:pt x="207" y="32"/>
                  </a:cubicBezTo>
                  <a:cubicBezTo>
                    <a:pt x="207" y="45"/>
                    <a:pt x="196" y="56"/>
                    <a:pt x="183" y="56"/>
                  </a:cubicBezTo>
                  <a:cubicBezTo>
                    <a:pt x="170" y="56"/>
                    <a:pt x="159" y="45"/>
                    <a:pt x="159" y="32"/>
                  </a:cubicBezTo>
                  <a:cubicBezTo>
                    <a:pt x="159" y="0"/>
                    <a:pt x="159" y="0"/>
                    <a:pt x="159" y="0"/>
                  </a:cubicBezTo>
                  <a:cubicBezTo>
                    <a:pt x="76" y="11"/>
                    <a:pt x="11" y="76"/>
                    <a:pt x="0" y="159"/>
                  </a:cubicBezTo>
                  <a:cubicBezTo>
                    <a:pt x="32" y="159"/>
                    <a:pt x="32" y="159"/>
                    <a:pt x="32" y="159"/>
                  </a:cubicBezTo>
                  <a:cubicBezTo>
                    <a:pt x="45" y="159"/>
                    <a:pt x="56" y="170"/>
                    <a:pt x="56" y="183"/>
                  </a:cubicBezTo>
                  <a:cubicBezTo>
                    <a:pt x="56" y="196"/>
                    <a:pt x="45" y="207"/>
                    <a:pt x="32" y="207"/>
                  </a:cubicBezTo>
                  <a:cubicBezTo>
                    <a:pt x="0" y="207"/>
                    <a:pt x="0" y="207"/>
                    <a:pt x="0" y="207"/>
                  </a:cubicBezTo>
                  <a:cubicBezTo>
                    <a:pt x="10" y="290"/>
                    <a:pt x="76" y="356"/>
                    <a:pt x="159" y="367"/>
                  </a:cubicBezTo>
                  <a:cubicBezTo>
                    <a:pt x="159" y="335"/>
                    <a:pt x="159" y="335"/>
                    <a:pt x="159" y="335"/>
                  </a:cubicBezTo>
                  <a:cubicBezTo>
                    <a:pt x="159" y="321"/>
                    <a:pt x="170" y="311"/>
                    <a:pt x="183" y="311"/>
                  </a:cubicBezTo>
                  <a:cubicBezTo>
                    <a:pt x="196" y="311"/>
                    <a:pt x="207" y="321"/>
                    <a:pt x="207" y="335"/>
                  </a:cubicBezTo>
                  <a:cubicBezTo>
                    <a:pt x="207" y="367"/>
                    <a:pt x="207" y="367"/>
                    <a:pt x="207" y="367"/>
                  </a:cubicBezTo>
                  <a:cubicBezTo>
                    <a:pt x="290" y="356"/>
                    <a:pt x="356" y="290"/>
                    <a:pt x="366" y="207"/>
                  </a:cubicBezTo>
                  <a:cubicBezTo>
                    <a:pt x="334" y="207"/>
                    <a:pt x="334" y="207"/>
                    <a:pt x="334" y="207"/>
                  </a:cubicBezTo>
                  <a:cubicBezTo>
                    <a:pt x="321" y="207"/>
                    <a:pt x="311" y="196"/>
                    <a:pt x="311" y="183"/>
                  </a:cubicBezTo>
                  <a:close/>
                  <a:moveTo>
                    <a:pt x="291" y="309"/>
                  </a:moveTo>
                  <a:cubicBezTo>
                    <a:pt x="287" y="313"/>
                    <a:pt x="280" y="312"/>
                    <a:pt x="276" y="308"/>
                  </a:cubicBezTo>
                  <a:cubicBezTo>
                    <a:pt x="189" y="208"/>
                    <a:pt x="189" y="208"/>
                    <a:pt x="189" y="208"/>
                  </a:cubicBezTo>
                  <a:cubicBezTo>
                    <a:pt x="187" y="208"/>
                    <a:pt x="185" y="208"/>
                    <a:pt x="183" y="208"/>
                  </a:cubicBezTo>
                  <a:cubicBezTo>
                    <a:pt x="169" y="208"/>
                    <a:pt x="158" y="197"/>
                    <a:pt x="158" y="183"/>
                  </a:cubicBezTo>
                  <a:cubicBezTo>
                    <a:pt x="158" y="169"/>
                    <a:pt x="169" y="158"/>
                    <a:pt x="183" y="158"/>
                  </a:cubicBezTo>
                  <a:cubicBezTo>
                    <a:pt x="186" y="158"/>
                    <a:pt x="188" y="158"/>
                    <a:pt x="191" y="159"/>
                  </a:cubicBezTo>
                  <a:cubicBezTo>
                    <a:pt x="261" y="92"/>
                    <a:pt x="261" y="92"/>
                    <a:pt x="261" y="92"/>
                  </a:cubicBezTo>
                  <a:cubicBezTo>
                    <a:pt x="266" y="87"/>
                    <a:pt x="273" y="88"/>
                    <a:pt x="277" y="92"/>
                  </a:cubicBezTo>
                  <a:cubicBezTo>
                    <a:pt x="281" y="96"/>
                    <a:pt x="281" y="104"/>
                    <a:pt x="277" y="108"/>
                  </a:cubicBezTo>
                  <a:cubicBezTo>
                    <a:pt x="207" y="175"/>
                    <a:pt x="207" y="175"/>
                    <a:pt x="207" y="175"/>
                  </a:cubicBezTo>
                  <a:cubicBezTo>
                    <a:pt x="208" y="177"/>
                    <a:pt x="208" y="180"/>
                    <a:pt x="208" y="183"/>
                  </a:cubicBezTo>
                  <a:cubicBezTo>
                    <a:pt x="208" y="187"/>
                    <a:pt x="208" y="190"/>
                    <a:pt x="206" y="194"/>
                  </a:cubicBezTo>
                  <a:cubicBezTo>
                    <a:pt x="293" y="293"/>
                    <a:pt x="293" y="293"/>
                    <a:pt x="293" y="293"/>
                  </a:cubicBezTo>
                  <a:cubicBezTo>
                    <a:pt x="297" y="298"/>
                    <a:pt x="296" y="305"/>
                    <a:pt x="291" y="309"/>
                  </a:cubicBezTo>
                  <a:close/>
                </a:path>
              </a:pathLst>
            </a:custGeom>
            <a:solidFill>
              <a:srgbClr val="3B3B3B"/>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4592" name="Group 29"/>
          <p:cNvGrpSpPr/>
          <p:nvPr/>
        </p:nvGrpSpPr>
        <p:grpSpPr bwMode="auto">
          <a:xfrm>
            <a:off x="9512300" y="3208338"/>
            <a:ext cx="1039813" cy="1066800"/>
            <a:chOff x="0" y="0"/>
            <a:chExt cx="1387" cy="1424"/>
          </a:xfrm>
        </p:grpSpPr>
        <p:sp>
          <p:nvSpPr>
            <p:cNvPr id="24595" name="Freeform 30"/>
            <p:cNvSpPr>
              <a:spLocks noChangeArrowheads="1"/>
            </p:cNvSpPr>
            <p:nvPr/>
          </p:nvSpPr>
          <p:spPr bwMode="auto">
            <a:xfrm>
              <a:off x="0" y="309"/>
              <a:ext cx="1038" cy="1115"/>
            </a:xfrm>
            <a:custGeom>
              <a:avLst/>
              <a:gdLst>
                <a:gd name="T0" fmla="*/ 5563 w 437"/>
                <a:gd name="T1" fmla="*/ 4873 h 470"/>
                <a:gd name="T2" fmla="*/ 5202 w 437"/>
                <a:gd name="T3" fmla="*/ 4486 h 470"/>
                <a:gd name="T4" fmla="*/ 4114 w 437"/>
                <a:gd name="T5" fmla="*/ 3884 h 470"/>
                <a:gd name="T6" fmla="*/ 3656 w 437"/>
                <a:gd name="T7" fmla="*/ 3433 h 470"/>
                <a:gd name="T8" fmla="*/ 3508 w 437"/>
                <a:gd name="T9" fmla="*/ 3203 h 470"/>
                <a:gd name="T10" fmla="*/ 3860 w 437"/>
                <a:gd name="T11" fmla="*/ 2667 h 470"/>
                <a:gd name="T12" fmla="*/ 3938 w 437"/>
                <a:gd name="T13" fmla="*/ 2481 h 470"/>
                <a:gd name="T14" fmla="*/ 3979 w 437"/>
                <a:gd name="T15" fmla="*/ 1964 h 470"/>
                <a:gd name="T16" fmla="*/ 3819 w 437"/>
                <a:gd name="T17" fmla="*/ 759 h 470"/>
                <a:gd name="T18" fmla="*/ 3753 w 437"/>
                <a:gd name="T19" fmla="*/ 693 h 470"/>
                <a:gd name="T20" fmla="*/ 3499 w 437"/>
                <a:gd name="T21" fmla="*/ 496 h 470"/>
                <a:gd name="T22" fmla="*/ 2076 w 437"/>
                <a:gd name="T23" fmla="*/ 669 h 470"/>
                <a:gd name="T24" fmla="*/ 1862 w 437"/>
                <a:gd name="T25" fmla="*/ 1886 h 470"/>
                <a:gd name="T26" fmla="*/ 1900 w 437"/>
                <a:gd name="T27" fmla="*/ 2403 h 470"/>
                <a:gd name="T28" fmla="*/ 2009 w 437"/>
                <a:gd name="T29" fmla="*/ 2617 h 470"/>
                <a:gd name="T30" fmla="*/ 2047 w 437"/>
                <a:gd name="T31" fmla="*/ 2695 h 470"/>
                <a:gd name="T32" fmla="*/ 2076 w 437"/>
                <a:gd name="T33" fmla="*/ 2685 h 470"/>
                <a:gd name="T34" fmla="*/ 2387 w 437"/>
                <a:gd name="T35" fmla="*/ 3191 h 470"/>
                <a:gd name="T36" fmla="*/ 2133 w 437"/>
                <a:gd name="T37" fmla="*/ 3416 h 470"/>
                <a:gd name="T38" fmla="*/ 1727 w 437"/>
                <a:gd name="T39" fmla="*/ 3884 h 470"/>
                <a:gd name="T40" fmla="*/ 644 w 437"/>
                <a:gd name="T41" fmla="*/ 4486 h 470"/>
                <a:gd name="T42" fmla="*/ 283 w 437"/>
                <a:gd name="T43" fmla="*/ 4873 h 470"/>
                <a:gd name="T44" fmla="*/ 0 w 437"/>
                <a:gd name="T45" fmla="*/ 6033 h 470"/>
                <a:gd name="T46" fmla="*/ 0 w 437"/>
                <a:gd name="T47" fmla="*/ 6275 h 470"/>
                <a:gd name="T48" fmla="*/ 5857 w 437"/>
                <a:gd name="T49" fmla="*/ 6275 h 470"/>
                <a:gd name="T50" fmla="*/ 5857 w 437"/>
                <a:gd name="T51" fmla="*/ 6033 h 470"/>
                <a:gd name="T52" fmla="*/ 5563 w 437"/>
                <a:gd name="T53" fmla="*/ 4873 h 47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37"/>
                <a:gd name="T82" fmla="*/ 0 h 470"/>
                <a:gd name="T83" fmla="*/ 437 w 437"/>
                <a:gd name="T84" fmla="*/ 470 h 47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37" h="470">
                  <a:moveTo>
                    <a:pt x="415" y="365"/>
                  </a:moveTo>
                  <a:cubicBezTo>
                    <a:pt x="415" y="365"/>
                    <a:pt x="422" y="351"/>
                    <a:pt x="388" y="336"/>
                  </a:cubicBezTo>
                  <a:cubicBezTo>
                    <a:pt x="307" y="291"/>
                    <a:pt x="307" y="291"/>
                    <a:pt x="307" y="291"/>
                  </a:cubicBezTo>
                  <a:cubicBezTo>
                    <a:pt x="273" y="257"/>
                    <a:pt x="273" y="257"/>
                    <a:pt x="273" y="257"/>
                  </a:cubicBezTo>
                  <a:cubicBezTo>
                    <a:pt x="256" y="249"/>
                    <a:pt x="246" y="252"/>
                    <a:pt x="262" y="240"/>
                  </a:cubicBezTo>
                  <a:cubicBezTo>
                    <a:pt x="273" y="230"/>
                    <a:pt x="282" y="217"/>
                    <a:pt x="288" y="200"/>
                  </a:cubicBezTo>
                  <a:cubicBezTo>
                    <a:pt x="289" y="198"/>
                    <a:pt x="291" y="194"/>
                    <a:pt x="294" y="186"/>
                  </a:cubicBezTo>
                  <a:cubicBezTo>
                    <a:pt x="294" y="186"/>
                    <a:pt x="325" y="148"/>
                    <a:pt x="297" y="147"/>
                  </a:cubicBezTo>
                  <a:cubicBezTo>
                    <a:pt x="297" y="147"/>
                    <a:pt x="326" y="96"/>
                    <a:pt x="285" y="57"/>
                  </a:cubicBezTo>
                  <a:cubicBezTo>
                    <a:pt x="285" y="57"/>
                    <a:pt x="283" y="55"/>
                    <a:pt x="280" y="52"/>
                  </a:cubicBezTo>
                  <a:cubicBezTo>
                    <a:pt x="271" y="42"/>
                    <a:pt x="261" y="37"/>
                    <a:pt x="261" y="37"/>
                  </a:cubicBezTo>
                  <a:cubicBezTo>
                    <a:pt x="203" y="0"/>
                    <a:pt x="155" y="50"/>
                    <a:pt x="155" y="50"/>
                  </a:cubicBezTo>
                  <a:cubicBezTo>
                    <a:pt x="113" y="88"/>
                    <a:pt x="139" y="141"/>
                    <a:pt x="139" y="141"/>
                  </a:cubicBezTo>
                  <a:cubicBezTo>
                    <a:pt x="112" y="141"/>
                    <a:pt x="142" y="180"/>
                    <a:pt x="142" y="180"/>
                  </a:cubicBezTo>
                  <a:cubicBezTo>
                    <a:pt x="146" y="197"/>
                    <a:pt x="150" y="196"/>
                    <a:pt x="150" y="196"/>
                  </a:cubicBezTo>
                  <a:cubicBezTo>
                    <a:pt x="151" y="196"/>
                    <a:pt x="152" y="198"/>
                    <a:pt x="153" y="202"/>
                  </a:cubicBezTo>
                  <a:cubicBezTo>
                    <a:pt x="154" y="202"/>
                    <a:pt x="154" y="202"/>
                    <a:pt x="155" y="201"/>
                  </a:cubicBezTo>
                  <a:cubicBezTo>
                    <a:pt x="160" y="217"/>
                    <a:pt x="168" y="230"/>
                    <a:pt x="178" y="239"/>
                  </a:cubicBezTo>
                  <a:cubicBezTo>
                    <a:pt x="187" y="251"/>
                    <a:pt x="163" y="252"/>
                    <a:pt x="159" y="256"/>
                  </a:cubicBezTo>
                  <a:cubicBezTo>
                    <a:pt x="156" y="259"/>
                    <a:pt x="129" y="291"/>
                    <a:pt x="129" y="291"/>
                  </a:cubicBezTo>
                  <a:cubicBezTo>
                    <a:pt x="48" y="336"/>
                    <a:pt x="48" y="336"/>
                    <a:pt x="48" y="336"/>
                  </a:cubicBezTo>
                  <a:cubicBezTo>
                    <a:pt x="15" y="351"/>
                    <a:pt x="21" y="365"/>
                    <a:pt x="21" y="365"/>
                  </a:cubicBezTo>
                  <a:cubicBezTo>
                    <a:pt x="0" y="452"/>
                    <a:pt x="0" y="452"/>
                    <a:pt x="0" y="452"/>
                  </a:cubicBezTo>
                  <a:cubicBezTo>
                    <a:pt x="0" y="470"/>
                    <a:pt x="0" y="470"/>
                    <a:pt x="0" y="470"/>
                  </a:cubicBezTo>
                  <a:cubicBezTo>
                    <a:pt x="437" y="470"/>
                    <a:pt x="437" y="470"/>
                    <a:pt x="437" y="470"/>
                  </a:cubicBezTo>
                  <a:cubicBezTo>
                    <a:pt x="437" y="452"/>
                    <a:pt x="437" y="452"/>
                    <a:pt x="437" y="452"/>
                  </a:cubicBezTo>
                  <a:lnTo>
                    <a:pt x="415" y="365"/>
                  </a:lnTo>
                  <a:close/>
                </a:path>
              </a:pathLst>
            </a:custGeom>
            <a:solidFill>
              <a:srgbClr val="3B3B3B"/>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596" name="Freeform 31"/>
            <p:cNvSpPr>
              <a:spLocks noEditPoints="1" noChangeArrowheads="1"/>
            </p:cNvSpPr>
            <p:nvPr/>
          </p:nvSpPr>
          <p:spPr bwMode="auto">
            <a:xfrm>
              <a:off x="700" y="0"/>
              <a:ext cx="687" cy="598"/>
            </a:xfrm>
            <a:custGeom>
              <a:avLst/>
              <a:gdLst>
                <a:gd name="T0" fmla="*/ 1921 w 289"/>
                <a:gd name="T1" fmla="*/ 12 h 252"/>
                <a:gd name="T2" fmla="*/ 0 w 289"/>
                <a:gd name="T3" fmla="*/ 1481 h 252"/>
                <a:gd name="T4" fmla="*/ 984 w 289"/>
                <a:gd name="T5" fmla="*/ 2727 h 252"/>
                <a:gd name="T6" fmla="*/ 632 w 289"/>
                <a:gd name="T7" fmla="*/ 3367 h 252"/>
                <a:gd name="T8" fmla="*/ 1609 w 289"/>
                <a:gd name="T9" fmla="*/ 2888 h 252"/>
                <a:gd name="T10" fmla="*/ 1961 w 289"/>
                <a:gd name="T11" fmla="*/ 2912 h 252"/>
                <a:gd name="T12" fmla="*/ 3870 w 289"/>
                <a:gd name="T13" fmla="*/ 1440 h 252"/>
                <a:gd name="T14" fmla="*/ 1921 w 289"/>
                <a:gd name="T15" fmla="*/ 12 h 252"/>
                <a:gd name="T16" fmla="*/ 984 w 289"/>
                <a:gd name="T17" fmla="*/ 1751 h 252"/>
                <a:gd name="T18" fmla="*/ 739 w 289"/>
                <a:gd name="T19" fmla="*/ 1509 h 252"/>
                <a:gd name="T20" fmla="*/ 984 w 289"/>
                <a:gd name="T21" fmla="*/ 1267 h 252"/>
                <a:gd name="T22" fmla="*/ 1219 w 289"/>
                <a:gd name="T23" fmla="*/ 1509 h 252"/>
                <a:gd name="T24" fmla="*/ 984 w 289"/>
                <a:gd name="T25" fmla="*/ 1751 h 252"/>
                <a:gd name="T26" fmla="*/ 1933 w 289"/>
                <a:gd name="T27" fmla="*/ 1751 h 252"/>
                <a:gd name="T28" fmla="*/ 1695 w 289"/>
                <a:gd name="T29" fmla="*/ 1509 h 252"/>
                <a:gd name="T30" fmla="*/ 1933 w 289"/>
                <a:gd name="T31" fmla="*/ 1267 h 252"/>
                <a:gd name="T32" fmla="*/ 2175 w 289"/>
                <a:gd name="T33" fmla="*/ 1509 h 252"/>
                <a:gd name="T34" fmla="*/ 1933 w 289"/>
                <a:gd name="T35" fmla="*/ 1751 h 252"/>
                <a:gd name="T36" fmla="*/ 2898 w 289"/>
                <a:gd name="T37" fmla="*/ 1751 h 252"/>
                <a:gd name="T38" fmla="*/ 2662 w 289"/>
                <a:gd name="T39" fmla="*/ 1509 h 252"/>
                <a:gd name="T40" fmla="*/ 2898 w 289"/>
                <a:gd name="T41" fmla="*/ 1267 h 252"/>
                <a:gd name="T42" fmla="*/ 3131 w 289"/>
                <a:gd name="T43" fmla="*/ 1509 h 252"/>
                <a:gd name="T44" fmla="*/ 2898 w 289"/>
                <a:gd name="T45" fmla="*/ 1751 h 2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89"/>
                <a:gd name="T70" fmla="*/ 0 h 252"/>
                <a:gd name="T71" fmla="*/ 289 w 289"/>
                <a:gd name="T72" fmla="*/ 252 h 2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89" h="252">
                  <a:moveTo>
                    <a:pt x="143" y="1"/>
                  </a:moveTo>
                  <a:cubicBezTo>
                    <a:pt x="63" y="2"/>
                    <a:pt x="0" y="52"/>
                    <a:pt x="0" y="111"/>
                  </a:cubicBezTo>
                  <a:cubicBezTo>
                    <a:pt x="1" y="151"/>
                    <a:pt x="30" y="185"/>
                    <a:pt x="73" y="204"/>
                  </a:cubicBezTo>
                  <a:cubicBezTo>
                    <a:pt x="47" y="252"/>
                    <a:pt x="47" y="252"/>
                    <a:pt x="47" y="252"/>
                  </a:cubicBezTo>
                  <a:cubicBezTo>
                    <a:pt x="120" y="216"/>
                    <a:pt x="120" y="216"/>
                    <a:pt x="120" y="216"/>
                  </a:cubicBezTo>
                  <a:cubicBezTo>
                    <a:pt x="129" y="217"/>
                    <a:pt x="137" y="218"/>
                    <a:pt x="146" y="218"/>
                  </a:cubicBezTo>
                  <a:cubicBezTo>
                    <a:pt x="225" y="217"/>
                    <a:pt x="289" y="167"/>
                    <a:pt x="288" y="108"/>
                  </a:cubicBezTo>
                  <a:cubicBezTo>
                    <a:pt x="287" y="48"/>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3B3B3B"/>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24593" name="矩形 37"/>
          <p:cNvSpPr>
            <a:spLocks noChangeArrowheads="1"/>
          </p:cNvSpPr>
          <p:nvPr/>
        </p:nvSpPr>
        <p:spPr bwMode="auto">
          <a:xfrm>
            <a:off x="5603875" y="5594350"/>
            <a:ext cx="11191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Helvetica" panose="020B0604020202020204" pitchFamily="34" charset="0"/>
              </a:rPr>
              <a:t>标题Title</a:t>
            </a:r>
            <a:endParaRPr lang="zh-CN" altLang="en-US" sz="1800">
              <a:solidFill>
                <a:srgbClr val="000000"/>
              </a:solidFill>
              <a:latin typeface="微软雅黑" panose="020B0503020204020204" pitchFamily="34" charset="-122"/>
              <a:ea typeface="微软雅黑" panose="020B0503020204020204" pitchFamily="34" charset="-122"/>
              <a:sym typeface="Helvetica" panose="020B0604020202020204" pitchFamily="34" charset="0"/>
            </a:endParaRPr>
          </a:p>
        </p:txBody>
      </p:sp>
      <p:sp>
        <p:nvSpPr>
          <p:cNvPr id="24594" name="矩形 38"/>
          <p:cNvSpPr>
            <a:spLocks noChangeArrowheads="1"/>
          </p:cNvSpPr>
          <p:nvPr/>
        </p:nvSpPr>
        <p:spPr bwMode="auto">
          <a:xfrm>
            <a:off x="9512300" y="5605463"/>
            <a:ext cx="1119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Helvetica" panose="020B0604020202020204" pitchFamily="34" charset="0"/>
              </a:rPr>
              <a:t>标题Title</a:t>
            </a:r>
            <a:endParaRPr lang="zh-CN" altLang="en-US" sz="1800">
              <a:solidFill>
                <a:srgbClr val="000000"/>
              </a:solidFill>
              <a:latin typeface="微软雅黑" panose="020B0503020204020204" pitchFamily="34" charset="-122"/>
              <a:ea typeface="微软雅黑" panose="020B0503020204020204" pitchFamily="34" charset="-122"/>
              <a:sym typeface="Helvetica"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600"/>
                                  </p:stCondLst>
                                  <p:childTnLst>
                                    <p:set>
                                      <p:cBhvr>
                                        <p:cTn id="6" dur="1" fill="hold">
                                          <p:stCondLst>
                                            <p:cond delay="0"/>
                                          </p:stCondLst>
                                        </p:cTn>
                                        <p:tgtEl>
                                          <p:spTgt spid="23556"/>
                                        </p:tgtEl>
                                        <p:attrNameLst>
                                          <p:attrName>style.visibility</p:attrName>
                                        </p:attrNameLst>
                                      </p:cBhvr>
                                      <p:to>
                                        <p:strVal val="visible"/>
                                      </p:to>
                                    </p:set>
                                    <p:anim calcmode="lin" valueType="num">
                                      <p:cBhvr>
                                        <p:cTn id="7" dur="500" fill="hold"/>
                                        <p:tgtEl>
                                          <p:spTgt spid="23556"/>
                                        </p:tgtEl>
                                        <p:attrNameLst>
                                          <p:attrName>ppt_w</p:attrName>
                                        </p:attrNameLst>
                                      </p:cBhvr>
                                      <p:tavLst>
                                        <p:tav tm="0">
                                          <p:val>
                                            <p:strVal val="4*#ppt_w"/>
                                          </p:val>
                                        </p:tav>
                                        <p:tav tm="100000">
                                          <p:val>
                                            <p:strVal val="#ppt_w"/>
                                          </p:val>
                                        </p:tav>
                                      </p:tavLst>
                                    </p:anim>
                                    <p:anim calcmode="lin" valueType="num">
                                      <p:cBhvr>
                                        <p:cTn id="8" dur="500" fill="hold"/>
                                        <p:tgtEl>
                                          <p:spTgt spid="2355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直角三角形 1"/>
          <p:cNvSpPr>
            <a:spLocks noChangeArrowheads="1"/>
          </p:cNvSpPr>
          <p:nvPr/>
        </p:nvSpPr>
        <p:spPr bwMode="auto">
          <a:xfrm rot="12600000" flipH="1">
            <a:off x="2847975" y="5465763"/>
            <a:ext cx="163513" cy="71437"/>
          </a:xfrm>
          <a:prstGeom prst="rtTriangle">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05" name="椭圆 2"/>
          <p:cNvSpPr>
            <a:spLocks noChangeArrowheads="1"/>
          </p:cNvSpPr>
          <p:nvPr/>
        </p:nvSpPr>
        <p:spPr bwMode="auto">
          <a:xfrm>
            <a:off x="-2276475" y="958850"/>
            <a:ext cx="5688013" cy="5686425"/>
          </a:xfrm>
          <a:prstGeom prst="ellipse">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06" name="矩形 3"/>
          <p:cNvSpPr>
            <a:spLocks noChangeArrowheads="1"/>
          </p:cNvSpPr>
          <p:nvPr/>
        </p:nvSpPr>
        <p:spPr bwMode="auto">
          <a:xfrm rot="1800000">
            <a:off x="2417763" y="4810125"/>
            <a:ext cx="785812" cy="539750"/>
          </a:xfrm>
          <a:prstGeom prst="rect">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07" name="TextBox 53"/>
          <p:cNvSpPr>
            <a:spLocks noChangeArrowheads="1"/>
          </p:cNvSpPr>
          <p:nvPr/>
        </p:nvSpPr>
        <p:spPr bwMode="auto">
          <a:xfrm rot="1800000">
            <a:off x="2501900" y="4805363"/>
            <a:ext cx="690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dirty="0">
                <a:solidFill>
                  <a:srgbClr val="C81812"/>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1400" b="1" dirty="0">
              <a:solidFill>
                <a:srgbClr val="C8181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8" name="椭圆 5"/>
          <p:cNvSpPr>
            <a:spLocks noChangeArrowheads="1"/>
          </p:cNvSpPr>
          <p:nvPr/>
        </p:nvSpPr>
        <p:spPr bwMode="auto">
          <a:xfrm>
            <a:off x="-1704975" y="1533525"/>
            <a:ext cx="4535488" cy="4537075"/>
          </a:xfrm>
          <a:prstGeom prst="ellipse">
            <a:avLst/>
          </a:prstGeom>
          <a:solidFill>
            <a:srgbClr val="3A383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25609" name="组合 10"/>
          <p:cNvGrpSpPr/>
          <p:nvPr/>
        </p:nvGrpSpPr>
        <p:grpSpPr bwMode="auto">
          <a:xfrm>
            <a:off x="1895475" y="2470150"/>
            <a:ext cx="898525" cy="584200"/>
            <a:chOff x="0" y="0"/>
            <a:chExt cx="898289" cy="584309"/>
          </a:xfrm>
        </p:grpSpPr>
        <p:sp>
          <p:nvSpPr>
            <p:cNvPr id="25672" name="直角三角形 7"/>
            <p:cNvSpPr>
              <a:spLocks noChangeArrowheads="1"/>
            </p:cNvSpPr>
            <p:nvPr/>
          </p:nvSpPr>
          <p:spPr bwMode="auto">
            <a:xfrm rot="9000000" flipH="1">
              <a:off x="734820" y="355666"/>
              <a:ext cx="163469" cy="71451"/>
            </a:xfrm>
            <a:prstGeom prst="rtTriangle">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73" name="矩形 8"/>
            <p:cNvSpPr>
              <a:spLocks noChangeArrowheads="1"/>
            </p:cNvSpPr>
            <p:nvPr/>
          </p:nvSpPr>
          <p:spPr bwMode="auto">
            <a:xfrm rot="-1800000">
              <a:off x="0" y="14291"/>
              <a:ext cx="785607" cy="538262"/>
            </a:xfrm>
            <a:prstGeom prst="rect">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74" name="TextBox 34"/>
            <p:cNvSpPr>
              <a:spLocks noChangeArrowheads="1"/>
            </p:cNvSpPr>
            <p:nvPr/>
          </p:nvSpPr>
          <p:spPr bwMode="auto">
            <a:xfrm rot="-1800000">
              <a:off x="28838" y="0"/>
              <a:ext cx="691033"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a:solidFill>
                    <a:srgbClr val="3A3838"/>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1400" b="1">
                <a:solidFill>
                  <a:srgbClr val="3A3838"/>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5610" name="椭圆 10"/>
          <p:cNvSpPr>
            <a:spLocks noChangeArrowheads="1"/>
          </p:cNvSpPr>
          <p:nvPr/>
        </p:nvSpPr>
        <p:spPr bwMode="auto">
          <a:xfrm>
            <a:off x="-1123950" y="2109788"/>
            <a:ext cx="3382963" cy="3384550"/>
          </a:xfrm>
          <a:prstGeom prst="ellipse">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25611" name="组合 19"/>
          <p:cNvGrpSpPr/>
          <p:nvPr/>
        </p:nvGrpSpPr>
        <p:grpSpPr bwMode="auto">
          <a:xfrm>
            <a:off x="1404938" y="4227513"/>
            <a:ext cx="785812" cy="738187"/>
            <a:chOff x="0" y="0"/>
            <a:chExt cx="785185" cy="739525"/>
          </a:xfrm>
        </p:grpSpPr>
        <p:sp>
          <p:nvSpPr>
            <p:cNvPr id="25669" name="直角三角形 12"/>
            <p:cNvSpPr>
              <a:spLocks noChangeArrowheads="1"/>
            </p:cNvSpPr>
            <p:nvPr/>
          </p:nvSpPr>
          <p:spPr bwMode="auto">
            <a:xfrm rot="12600000" flipH="1">
              <a:off x="429869" y="667959"/>
              <a:ext cx="163383" cy="71566"/>
            </a:xfrm>
            <a:prstGeom prst="rtTriangle">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C81812"/>
                </a:solidFill>
                <a:latin typeface="宋体" panose="02010600030101010101" pitchFamily="2" charset="-122"/>
                <a:sym typeface="宋体" panose="02010600030101010101" pitchFamily="2" charset="-122"/>
              </a:endParaRPr>
            </a:p>
          </p:txBody>
        </p:sp>
        <p:sp>
          <p:nvSpPr>
            <p:cNvPr id="25670" name="矩形 13"/>
            <p:cNvSpPr>
              <a:spLocks noChangeArrowheads="1"/>
            </p:cNvSpPr>
            <p:nvPr/>
          </p:nvSpPr>
          <p:spPr bwMode="auto">
            <a:xfrm rot="1800000">
              <a:off x="0" y="12723"/>
              <a:ext cx="785185" cy="539137"/>
            </a:xfrm>
            <a:prstGeom prst="rect">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C81812"/>
                </a:solidFill>
                <a:latin typeface="宋体" panose="02010600030101010101" pitchFamily="2" charset="-122"/>
                <a:sym typeface="宋体" panose="02010600030101010101" pitchFamily="2" charset="-122"/>
              </a:endParaRPr>
            </a:p>
          </p:txBody>
        </p:sp>
        <p:sp>
          <p:nvSpPr>
            <p:cNvPr id="25671" name="TextBox 44"/>
            <p:cNvSpPr>
              <a:spLocks noChangeArrowheads="1"/>
            </p:cNvSpPr>
            <p:nvPr/>
          </p:nvSpPr>
          <p:spPr bwMode="auto">
            <a:xfrm rot="1800000">
              <a:off x="62582" y="0"/>
              <a:ext cx="690663" cy="585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dirty="0">
                  <a:solidFill>
                    <a:srgbClr val="C81812"/>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1400" b="1" dirty="0">
                <a:solidFill>
                  <a:srgbClr val="C8181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5612" name="直角三角形 15"/>
          <p:cNvSpPr>
            <a:spLocks noChangeArrowheads="1"/>
          </p:cNvSpPr>
          <p:nvPr/>
        </p:nvSpPr>
        <p:spPr bwMode="auto">
          <a:xfrm rot="9000000" flipH="1">
            <a:off x="1608138" y="3408363"/>
            <a:ext cx="163512" cy="73025"/>
          </a:xfrm>
          <a:prstGeom prst="rtTriangle">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13" name="椭圆 16"/>
          <p:cNvSpPr>
            <a:spLocks noChangeArrowheads="1"/>
          </p:cNvSpPr>
          <p:nvPr/>
        </p:nvSpPr>
        <p:spPr bwMode="auto">
          <a:xfrm>
            <a:off x="-547688" y="2686050"/>
            <a:ext cx="2230438" cy="2232025"/>
          </a:xfrm>
          <a:prstGeom prst="ellipse">
            <a:avLst/>
          </a:prstGeom>
          <a:solidFill>
            <a:srgbClr val="3A383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14" name="矩形 17"/>
          <p:cNvSpPr>
            <a:spLocks noChangeArrowheads="1"/>
          </p:cNvSpPr>
          <p:nvPr/>
        </p:nvSpPr>
        <p:spPr bwMode="auto">
          <a:xfrm rot="-1800000">
            <a:off x="873125" y="3068638"/>
            <a:ext cx="785813" cy="539750"/>
          </a:xfrm>
          <a:prstGeom prst="rect">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25615" name="组合 18"/>
          <p:cNvGrpSpPr/>
          <p:nvPr/>
        </p:nvGrpSpPr>
        <p:grpSpPr bwMode="auto">
          <a:xfrm>
            <a:off x="9525" y="3211513"/>
            <a:ext cx="1116013" cy="1116012"/>
            <a:chOff x="0" y="0"/>
            <a:chExt cx="1728192" cy="1728192"/>
          </a:xfrm>
        </p:grpSpPr>
        <p:sp>
          <p:nvSpPr>
            <p:cNvPr id="25667" name="椭圆 19"/>
            <p:cNvSpPr>
              <a:spLocks noChangeArrowheads="1"/>
            </p:cNvSpPr>
            <p:nvPr/>
          </p:nvSpPr>
          <p:spPr bwMode="auto">
            <a:xfrm>
              <a:off x="0" y="0"/>
              <a:ext cx="1728192" cy="1728192"/>
            </a:xfrm>
            <a:prstGeom prst="ellipse">
              <a:avLst/>
            </a:prstGeom>
            <a:solidFill>
              <a:srgbClr val="A5A5A5"/>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68" name="椭圆 4"/>
            <p:cNvSpPr>
              <a:spLocks noChangeArrowheads="1"/>
            </p:cNvSpPr>
            <p:nvPr/>
          </p:nvSpPr>
          <p:spPr bwMode="auto">
            <a:xfrm>
              <a:off x="86376" y="71762"/>
              <a:ext cx="1555425" cy="1088431"/>
            </a:xfrm>
            <a:custGeom>
              <a:avLst/>
              <a:gdLst>
                <a:gd name="T0" fmla="*/ 19 w 1728229"/>
                <a:gd name="T1" fmla="*/ 630150 h 1209352"/>
                <a:gd name="T2" fmla="*/ 629968 w 1728229"/>
                <a:gd name="T3" fmla="*/ 199 h 1209352"/>
                <a:gd name="T4" fmla="*/ 1259917 w 1728229"/>
                <a:gd name="T5" fmla="*/ 630150 h 1209352"/>
                <a:gd name="T6" fmla="*/ 640385 w 1728229"/>
                <a:gd name="T7" fmla="*/ 881652 h 1209352"/>
                <a:gd name="T8" fmla="*/ 19 w 1728229"/>
                <a:gd name="T9" fmla="*/ 630150 h 1209352"/>
                <a:gd name="T10" fmla="*/ 0 60000 65536"/>
                <a:gd name="T11" fmla="*/ 0 60000 65536"/>
                <a:gd name="T12" fmla="*/ 0 60000 65536"/>
                <a:gd name="T13" fmla="*/ 0 60000 65536"/>
                <a:gd name="T14" fmla="*/ 0 60000 65536"/>
                <a:gd name="T15" fmla="*/ 0 w 1728229"/>
                <a:gd name="T16" fmla="*/ 0 h 1209352"/>
                <a:gd name="T17" fmla="*/ 1728229 w 1728229"/>
                <a:gd name="T18" fmla="*/ 1209352 h 1209352"/>
              </a:gdLst>
              <a:ahLst/>
              <a:cxnLst>
                <a:cxn ang="T10">
                  <a:pos x="T0" y="T1"/>
                </a:cxn>
                <a:cxn ang="T11">
                  <a:pos x="T2" y="T3"/>
                </a:cxn>
                <a:cxn ang="T12">
                  <a:pos x="T4" y="T5"/>
                </a:cxn>
                <a:cxn ang="T13">
                  <a:pos x="T6" y="T7"/>
                </a:cxn>
                <a:cxn ang="T14">
                  <a:pos x="T8" y="T9"/>
                </a:cxn>
              </a:cxnLst>
              <a:rect l="T15" t="T16" r="T17" b="T18"/>
              <a:pathLst>
                <a:path w="1728229" h="1209352">
                  <a:moveTo>
                    <a:pt x="26" y="864369"/>
                  </a:moveTo>
                  <a:cubicBezTo>
                    <a:pt x="-2355" y="662856"/>
                    <a:pt x="154064" y="-15601"/>
                    <a:pt x="864122" y="273"/>
                  </a:cubicBezTo>
                  <a:cubicBezTo>
                    <a:pt x="1574180" y="16147"/>
                    <a:pt x="1725837" y="662856"/>
                    <a:pt x="1728218" y="864369"/>
                  </a:cubicBezTo>
                  <a:cubicBezTo>
                    <a:pt x="1730599" y="1065882"/>
                    <a:pt x="1355637" y="1209352"/>
                    <a:pt x="878410" y="1209352"/>
                  </a:cubicBezTo>
                  <a:cubicBezTo>
                    <a:pt x="401183" y="1209352"/>
                    <a:pt x="2407" y="1065882"/>
                    <a:pt x="26" y="864369"/>
                  </a:cubicBezTo>
                  <a:close/>
                </a:path>
              </a:pathLst>
            </a:custGeom>
            <a:gradFill rotWithShape="1">
              <a:gsLst>
                <a:gs pos="0">
                  <a:srgbClr val="FFFFFF"/>
                </a:gs>
                <a:gs pos="92000">
                  <a:srgbClr val="FFFFFF"/>
                </a:gs>
                <a:gs pos="100000">
                  <a:srgbClr val="FFFFFF"/>
                </a:gs>
              </a:gsLst>
              <a:lin ang="27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grpSp>
      <p:sp>
        <p:nvSpPr>
          <p:cNvPr id="25616" name="TextBox 16"/>
          <p:cNvSpPr>
            <a:spLocks noChangeArrowheads="1"/>
          </p:cNvSpPr>
          <p:nvPr/>
        </p:nvSpPr>
        <p:spPr bwMode="auto">
          <a:xfrm rot="-1800000">
            <a:off x="954088" y="3028950"/>
            <a:ext cx="690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14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7" name="AutoShape 6"/>
          <p:cNvSpPr>
            <a:spLocks noChangeAspect="1" noChangeArrowheads="1" noTextEdit="1"/>
          </p:cNvSpPr>
          <p:nvPr/>
        </p:nvSpPr>
        <p:spPr bwMode="auto">
          <a:xfrm>
            <a:off x="3886200" y="1460500"/>
            <a:ext cx="1989138" cy="457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18" name="Freeform 8"/>
          <p:cNvSpPr>
            <a:spLocks noChangeArrowheads="1"/>
          </p:cNvSpPr>
          <p:nvPr/>
        </p:nvSpPr>
        <p:spPr bwMode="auto">
          <a:xfrm>
            <a:off x="3890963" y="5278438"/>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 name="T21" fmla="*/ 0 w 310"/>
              <a:gd name="T22" fmla="*/ 0 h 273"/>
              <a:gd name="T23" fmla="*/ 310 w 310"/>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273">
                <a:moveTo>
                  <a:pt x="0" y="0"/>
                </a:moveTo>
                <a:lnTo>
                  <a:pt x="310" y="0"/>
                </a:lnTo>
                <a:lnTo>
                  <a:pt x="310" y="273"/>
                </a:lnTo>
                <a:lnTo>
                  <a:pt x="0" y="273"/>
                </a:lnTo>
                <a:lnTo>
                  <a:pt x="84" y="138"/>
                </a:lnTo>
                <a:lnTo>
                  <a:pt x="0" y="0"/>
                </a:lnTo>
                <a:close/>
              </a:path>
            </a:pathLst>
          </a:custGeom>
          <a:solidFill>
            <a:srgbClr val="3A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19" name="Freeform 9"/>
          <p:cNvSpPr>
            <a:spLocks noEditPoints="1" noChangeArrowheads="1"/>
          </p:cNvSpPr>
          <p:nvPr/>
        </p:nvSpPr>
        <p:spPr bwMode="auto">
          <a:xfrm>
            <a:off x="3971925" y="5322888"/>
            <a:ext cx="684213" cy="15875"/>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3"/>
              <a:gd name="T164" fmla="*/ 120 w 120"/>
              <a:gd name="T165" fmla="*/ 3 h 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3">
                <a:moveTo>
                  <a:pt x="1" y="0"/>
                </a:moveTo>
                <a:cubicBezTo>
                  <a:pt x="5" y="0"/>
                  <a:pt x="9" y="0"/>
                  <a:pt x="13" y="0"/>
                </a:cubicBezTo>
                <a:cubicBezTo>
                  <a:pt x="14" y="0"/>
                  <a:pt x="15" y="0"/>
                  <a:pt x="15" y="1"/>
                </a:cubicBezTo>
                <a:cubicBezTo>
                  <a:pt x="15" y="1"/>
                  <a:pt x="15" y="1"/>
                  <a:pt x="15" y="1"/>
                </a:cubicBezTo>
                <a:cubicBezTo>
                  <a:pt x="15" y="2"/>
                  <a:pt x="14" y="3"/>
                  <a:pt x="13" y="3"/>
                </a:cubicBezTo>
                <a:cubicBezTo>
                  <a:pt x="9" y="3"/>
                  <a:pt x="5" y="3"/>
                  <a:pt x="1" y="3"/>
                </a:cubicBezTo>
                <a:cubicBezTo>
                  <a:pt x="0" y="3"/>
                  <a:pt x="0" y="2"/>
                  <a:pt x="0" y="1"/>
                </a:cubicBezTo>
                <a:cubicBezTo>
                  <a:pt x="0" y="1"/>
                  <a:pt x="0" y="1"/>
                  <a:pt x="0" y="1"/>
                </a:cubicBezTo>
                <a:cubicBezTo>
                  <a:pt x="0" y="0"/>
                  <a:pt x="0" y="0"/>
                  <a:pt x="1" y="0"/>
                </a:cubicBezTo>
                <a:close/>
                <a:moveTo>
                  <a:pt x="22" y="0"/>
                </a:moveTo>
                <a:cubicBezTo>
                  <a:pt x="26" y="0"/>
                  <a:pt x="30" y="0"/>
                  <a:pt x="34" y="0"/>
                </a:cubicBezTo>
                <a:cubicBezTo>
                  <a:pt x="35" y="0"/>
                  <a:pt x="36" y="0"/>
                  <a:pt x="36" y="1"/>
                </a:cubicBezTo>
                <a:cubicBezTo>
                  <a:pt x="36" y="1"/>
                  <a:pt x="36" y="1"/>
                  <a:pt x="36" y="1"/>
                </a:cubicBezTo>
                <a:cubicBezTo>
                  <a:pt x="36" y="2"/>
                  <a:pt x="35" y="3"/>
                  <a:pt x="34" y="3"/>
                </a:cubicBezTo>
                <a:cubicBezTo>
                  <a:pt x="30" y="3"/>
                  <a:pt x="26" y="3"/>
                  <a:pt x="22" y="3"/>
                </a:cubicBezTo>
                <a:cubicBezTo>
                  <a:pt x="21" y="3"/>
                  <a:pt x="21" y="2"/>
                  <a:pt x="21" y="1"/>
                </a:cubicBezTo>
                <a:cubicBezTo>
                  <a:pt x="21" y="1"/>
                  <a:pt x="21" y="1"/>
                  <a:pt x="21" y="1"/>
                </a:cubicBezTo>
                <a:cubicBezTo>
                  <a:pt x="21" y="0"/>
                  <a:pt x="21" y="0"/>
                  <a:pt x="22" y="0"/>
                </a:cubicBezTo>
                <a:close/>
                <a:moveTo>
                  <a:pt x="43" y="0"/>
                </a:moveTo>
                <a:cubicBezTo>
                  <a:pt x="47" y="0"/>
                  <a:pt x="51" y="0"/>
                  <a:pt x="55" y="0"/>
                </a:cubicBezTo>
                <a:cubicBezTo>
                  <a:pt x="56" y="0"/>
                  <a:pt x="57" y="0"/>
                  <a:pt x="57" y="1"/>
                </a:cubicBezTo>
                <a:cubicBezTo>
                  <a:pt x="57" y="1"/>
                  <a:pt x="57" y="1"/>
                  <a:pt x="57" y="1"/>
                </a:cubicBezTo>
                <a:cubicBezTo>
                  <a:pt x="57" y="2"/>
                  <a:pt x="56" y="3"/>
                  <a:pt x="55" y="3"/>
                </a:cubicBezTo>
                <a:cubicBezTo>
                  <a:pt x="51" y="3"/>
                  <a:pt x="47" y="3"/>
                  <a:pt x="43" y="3"/>
                </a:cubicBezTo>
                <a:cubicBezTo>
                  <a:pt x="42" y="3"/>
                  <a:pt x="42" y="2"/>
                  <a:pt x="42" y="1"/>
                </a:cubicBezTo>
                <a:cubicBezTo>
                  <a:pt x="42" y="1"/>
                  <a:pt x="42" y="1"/>
                  <a:pt x="42" y="1"/>
                </a:cubicBezTo>
                <a:cubicBezTo>
                  <a:pt x="42" y="0"/>
                  <a:pt x="42" y="0"/>
                  <a:pt x="43" y="0"/>
                </a:cubicBezTo>
                <a:close/>
                <a:moveTo>
                  <a:pt x="64" y="0"/>
                </a:moveTo>
                <a:cubicBezTo>
                  <a:pt x="68" y="0"/>
                  <a:pt x="72" y="0"/>
                  <a:pt x="76" y="0"/>
                </a:cubicBezTo>
                <a:cubicBezTo>
                  <a:pt x="77" y="0"/>
                  <a:pt x="78" y="0"/>
                  <a:pt x="78" y="1"/>
                </a:cubicBezTo>
                <a:cubicBezTo>
                  <a:pt x="78" y="1"/>
                  <a:pt x="78" y="1"/>
                  <a:pt x="78" y="1"/>
                </a:cubicBezTo>
                <a:cubicBezTo>
                  <a:pt x="78" y="2"/>
                  <a:pt x="77" y="3"/>
                  <a:pt x="76" y="3"/>
                </a:cubicBezTo>
                <a:cubicBezTo>
                  <a:pt x="72" y="3"/>
                  <a:pt x="68" y="3"/>
                  <a:pt x="64" y="3"/>
                </a:cubicBezTo>
                <a:cubicBezTo>
                  <a:pt x="63" y="3"/>
                  <a:pt x="63" y="2"/>
                  <a:pt x="63" y="1"/>
                </a:cubicBezTo>
                <a:cubicBezTo>
                  <a:pt x="63" y="1"/>
                  <a:pt x="63" y="1"/>
                  <a:pt x="63" y="1"/>
                </a:cubicBezTo>
                <a:cubicBezTo>
                  <a:pt x="63" y="0"/>
                  <a:pt x="63" y="0"/>
                  <a:pt x="64" y="0"/>
                </a:cubicBezTo>
                <a:close/>
                <a:moveTo>
                  <a:pt x="85" y="0"/>
                </a:moveTo>
                <a:cubicBezTo>
                  <a:pt x="89" y="0"/>
                  <a:pt x="93" y="0"/>
                  <a:pt x="97" y="0"/>
                </a:cubicBezTo>
                <a:cubicBezTo>
                  <a:pt x="98" y="0"/>
                  <a:pt x="99" y="0"/>
                  <a:pt x="99" y="1"/>
                </a:cubicBezTo>
                <a:cubicBezTo>
                  <a:pt x="99" y="1"/>
                  <a:pt x="99" y="1"/>
                  <a:pt x="99" y="1"/>
                </a:cubicBezTo>
                <a:cubicBezTo>
                  <a:pt x="99" y="2"/>
                  <a:pt x="98" y="3"/>
                  <a:pt x="97" y="3"/>
                </a:cubicBezTo>
                <a:cubicBezTo>
                  <a:pt x="93" y="3"/>
                  <a:pt x="89" y="3"/>
                  <a:pt x="85" y="3"/>
                </a:cubicBezTo>
                <a:cubicBezTo>
                  <a:pt x="84" y="3"/>
                  <a:pt x="84" y="2"/>
                  <a:pt x="84" y="1"/>
                </a:cubicBezTo>
                <a:cubicBezTo>
                  <a:pt x="84" y="1"/>
                  <a:pt x="84" y="1"/>
                  <a:pt x="84" y="1"/>
                </a:cubicBezTo>
                <a:cubicBezTo>
                  <a:pt x="84" y="0"/>
                  <a:pt x="84" y="0"/>
                  <a:pt x="85" y="0"/>
                </a:cubicBezTo>
                <a:close/>
                <a:moveTo>
                  <a:pt x="106" y="0"/>
                </a:moveTo>
                <a:cubicBezTo>
                  <a:pt x="110" y="0"/>
                  <a:pt x="114" y="0"/>
                  <a:pt x="118" y="0"/>
                </a:cubicBezTo>
                <a:cubicBezTo>
                  <a:pt x="119" y="0"/>
                  <a:pt x="120" y="0"/>
                  <a:pt x="120" y="1"/>
                </a:cubicBezTo>
                <a:cubicBezTo>
                  <a:pt x="120" y="1"/>
                  <a:pt x="120" y="1"/>
                  <a:pt x="120" y="1"/>
                </a:cubicBezTo>
                <a:cubicBezTo>
                  <a:pt x="120" y="2"/>
                  <a:pt x="119" y="3"/>
                  <a:pt x="118" y="3"/>
                </a:cubicBezTo>
                <a:cubicBezTo>
                  <a:pt x="114" y="3"/>
                  <a:pt x="110" y="3"/>
                  <a:pt x="106" y="3"/>
                </a:cubicBezTo>
                <a:cubicBezTo>
                  <a:pt x="105" y="3"/>
                  <a:pt x="105" y="2"/>
                  <a:pt x="105" y="1"/>
                </a:cubicBezTo>
                <a:cubicBezTo>
                  <a:pt x="105" y="1"/>
                  <a:pt x="105" y="1"/>
                  <a:pt x="105" y="1"/>
                </a:cubicBezTo>
                <a:cubicBezTo>
                  <a:pt x="105" y="0"/>
                  <a:pt x="105" y="0"/>
                  <a:pt x="106" y="0"/>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20" name="Freeform 10"/>
          <p:cNvSpPr>
            <a:spLocks noEditPoints="1" noChangeArrowheads="1"/>
          </p:cNvSpPr>
          <p:nvPr/>
        </p:nvSpPr>
        <p:spPr bwMode="auto">
          <a:xfrm>
            <a:off x="3971925" y="5861050"/>
            <a:ext cx="684213" cy="15875"/>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3"/>
              <a:gd name="T164" fmla="*/ 120 w 120"/>
              <a:gd name="T165" fmla="*/ 3 h 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3">
                <a:moveTo>
                  <a:pt x="1" y="0"/>
                </a:moveTo>
                <a:cubicBezTo>
                  <a:pt x="5" y="0"/>
                  <a:pt x="9" y="0"/>
                  <a:pt x="13" y="0"/>
                </a:cubicBezTo>
                <a:cubicBezTo>
                  <a:pt x="14" y="0"/>
                  <a:pt x="15" y="0"/>
                  <a:pt x="15" y="1"/>
                </a:cubicBezTo>
                <a:cubicBezTo>
                  <a:pt x="15" y="1"/>
                  <a:pt x="15" y="1"/>
                  <a:pt x="15" y="1"/>
                </a:cubicBezTo>
                <a:cubicBezTo>
                  <a:pt x="15" y="2"/>
                  <a:pt x="14" y="3"/>
                  <a:pt x="13" y="3"/>
                </a:cubicBezTo>
                <a:cubicBezTo>
                  <a:pt x="9" y="3"/>
                  <a:pt x="5" y="3"/>
                  <a:pt x="1" y="3"/>
                </a:cubicBezTo>
                <a:cubicBezTo>
                  <a:pt x="0" y="3"/>
                  <a:pt x="0" y="2"/>
                  <a:pt x="0" y="1"/>
                </a:cubicBezTo>
                <a:cubicBezTo>
                  <a:pt x="0" y="1"/>
                  <a:pt x="0" y="1"/>
                  <a:pt x="0" y="1"/>
                </a:cubicBezTo>
                <a:cubicBezTo>
                  <a:pt x="0" y="0"/>
                  <a:pt x="0" y="0"/>
                  <a:pt x="1" y="0"/>
                </a:cubicBezTo>
                <a:close/>
                <a:moveTo>
                  <a:pt x="22" y="0"/>
                </a:moveTo>
                <a:cubicBezTo>
                  <a:pt x="26" y="0"/>
                  <a:pt x="30" y="0"/>
                  <a:pt x="34" y="0"/>
                </a:cubicBezTo>
                <a:cubicBezTo>
                  <a:pt x="35" y="0"/>
                  <a:pt x="36" y="0"/>
                  <a:pt x="36" y="1"/>
                </a:cubicBezTo>
                <a:cubicBezTo>
                  <a:pt x="36" y="1"/>
                  <a:pt x="36" y="1"/>
                  <a:pt x="36" y="1"/>
                </a:cubicBezTo>
                <a:cubicBezTo>
                  <a:pt x="36" y="2"/>
                  <a:pt x="35" y="3"/>
                  <a:pt x="34" y="3"/>
                </a:cubicBezTo>
                <a:cubicBezTo>
                  <a:pt x="30" y="3"/>
                  <a:pt x="26" y="3"/>
                  <a:pt x="22" y="3"/>
                </a:cubicBezTo>
                <a:cubicBezTo>
                  <a:pt x="21" y="3"/>
                  <a:pt x="21" y="2"/>
                  <a:pt x="21" y="1"/>
                </a:cubicBezTo>
                <a:cubicBezTo>
                  <a:pt x="21" y="1"/>
                  <a:pt x="21" y="1"/>
                  <a:pt x="21" y="1"/>
                </a:cubicBezTo>
                <a:cubicBezTo>
                  <a:pt x="21" y="0"/>
                  <a:pt x="21" y="0"/>
                  <a:pt x="22" y="0"/>
                </a:cubicBezTo>
                <a:close/>
                <a:moveTo>
                  <a:pt x="43" y="0"/>
                </a:moveTo>
                <a:cubicBezTo>
                  <a:pt x="47" y="0"/>
                  <a:pt x="51" y="0"/>
                  <a:pt x="55" y="0"/>
                </a:cubicBezTo>
                <a:cubicBezTo>
                  <a:pt x="56" y="0"/>
                  <a:pt x="57" y="0"/>
                  <a:pt x="57" y="1"/>
                </a:cubicBezTo>
                <a:cubicBezTo>
                  <a:pt x="57" y="1"/>
                  <a:pt x="57" y="1"/>
                  <a:pt x="57" y="1"/>
                </a:cubicBezTo>
                <a:cubicBezTo>
                  <a:pt x="57" y="2"/>
                  <a:pt x="56" y="3"/>
                  <a:pt x="55" y="3"/>
                </a:cubicBezTo>
                <a:cubicBezTo>
                  <a:pt x="51" y="3"/>
                  <a:pt x="47" y="3"/>
                  <a:pt x="43" y="3"/>
                </a:cubicBezTo>
                <a:cubicBezTo>
                  <a:pt x="42" y="3"/>
                  <a:pt x="42" y="2"/>
                  <a:pt x="42" y="1"/>
                </a:cubicBezTo>
                <a:cubicBezTo>
                  <a:pt x="42" y="1"/>
                  <a:pt x="42" y="1"/>
                  <a:pt x="42" y="1"/>
                </a:cubicBezTo>
                <a:cubicBezTo>
                  <a:pt x="42" y="0"/>
                  <a:pt x="42" y="0"/>
                  <a:pt x="43" y="0"/>
                </a:cubicBezTo>
                <a:close/>
                <a:moveTo>
                  <a:pt x="64" y="0"/>
                </a:moveTo>
                <a:cubicBezTo>
                  <a:pt x="68" y="0"/>
                  <a:pt x="72" y="0"/>
                  <a:pt x="76" y="0"/>
                </a:cubicBezTo>
                <a:cubicBezTo>
                  <a:pt x="77" y="0"/>
                  <a:pt x="78" y="0"/>
                  <a:pt x="78" y="1"/>
                </a:cubicBezTo>
                <a:cubicBezTo>
                  <a:pt x="78" y="1"/>
                  <a:pt x="78" y="1"/>
                  <a:pt x="78" y="1"/>
                </a:cubicBezTo>
                <a:cubicBezTo>
                  <a:pt x="78" y="2"/>
                  <a:pt x="77" y="3"/>
                  <a:pt x="76" y="3"/>
                </a:cubicBezTo>
                <a:cubicBezTo>
                  <a:pt x="72" y="3"/>
                  <a:pt x="68" y="3"/>
                  <a:pt x="64" y="3"/>
                </a:cubicBezTo>
                <a:cubicBezTo>
                  <a:pt x="63" y="3"/>
                  <a:pt x="63" y="2"/>
                  <a:pt x="63" y="1"/>
                </a:cubicBezTo>
                <a:cubicBezTo>
                  <a:pt x="63" y="1"/>
                  <a:pt x="63" y="1"/>
                  <a:pt x="63" y="1"/>
                </a:cubicBezTo>
                <a:cubicBezTo>
                  <a:pt x="63" y="0"/>
                  <a:pt x="63" y="0"/>
                  <a:pt x="64" y="0"/>
                </a:cubicBezTo>
                <a:close/>
                <a:moveTo>
                  <a:pt x="85" y="0"/>
                </a:moveTo>
                <a:cubicBezTo>
                  <a:pt x="89" y="0"/>
                  <a:pt x="93" y="0"/>
                  <a:pt x="97" y="0"/>
                </a:cubicBezTo>
                <a:cubicBezTo>
                  <a:pt x="98" y="0"/>
                  <a:pt x="99" y="0"/>
                  <a:pt x="99" y="1"/>
                </a:cubicBezTo>
                <a:cubicBezTo>
                  <a:pt x="99" y="1"/>
                  <a:pt x="99" y="1"/>
                  <a:pt x="99" y="1"/>
                </a:cubicBezTo>
                <a:cubicBezTo>
                  <a:pt x="99" y="2"/>
                  <a:pt x="98" y="3"/>
                  <a:pt x="97" y="3"/>
                </a:cubicBezTo>
                <a:cubicBezTo>
                  <a:pt x="93" y="3"/>
                  <a:pt x="89" y="3"/>
                  <a:pt x="85" y="3"/>
                </a:cubicBezTo>
                <a:cubicBezTo>
                  <a:pt x="84" y="3"/>
                  <a:pt x="84" y="2"/>
                  <a:pt x="84" y="1"/>
                </a:cubicBezTo>
                <a:cubicBezTo>
                  <a:pt x="84" y="1"/>
                  <a:pt x="84" y="1"/>
                  <a:pt x="84" y="1"/>
                </a:cubicBezTo>
                <a:cubicBezTo>
                  <a:pt x="84" y="0"/>
                  <a:pt x="84" y="0"/>
                  <a:pt x="85" y="0"/>
                </a:cubicBezTo>
                <a:close/>
                <a:moveTo>
                  <a:pt x="106" y="0"/>
                </a:moveTo>
                <a:cubicBezTo>
                  <a:pt x="110" y="0"/>
                  <a:pt x="114" y="0"/>
                  <a:pt x="118" y="0"/>
                </a:cubicBezTo>
                <a:cubicBezTo>
                  <a:pt x="119" y="0"/>
                  <a:pt x="120" y="0"/>
                  <a:pt x="120" y="1"/>
                </a:cubicBezTo>
                <a:cubicBezTo>
                  <a:pt x="120" y="1"/>
                  <a:pt x="120" y="1"/>
                  <a:pt x="120" y="1"/>
                </a:cubicBezTo>
                <a:cubicBezTo>
                  <a:pt x="120" y="2"/>
                  <a:pt x="119" y="3"/>
                  <a:pt x="118" y="3"/>
                </a:cubicBezTo>
                <a:cubicBezTo>
                  <a:pt x="114" y="3"/>
                  <a:pt x="110" y="3"/>
                  <a:pt x="106" y="3"/>
                </a:cubicBezTo>
                <a:cubicBezTo>
                  <a:pt x="105" y="3"/>
                  <a:pt x="105" y="2"/>
                  <a:pt x="105" y="1"/>
                </a:cubicBezTo>
                <a:cubicBezTo>
                  <a:pt x="105" y="1"/>
                  <a:pt x="105" y="1"/>
                  <a:pt x="105" y="1"/>
                </a:cubicBezTo>
                <a:cubicBezTo>
                  <a:pt x="105" y="0"/>
                  <a:pt x="105" y="0"/>
                  <a:pt x="106" y="0"/>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21" name="Freeform 11"/>
          <p:cNvSpPr>
            <a:spLocks noChangeArrowheads="1"/>
          </p:cNvSpPr>
          <p:nvPr/>
        </p:nvSpPr>
        <p:spPr bwMode="auto">
          <a:xfrm>
            <a:off x="4187825" y="5029200"/>
            <a:ext cx="344488" cy="952500"/>
          </a:xfrm>
          <a:custGeom>
            <a:avLst/>
            <a:gdLst>
              <a:gd name="T0" fmla="*/ 0 w 143"/>
              <a:gd name="T1" fmla="*/ 0 h 407"/>
              <a:gd name="T2" fmla="*/ 2147483646 w 143"/>
              <a:gd name="T3" fmla="*/ 2147483646 h 407"/>
              <a:gd name="T4" fmla="*/ 2147483646 w 143"/>
              <a:gd name="T5" fmla="*/ 2147483646 h 407"/>
              <a:gd name="T6" fmla="*/ 0 w 143"/>
              <a:gd name="T7" fmla="*/ 2147483646 h 407"/>
              <a:gd name="T8" fmla="*/ 0 w 143"/>
              <a:gd name="T9" fmla="*/ 0 h 407"/>
              <a:gd name="T10" fmla="*/ 0 w 143"/>
              <a:gd name="T11" fmla="*/ 0 h 407"/>
              <a:gd name="T12" fmla="*/ 0 60000 65536"/>
              <a:gd name="T13" fmla="*/ 0 60000 65536"/>
              <a:gd name="T14" fmla="*/ 0 60000 65536"/>
              <a:gd name="T15" fmla="*/ 0 60000 65536"/>
              <a:gd name="T16" fmla="*/ 0 60000 65536"/>
              <a:gd name="T17" fmla="*/ 0 60000 65536"/>
              <a:gd name="T18" fmla="*/ 0 w 143"/>
              <a:gd name="T19" fmla="*/ 0 h 407"/>
              <a:gd name="T20" fmla="*/ 143 w 143"/>
              <a:gd name="T21" fmla="*/ 407 h 407"/>
            </a:gdLst>
            <a:ahLst/>
            <a:cxnLst>
              <a:cxn ang="T12">
                <a:pos x="T0" y="T1"/>
              </a:cxn>
              <a:cxn ang="T13">
                <a:pos x="T2" y="T3"/>
              </a:cxn>
              <a:cxn ang="T14">
                <a:pos x="T4" y="T5"/>
              </a:cxn>
              <a:cxn ang="T15">
                <a:pos x="T6" y="T7"/>
              </a:cxn>
              <a:cxn ang="T16">
                <a:pos x="T8" y="T9"/>
              </a:cxn>
              <a:cxn ang="T17">
                <a:pos x="T10" y="T11"/>
              </a:cxn>
            </a:cxnLst>
            <a:rect l="T18" t="T19" r="T20" b="T21"/>
            <a:pathLst>
              <a:path w="143" h="407">
                <a:moveTo>
                  <a:pt x="0" y="0"/>
                </a:moveTo>
                <a:lnTo>
                  <a:pt x="143" y="135"/>
                </a:lnTo>
                <a:lnTo>
                  <a:pt x="143" y="407"/>
                </a:lnTo>
                <a:lnTo>
                  <a:pt x="0" y="272"/>
                </a:lnTo>
                <a:lnTo>
                  <a:pt x="0" y="0"/>
                </a:lnTo>
                <a:close/>
              </a:path>
            </a:pathLst>
          </a:custGeom>
          <a:solidFill>
            <a:srgbClr val="17161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22" name="Freeform 12"/>
          <p:cNvSpPr>
            <a:spLocks noEditPoints="1" noChangeArrowheads="1"/>
          </p:cNvSpPr>
          <p:nvPr/>
        </p:nvSpPr>
        <p:spPr bwMode="auto">
          <a:xfrm>
            <a:off x="4187825" y="5584825"/>
            <a:ext cx="344488" cy="344488"/>
          </a:xfrm>
          <a:custGeom>
            <a:avLst/>
            <a:gdLst>
              <a:gd name="T0" fmla="*/ 2147483646 w 60"/>
              <a:gd name="T1" fmla="*/ 2147483646 h 62"/>
              <a:gd name="T2" fmla="*/ 2147483646 w 60"/>
              <a:gd name="T3" fmla="*/ 2147483646 h 62"/>
              <a:gd name="T4" fmla="*/ 2147483646 w 60"/>
              <a:gd name="T5" fmla="*/ 2147483646 h 62"/>
              <a:gd name="T6" fmla="*/ 2147483646 w 60"/>
              <a:gd name="T7" fmla="*/ 2147483646 h 62"/>
              <a:gd name="T8" fmla="*/ 2147483646 w 60"/>
              <a:gd name="T9" fmla="*/ 2147483646 h 62"/>
              <a:gd name="T10" fmla="*/ 2147483646 w 60"/>
              <a:gd name="T11" fmla="*/ 2147483646 h 62"/>
              <a:gd name="T12" fmla="*/ 2147483646 w 60"/>
              <a:gd name="T13" fmla="*/ 2147483646 h 62"/>
              <a:gd name="T14" fmla="*/ 0 w 60"/>
              <a:gd name="T15" fmla="*/ 2147483646 h 62"/>
              <a:gd name="T16" fmla="*/ 0 w 60"/>
              <a:gd name="T17" fmla="*/ 0 h 62"/>
              <a:gd name="T18" fmla="*/ 2147483646 w 60"/>
              <a:gd name="T19" fmla="*/ 2147483646 h 62"/>
              <a:gd name="T20" fmla="*/ 2147483646 w 60"/>
              <a:gd name="T21" fmla="*/ 2147483646 h 62"/>
              <a:gd name="T22" fmla="*/ 2147483646 w 60"/>
              <a:gd name="T23" fmla="*/ 2147483646 h 62"/>
              <a:gd name="T24" fmla="*/ 2147483646 w 60"/>
              <a:gd name="T25" fmla="*/ 2147483646 h 62"/>
              <a:gd name="T26" fmla="*/ 0 w 60"/>
              <a:gd name="T27" fmla="*/ 2147483646 h 62"/>
              <a:gd name="T28" fmla="*/ 2147483646 w 60"/>
              <a:gd name="T29" fmla="*/ 2147483646 h 62"/>
              <a:gd name="T30" fmla="*/ 2147483646 w 60"/>
              <a:gd name="T31" fmla="*/ 2147483646 h 62"/>
              <a:gd name="T32" fmla="*/ 2147483646 w 60"/>
              <a:gd name="T33" fmla="*/ 2147483646 h 62"/>
              <a:gd name="T34" fmla="*/ 2147483646 w 60"/>
              <a:gd name="T35" fmla="*/ 2147483646 h 62"/>
              <a:gd name="T36" fmla="*/ 2147483646 w 60"/>
              <a:gd name="T37" fmla="*/ 2147483646 h 62"/>
              <a:gd name="T38" fmla="*/ 2147483646 w 60"/>
              <a:gd name="T39" fmla="*/ 2147483646 h 62"/>
              <a:gd name="T40" fmla="*/ 2147483646 w 60"/>
              <a:gd name="T41" fmla="*/ 2147483646 h 62"/>
              <a:gd name="T42" fmla="*/ 2147483646 w 60"/>
              <a:gd name="T43" fmla="*/ 2147483646 h 62"/>
              <a:gd name="T44" fmla="*/ 2147483646 w 60"/>
              <a:gd name="T45" fmla="*/ 2147483646 h 62"/>
              <a:gd name="T46" fmla="*/ 2147483646 w 60"/>
              <a:gd name="T47" fmla="*/ 2147483646 h 62"/>
              <a:gd name="T48" fmla="*/ 2147483646 w 60"/>
              <a:gd name="T49" fmla="*/ 2147483646 h 62"/>
              <a:gd name="T50" fmla="*/ 2147483646 w 60"/>
              <a:gd name="T51" fmla="*/ 2147483646 h 62"/>
              <a:gd name="T52" fmla="*/ 2147483646 w 60"/>
              <a:gd name="T53" fmla="*/ 2147483646 h 62"/>
              <a:gd name="T54" fmla="*/ 2147483646 w 60"/>
              <a:gd name="T55" fmla="*/ 2147483646 h 62"/>
              <a:gd name="T56" fmla="*/ 2147483646 w 60"/>
              <a:gd name="T57" fmla="*/ 2147483646 h 62"/>
              <a:gd name="T58" fmla="*/ 2147483646 w 60"/>
              <a:gd name="T59" fmla="*/ 2147483646 h 62"/>
              <a:gd name="T60" fmla="*/ 2147483646 w 60"/>
              <a:gd name="T61" fmla="*/ 2147483646 h 62"/>
              <a:gd name="T62" fmla="*/ 2147483646 w 60"/>
              <a:gd name="T63" fmla="*/ 2147483646 h 62"/>
              <a:gd name="T64" fmla="*/ 2147483646 w 60"/>
              <a:gd name="T65" fmla="*/ 2147483646 h 62"/>
              <a:gd name="T66" fmla="*/ 2147483646 w 60"/>
              <a:gd name="T67" fmla="*/ 2147483646 h 62"/>
              <a:gd name="T68" fmla="*/ 2147483646 w 60"/>
              <a:gd name="T69" fmla="*/ 2147483646 h 62"/>
              <a:gd name="T70" fmla="*/ 2147483646 w 60"/>
              <a:gd name="T71" fmla="*/ 2147483646 h 62"/>
              <a:gd name="T72" fmla="*/ 2147483646 w 60"/>
              <a:gd name="T73" fmla="*/ 2147483646 h 62"/>
              <a:gd name="T74" fmla="*/ 2147483646 w 60"/>
              <a:gd name="T75" fmla="*/ 2147483646 h 62"/>
              <a:gd name="T76" fmla="*/ 2147483646 w 60"/>
              <a:gd name="T77" fmla="*/ 2147483646 h 62"/>
              <a:gd name="T78" fmla="*/ 2147483646 w 60"/>
              <a:gd name="T79" fmla="*/ 2147483646 h 62"/>
              <a:gd name="T80" fmla="*/ 2147483646 w 60"/>
              <a:gd name="T81" fmla="*/ 2147483646 h 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0"/>
              <a:gd name="T124" fmla="*/ 0 h 62"/>
              <a:gd name="T125" fmla="*/ 60 w 60"/>
              <a:gd name="T126" fmla="*/ 62 h 6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0" h="62">
                <a:moveTo>
                  <a:pt x="60" y="57"/>
                </a:moveTo>
                <a:cubicBezTo>
                  <a:pt x="60" y="62"/>
                  <a:pt x="60" y="62"/>
                  <a:pt x="60" y="62"/>
                </a:cubicBezTo>
                <a:cubicBezTo>
                  <a:pt x="58" y="60"/>
                  <a:pt x="56" y="58"/>
                  <a:pt x="53" y="56"/>
                </a:cubicBezTo>
                <a:cubicBezTo>
                  <a:pt x="53" y="55"/>
                  <a:pt x="53" y="54"/>
                  <a:pt x="53" y="53"/>
                </a:cubicBezTo>
                <a:cubicBezTo>
                  <a:pt x="53" y="53"/>
                  <a:pt x="53" y="53"/>
                  <a:pt x="53" y="53"/>
                </a:cubicBezTo>
                <a:cubicBezTo>
                  <a:pt x="54" y="53"/>
                  <a:pt x="55" y="53"/>
                  <a:pt x="56" y="53"/>
                </a:cubicBezTo>
                <a:cubicBezTo>
                  <a:pt x="57" y="55"/>
                  <a:pt x="58" y="56"/>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7"/>
                  <a:pt x="2" y="7"/>
                  <a:pt x="1" y="6"/>
                </a:cubicBezTo>
                <a:cubicBezTo>
                  <a:pt x="1" y="5"/>
                  <a:pt x="0" y="5"/>
                  <a:pt x="0" y="4"/>
                </a:cubicBezTo>
                <a:close/>
                <a:moveTo>
                  <a:pt x="10" y="10"/>
                </a:moveTo>
                <a:cubicBezTo>
                  <a:pt x="13" y="13"/>
                  <a:pt x="16" y="15"/>
                  <a:pt x="19" y="18"/>
                </a:cubicBezTo>
                <a:cubicBezTo>
                  <a:pt x="19" y="19"/>
                  <a:pt x="19" y="20"/>
                  <a:pt x="19" y="20"/>
                </a:cubicBezTo>
                <a:cubicBezTo>
                  <a:pt x="19" y="20"/>
                  <a:pt x="19" y="20"/>
                  <a:pt x="19" y="20"/>
                </a:cubicBezTo>
                <a:cubicBezTo>
                  <a:pt x="18" y="21"/>
                  <a:pt x="17" y="21"/>
                  <a:pt x="16" y="20"/>
                </a:cubicBezTo>
                <a:cubicBezTo>
                  <a:pt x="14" y="18"/>
                  <a:pt x="11" y="15"/>
                  <a:pt x="8" y="12"/>
                </a:cubicBezTo>
                <a:cubicBezTo>
                  <a:pt x="7" y="12"/>
                  <a:pt x="7" y="11"/>
                  <a:pt x="8" y="10"/>
                </a:cubicBezTo>
                <a:cubicBezTo>
                  <a:pt x="8" y="10"/>
                  <a:pt x="8" y="10"/>
                  <a:pt x="8" y="10"/>
                </a:cubicBezTo>
                <a:cubicBezTo>
                  <a:pt x="8" y="9"/>
                  <a:pt x="9" y="9"/>
                  <a:pt x="10" y="10"/>
                </a:cubicBezTo>
                <a:close/>
                <a:moveTo>
                  <a:pt x="25" y="24"/>
                </a:moveTo>
                <a:cubicBezTo>
                  <a:pt x="28" y="27"/>
                  <a:pt x="31" y="30"/>
                  <a:pt x="34" y="32"/>
                </a:cubicBezTo>
                <a:cubicBezTo>
                  <a:pt x="35" y="33"/>
                  <a:pt x="35" y="34"/>
                  <a:pt x="34" y="35"/>
                </a:cubicBezTo>
                <a:cubicBezTo>
                  <a:pt x="34" y="35"/>
                  <a:pt x="34" y="35"/>
                  <a:pt x="34" y="35"/>
                </a:cubicBezTo>
                <a:cubicBezTo>
                  <a:pt x="33" y="35"/>
                  <a:pt x="32" y="35"/>
                  <a:pt x="32" y="35"/>
                </a:cubicBezTo>
                <a:cubicBezTo>
                  <a:pt x="29" y="32"/>
                  <a:pt x="26" y="29"/>
                  <a:pt x="23" y="27"/>
                </a:cubicBezTo>
                <a:cubicBezTo>
                  <a:pt x="22" y="26"/>
                  <a:pt x="22" y="25"/>
                  <a:pt x="23" y="24"/>
                </a:cubicBezTo>
                <a:cubicBezTo>
                  <a:pt x="23" y="24"/>
                  <a:pt x="23" y="24"/>
                  <a:pt x="23" y="24"/>
                </a:cubicBezTo>
                <a:cubicBezTo>
                  <a:pt x="24" y="24"/>
                  <a:pt x="25" y="24"/>
                  <a:pt x="25" y="24"/>
                </a:cubicBezTo>
                <a:close/>
                <a:moveTo>
                  <a:pt x="41" y="39"/>
                </a:moveTo>
                <a:cubicBezTo>
                  <a:pt x="43" y="42"/>
                  <a:pt x="46" y="44"/>
                  <a:pt x="49" y="47"/>
                </a:cubicBezTo>
                <a:cubicBezTo>
                  <a:pt x="50" y="48"/>
                  <a:pt x="50" y="49"/>
                  <a:pt x="49" y="49"/>
                </a:cubicBezTo>
                <a:cubicBezTo>
                  <a:pt x="49" y="49"/>
                  <a:pt x="49" y="49"/>
                  <a:pt x="49" y="49"/>
                </a:cubicBezTo>
                <a:cubicBezTo>
                  <a:pt x="48" y="50"/>
                  <a:pt x="47" y="50"/>
                  <a:pt x="47" y="49"/>
                </a:cubicBezTo>
                <a:cubicBezTo>
                  <a:pt x="44" y="47"/>
                  <a:pt x="41" y="44"/>
                  <a:pt x="38" y="41"/>
                </a:cubicBezTo>
                <a:cubicBezTo>
                  <a:pt x="38" y="41"/>
                  <a:pt x="38" y="40"/>
                  <a:pt x="38" y="39"/>
                </a:cubicBezTo>
                <a:cubicBezTo>
                  <a:pt x="38" y="39"/>
                  <a:pt x="38" y="39"/>
                  <a:pt x="38" y="39"/>
                </a:cubicBezTo>
                <a:cubicBezTo>
                  <a:pt x="39" y="38"/>
                  <a:pt x="40" y="38"/>
                  <a:pt x="41" y="39"/>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23" name="Freeform 13"/>
          <p:cNvSpPr>
            <a:spLocks noChangeArrowheads="1"/>
          </p:cNvSpPr>
          <p:nvPr/>
        </p:nvSpPr>
        <p:spPr bwMode="auto">
          <a:xfrm>
            <a:off x="3890963" y="4197350"/>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 name="T21" fmla="*/ 0 w 310"/>
              <a:gd name="T22" fmla="*/ 0 h 273"/>
              <a:gd name="T23" fmla="*/ 310 w 310"/>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273">
                <a:moveTo>
                  <a:pt x="0" y="0"/>
                </a:moveTo>
                <a:lnTo>
                  <a:pt x="310" y="0"/>
                </a:lnTo>
                <a:lnTo>
                  <a:pt x="310" y="273"/>
                </a:lnTo>
                <a:lnTo>
                  <a:pt x="0" y="273"/>
                </a:lnTo>
                <a:lnTo>
                  <a:pt x="84" y="138"/>
                </a:lnTo>
                <a:lnTo>
                  <a:pt x="0" y="0"/>
                </a:lnTo>
                <a:close/>
              </a:path>
            </a:pathLst>
          </a:custGeom>
          <a:solidFill>
            <a:srgbClr val="C81812"/>
          </a:solidFill>
          <a:ln>
            <a:noFill/>
          </a:ln>
        </p:spPr>
        <p:txBody>
          <a:bodyPr/>
          <a:lstStyle/>
          <a:p>
            <a:endParaRPr lang="zh-CN" altLang="en-US"/>
          </a:p>
        </p:txBody>
      </p:sp>
      <p:sp>
        <p:nvSpPr>
          <p:cNvPr id="25624" name="Freeform 14"/>
          <p:cNvSpPr>
            <a:spLocks noEditPoints="1" noChangeArrowheads="1"/>
          </p:cNvSpPr>
          <p:nvPr/>
        </p:nvSpPr>
        <p:spPr bwMode="auto">
          <a:xfrm>
            <a:off x="3971925" y="4237038"/>
            <a:ext cx="684213" cy="20637"/>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4"/>
              <a:gd name="T164" fmla="*/ 120 w 120"/>
              <a:gd name="T165" fmla="*/ 4 h 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25" name="Freeform 15"/>
          <p:cNvSpPr>
            <a:spLocks noEditPoints="1" noChangeArrowheads="1"/>
          </p:cNvSpPr>
          <p:nvPr/>
        </p:nvSpPr>
        <p:spPr bwMode="auto">
          <a:xfrm>
            <a:off x="3971925" y="4775200"/>
            <a:ext cx="684213" cy="20638"/>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4"/>
              <a:gd name="T164" fmla="*/ 120 w 120"/>
              <a:gd name="T165" fmla="*/ 4 h 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26" name="Freeform 16"/>
          <p:cNvSpPr>
            <a:spLocks noChangeArrowheads="1"/>
          </p:cNvSpPr>
          <p:nvPr/>
        </p:nvSpPr>
        <p:spPr bwMode="auto">
          <a:xfrm>
            <a:off x="4187825" y="3946525"/>
            <a:ext cx="344488" cy="954088"/>
          </a:xfrm>
          <a:custGeom>
            <a:avLst/>
            <a:gdLst>
              <a:gd name="T0" fmla="*/ 0 w 143"/>
              <a:gd name="T1" fmla="*/ 0 h 408"/>
              <a:gd name="T2" fmla="*/ 2147483646 w 143"/>
              <a:gd name="T3" fmla="*/ 2147483646 h 408"/>
              <a:gd name="T4" fmla="*/ 2147483646 w 143"/>
              <a:gd name="T5" fmla="*/ 2147483646 h 408"/>
              <a:gd name="T6" fmla="*/ 0 w 143"/>
              <a:gd name="T7" fmla="*/ 2147483646 h 408"/>
              <a:gd name="T8" fmla="*/ 0 w 143"/>
              <a:gd name="T9" fmla="*/ 0 h 408"/>
              <a:gd name="T10" fmla="*/ 0 w 143"/>
              <a:gd name="T11" fmla="*/ 0 h 408"/>
              <a:gd name="T12" fmla="*/ 0 60000 65536"/>
              <a:gd name="T13" fmla="*/ 0 60000 65536"/>
              <a:gd name="T14" fmla="*/ 0 60000 65536"/>
              <a:gd name="T15" fmla="*/ 0 60000 65536"/>
              <a:gd name="T16" fmla="*/ 0 60000 65536"/>
              <a:gd name="T17" fmla="*/ 0 60000 65536"/>
              <a:gd name="T18" fmla="*/ 0 w 143"/>
              <a:gd name="T19" fmla="*/ 0 h 408"/>
              <a:gd name="T20" fmla="*/ 143 w 143"/>
              <a:gd name="T21" fmla="*/ 408 h 408"/>
            </a:gdLst>
            <a:ahLst/>
            <a:cxnLst>
              <a:cxn ang="T12">
                <a:pos x="T0" y="T1"/>
              </a:cxn>
              <a:cxn ang="T13">
                <a:pos x="T2" y="T3"/>
              </a:cxn>
              <a:cxn ang="T14">
                <a:pos x="T4" y="T5"/>
              </a:cxn>
              <a:cxn ang="T15">
                <a:pos x="T6" y="T7"/>
              </a:cxn>
              <a:cxn ang="T16">
                <a:pos x="T8" y="T9"/>
              </a:cxn>
              <a:cxn ang="T17">
                <a:pos x="T10" y="T11"/>
              </a:cxn>
            </a:cxnLst>
            <a:rect l="T18" t="T19" r="T20" b="T21"/>
            <a:pathLst>
              <a:path w="143" h="408">
                <a:moveTo>
                  <a:pt x="0" y="0"/>
                </a:moveTo>
                <a:lnTo>
                  <a:pt x="143" y="135"/>
                </a:lnTo>
                <a:lnTo>
                  <a:pt x="143" y="408"/>
                </a:lnTo>
                <a:lnTo>
                  <a:pt x="0" y="273"/>
                </a:lnTo>
                <a:lnTo>
                  <a:pt x="0" y="0"/>
                </a:lnTo>
                <a:close/>
              </a:path>
            </a:pathLst>
          </a:custGeom>
          <a:solidFill>
            <a:srgbClr val="38562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27" name="Freeform 17"/>
          <p:cNvSpPr>
            <a:spLocks noEditPoints="1" noChangeArrowheads="1"/>
          </p:cNvSpPr>
          <p:nvPr/>
        </p:nvSpPr>
        <p:spPr bwMode="auto">
          <a:xfrm>
            <a:off x="4187825" y="4500563"/>
            <a:ext cx="344488" cy="339725"/>
          </a:xfrm>
          <a:custGeom>
            <a:avLst/>
            <a:gdLst>
              <a:gd name="T0" fmla="*/ 2147483646 w 60"/>
              <a:gd name="T1" fmla="*/ 2147483646 h 61"/>
              <a:gd name="T2" fmla="*/ 2147483646 w 60"/>
              <a:gd name="T3" fmla="*/ 2147483646 h 61"/>
              <a:gd name="T4" fmla="*/ 2147483646 w 60"/>
              <a:gd name="T5" fmla="*/ 2147483646 h 61"/>
              <a:gd name="T6" fmla="*/ 2147483646 w 60"/>
              <a:gd name="T7" fmla="*/ 2147483646 h 61"/>
              <a:gd name="T8" fmla="*/ 2147483646 w 60"/>
              <a:gd name="T9" fmla="*/ 2147483646 h 61"/>
              <a:gd name="T10" fmla="*/ 2147483646 w 60"/>
              <a:gd name="T11" fmla="*/ 2147483646 h 61"/>
              <a:gd name="T12" fmla="*/ 2147483646 w 60"/>
              <a:gd name="T13" fmla="*/ 2147483646 h 61"/>
              <a:gd name="T14" fmla="*/ 0 w 60"/>
              <a:gd name="T15" fmla="*/ 2147483646 h 61"/>
              <a:gd name="T16" fmla="*/ 0 w 60"/>
              <a:gd name="T17" fmla="*/ 0 h 61"/>
              <a:gd name="T18" fmla="*/ 2147483646 w 60"/>
              <a:gd name="T19" fmla="*/ 2147483646 h 61"/>
              <a:gd name="T20" fmla="*/ 2147483646 w 60"/>
              <a:gd name="T21" fmla="*/ 2147483646 h 61"/>
              <a:gd name="T22" fmla="*/ 2147483646 w 60"/>
              <a:gd name="T23" fmla="*/ 2147483646 h 61"/>
              <a:gd name="T24" fmla="*/ 2147483646 w 60"/>
              <a:gd name="T25" fmla="*/ 2147483646 h 61"/>
              <a:gd name="T26" fmla="*/ 0 w 60"/>
              <a:gd name="T27" fmla="*/ 2147483646 h 61"/>
              <a:gd name="T28" fmla="*/ 2147483646 w 60"/>
              <a:gd name="T29" fmla="*/ 2147483646 h 61"/>
              <a:gd name="T30" fmla="*/ 2147483646 w 60"/>
              <a:gd name="T31" fmla="*/ 2147483646 h 61"/>
              <a:gd name="T32" fmla="*/ 2147483646 w 60"/>
              <a:gd name="T33" fmla="*/ 2147483646 h 61"/>
              <a:gd name="T34" fmla="*/ 2147483646 w 60"/>
              <a:gd name="T35" fmla="*/ 2147483646 h 61"/>
              <a:gd name="T36" fmla="*/ 2147483646 w 60"/>
              <a:gd name="T37" fmla="*/ 2147483646 h 61"/>
              <a:gd name="T38" fmla="*/ 2147483646 w 60"/>
              <a:gd name="T39" fmla="*/ 2147483646 h 61"/>
              <a:gd name="T40" fmla="*/ 2147483646 w 60"/>
              <a:gd name="T41" fmla="*/ 2147483646 h 61"/>
              <a:gd name="T42" fmla="*/ 2147483646 w 60"/>
              <a:gd name="T43" fmla="*/ 2147483646 h 61"/>
              <a:gd name="T44" fmla="*/ 2147483646 w 60"/>
              <a:gd name="T45" fmla="*/ 2147483646 h 61"/>
              <a:gd name="T46" fmla="*/ 2147483646 w 60"/>
              <a:gd name="T47" fmla="*/ 2147483646 h 61"/>
              <a:gd name="T48" fmla="*/ 2147483646 w 60"/>
              <a:gd name="T49" fmla="*/ 2147483646 h 61"/>
              <a:gd name="T50" fmla="*/ 2147483646 w 60"/>
              <a:gd name="T51" fmla="*/ 2147483646 h 61"/>
              <a:gd name="T52" fmla="*/ 2147483646 w 60"/>
              <a:gd name="T53" fmla="*/ 2147483646 h 61"/>
              <a:gd name="T54" fmla="*/ 2147483646 w 60"/>
              <a:gd name="T55" fmla="*/ 2147483646 h 61"/>
              <a:gd name="T56" fmla="*/ 2147483646 w 60"/>
              <a:gd name="T57" fmla="*/ 2147483646 h 61"/>
              <a:gd name="T58" fmla="*/ 2147483646 w 60"/>
              <a:gd name="T59" fmla="*/ 2147483646 h 61"/>
              <a:gd name="T60" fmla="*/ 2147483646 w 60"/>
              <a:gd name="T61" fmla="*/ 2147483646 h 61"/>
              <a:gd name="T62" fmla="*/ 2147483646 w 60"/>
              <a:gd name="T63" fmla="*/ 2147483646 h 61"/>
              <a:gd name="T64" fmla="*/ 2147483646 w 60"/>
              <a:gd name="T65" fmla="*/ 2147483646 h 61"/>
              <a:gd name="T66" fmla="*/ 2147483646 w 60"/>
              <a:gd name="T67" fmla="*/ 2147483646 h 61"/>
              <a:gd name="T68" fmla="*/ 2147483646 w 60"/>
              <a:gd name="T69" fmla="*/ 2147483646 h 61"/>
              <a:gd name="T70" fmla="*/ 2147483646 w 60"/>
              <a:gd name="T71" fmla="*/ 2147483646 h 61"/>
              <a:gd name="T72" fmla="*/ 2147483646 w 60"/>
              <a:gd name="T73" fmla="*/ 2147483646 h 61"/>
              <a:gd name="T74" fmla="*/ 2147483646 w 60"/>
              <a:gd name="T75" fmla="*/ 2147483646 h 61"/>
              <a:gd name="T76" fmla="*/ 2147483646 w 60"/>
              <a:gd name="T77" fmla="*/ 2147483646 h 61"/>
              <a:gd name="T78" fmla="*/ 2147483646 w 60"/>
              <a:gd name="T79" fmla="*/ 2147483646 h 61"/>
              <a:gd name="T80" fmla="*/ 2147483646 w 60"/>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0"/>
              <a:gd name="T124" fmla="*/ 0 h 61"/>
              <a:gd name="T125" fmla="*/ 60 w 60"/>
              <a:gd name="T126" fmla="*/ 61 h 6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0" h="61">
                <a:moveTo>
                  <a:pt x="60" y="57"/>
                </a:moveTo>
                <a:cubicBezTo>
                  <a:pt x="60" y="61"/>
                  <a:pt x="60" y="61"/>
                  <a:pt x="60" y="61"/>
                </a:cubicBezTo>
                <a:cubicBezTo>
                  <a:pt x="58" y="59"/>
                  <a:pt x="56" y="57"/>
                  <a:pt x="53" y="55"/>
                </a:cubicBezTo>
                <a:cubicBezTo>
                  <a:pt x="53" y="55"/>
                  <a:pt x="53" y="54"/>
                  <a:pt x="53" y="53"/>
                </a:cubicBezTo>
                <a:cubicBezTo>
                  <a:pt x="53" y="53"/>
                  <a:pt x="53" y="53"/>
                  <a:pt x="53" y="53"/>
                </a:cubicBezTo>
                <a:cubicBezTo>
                  <a:pt x="54" y="52"/>
                  <a:pt x="55" y="52"/>
                  <a:pt x="56" y="53"/>
                </a:cubicBezTo>
                <a:cubicBezTo>
                  <a:pt x="57" y="54"/>
                  <a:pt x="58" y="56"/>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6"/>
                  <a:pt x="2" y="6"/>
                  <a:pt x="1" y="6"/>
                </a:cubicBezTo>
                <a:cubicBezTo>
                  <a:pt x="1" y="5"/>
                  <a:pt x="0" y="5"/>
                  <a:pt x="0" y="4"/>
                </a:cubicBezTo>
                <a:close/>
                <a:moveTo>
                  <a:pt x="10" y="10"/>
                </a:moveTo>
                <a:cubicBezTo>
                  <a:pt x="13" y="12"/>
                  <a:pt x="16" y="15"/>
                  <a:pt x="19" y="18"/>
                </a:cubicBezTo>
                <a:cubicBezTo>
                  <a:pt x="19" y="18"/>
                  <a:pt x="19" y="19"/>
                  <a:pt x="19" y="20"/>
                </a:cubicBezTo>
                <a:cubicBezTo>
                  <a:pt x="19" y="20"/>
                  <a:pt x="19" y="20"/>
                  <a:pt x="19" y="20"/>
                </a:cubicBezTo>
                <a:cubicBezTo>
                  <a:pt x="18" y="21"/>
                  <a:pt x="17" y="21"/>
                  <a:pt x="16" y="20"/>
                </a:cubicBezTo>
                <a:cubicBezTo>
                  <a:pt x="14" y="17"/>
                  <a:pt x="11" y="15"/>
                  <a:pt x="8" y="12"/>
                </a:cubicBezTo>
                <a:cubicBezTo>
                  <a:pt x="7" y="11"/>
                  <a:pt x="7" y="10"/>
                  <a:pt x="8" y="10"/>
                </a:cubicBezTo>
                <a:cubicBezTo>
                  <a:pt x="8" y="10"/>
                  <a:pt x="8" y="10"/>
                  <a:pt x="8" y="10"/>
                </a:cubicBezTo>
                <a:cubicBezTo>
                  <a:pt x="8" y="9"/>
                  <a:pt x="9" y="9"/>
                  <a:pt x="10" y="10"/>
                </a:cubicBezTo>
                <a:close/>
                <a:moveTo>
                  <a:pt x="25" y="24"/>
                </a:moveTo>
                <a:cubicBezTo>
                  <a:pt x="28" y="27"/>
                  <a:pt x="31" y="30"/>
                  <a:pt x="34" y="32"/>
                </a:cubicBezTo>
                <a:cubicBezTo>
                  <a:pt x="35" y="33"/>
                  <a:pt x="35" y="34"/>
                  <a:pt x="34" y="35"/>
                </a:cubicBezTo>
                <a:cubicBezTo>
                  <a:pt x="34" y="35"/>
                  <a:pt x="34" y="35"/>
                  <a:pt x="34" y="35"/>
                </a:cubicBezTo>
                <a:cubicBezTo>
                  <a:pt x="33" y="35"/>
                  <a:pt x="32" y="35"/>
                  <a:pt x="32" y="35"/>
                </a:cubicBezTo>
                <a:cubicBezTo>
                  <a:pt x="29" y="32"/>
                  <a:pt x="26" y="29"/>
                  <a:pt x="23" y="27"/>
                </a:cubicBezTo>
                <a:cubicBezTo>
                  <a:pt x="22" y="26"/>
                  <a:pt x="22" y="25"/>
                  <a:pt x="23" y="24"/>
                </a:cubicBezTo>
                <a:cubicBezTo>
                  <a:pt x="23" y="24"/>
                  <a:pt x="23" y="24"/>
                  <a:pt x="23" y="24"/>
                </a:cubicBezTo>
                <a:cubicBezTo>
                  <a:pt x="24" y="23"/>
                  <a:pt x="25" y="23"/>
                  <a:pt x="25" y="24"/>
                </a:cubicBezTo>
                <a:close/>
                <a:moveTo>
                  <a:pt x="41" y="39"/>
                </a:moveTo>
                <a:cubicBezTo>
                  <a:pt x="43" y="41"/>
                  <a:pt x="46" y="44"/>
                  <a:pt x="49" y="47"/>
                </a:cubicBezTo>
                <a:cubicBezTo>
                  <a:pt x="50" y="47"/>
                  <a:pt x="50" y="48"/>
                  <a:pt x="49" y="49"/>
                </a:cubicBezTo>
                <a:cubicBezTo>
                  <a:pt x="49" y="49"/>
                  <a:pt x="49" y="49"/>
                  <a:pt x="49" y="49"/>
                </a:cubicBezTo>
                <a:cubicBezTo>
                  <a:pt x="48" y="50"/>
                  <a:pt x="47" y="50"/>
                  <a:pt x="47" y="49"/>
                </a:cubicBezTo>
                <a:cubicBezTo>
                  <a:pt x="44" y="46"/>
                  <a:pt x="41" y="44"/>
                  <a:pt x="38" y="41"/>
                </a:cubicBezTo>
                <a:cubicBezTo>
                  <a:pt x="38" y="40"/>
                  <a:pt x="38" y="39"/>
                  <a:pt x="38" y="39"/>
                </a:cubicBezTo>
                <a:cubicBezTo>
                  <a:pt x="38" y="39"/>
                  <a:pt x="38" y="39"/>
                  <a:pt x="38" y="39"/>
                </a:cubicBezTo>
                <a:cubicBezTo>
                  <a:pt x="39" y="38"/>
                  <a:pt x="40" y="38"/>
                  <a:pt x="41" y="39"/>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28" name="Freeform 18"/>
          <p:cNvSpPr>
            <a:spLocks noChangeArrowheads="1"/>
          </p:cNvSpPr>
          <p:nvPr/>
        </p:nvSpPr>
        <p:spPr bwMode="auto">
          <a:xfrm>
            <a:off x="3890963" y="3108325"/>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 name="T21" fmla="*/ 0 w 310"/>
              <a:gd name="T22" fmla="*/ 0 h 273"/>
              <a:gd name="T23" fmla="*/ 310 w 310"/>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273">
                <a:moveTo>
                  <a:pt x="0" y="0"/>
                </a:moveTo>
                <a:lnTo>
                  <a:pt x="310" y="0"/>
                </a:lnTo>
                <a:lnTo>
                  <a:pt x="310" y="273"/>
                </a:lnTo>
                <a:lnTo>
                  <a:pt x="0" y="273"/>
                </a:lnTo>
                <a:lnTo>
                  <a:pt x="84" y="138"/>
                </a:lnTo>
                <a:lnTo>
                  <a:pt x="0" y="0"/>
                </a:lnTo>
                <a:close/>
              </a:path>
            </a:pathLst>
          </a:custGeom>
          <a:solidFill>
            <a:srgbClr val="3A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29" name="Freeform 19"/>
          <p:cNvSpPr>
            <a:spLocks noEditPoints="1" noChangeArrowheads="1"/>
          </p:cNvSpPr>
          <p:nvPr/>
        </p:nvSpPr>
        <p:spPr bwMode="auto">
          <a:xfrm>
            <a:off x="3971925" y="3148013"/>
            <a:ext cx="684213" cy="20637"/>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4"/>
              <a:gd name="T164" fmla="*/ 120 w 120"/>
              <a:gd name="T165" fmla="*/ 4 h 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97989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30" name="Freeform 20"/>
          <p:cNvSpPr>
            <a:spLocks noEditPoints="1" noChangeArrowheads="1"/>
          </p:cNvSpPr>
          <p:nvPr/>
        </p:nvSpPr>
        <p:spPr bwMode="auto">
          <a:xfrm>
            <a:off x="3971925" y="3686175"/>
            <a:ext cx="684213" cy="20638"/>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4"/>
              <a:gd name="T164" fmla="*/ 120 w 120"/>
              <a:gd name="T165" fmla="*/ 4 h 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97989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31" name="Freeform 21"/>
          <p:cNvSpPr>
            <a:spLocks noChangeArrowheads="1"/>
          </p:cNvSpPr>
          <p:nvPr/>
        </p:nvSpPr>
        <p:spPr bwMode="auto">
          <a:xfrm>
            <a:off x="4187825" y="2860675"/>
            <a:ext cx="344488" cy="952500"/>
          </a:xfrm>
          <a:custGeom>
            <a:avLst/>
            <a:gdLst>
              <a:gd name="T0" fmla="*/ 0 w 143"/>
              <a:gd name="T1" fmla="*/ 0 h 407"/>
              <a:gd name="T2" fmla="*/ 2147483646 w 143"/>
              <a:gd name="T3" fmla="*/ 2147483646 h 407"/>
              <a:gd name="T4" fmla="*/ 2147483646 w 143"/>
              <a:gd name="T5" fmla="*/ 2147483646 h 407"/>
              <a:gd name="T6" fmla="*/ 0 w 143"/>
              <a:gd name="T7" fmla="*/ 2147483646 h 407"/>
              <a:gd name="T8" fmla="*/ 0 w 143"/>
              <a:gd name="T9" fmla="*/ 0 h 407"/>
              <a:gd name="T10" fmla="*/ 0 w 143"/>
              <a:gd name="T11" fmla="*/ 0 h 407"/>
              <a:gd name="T12" fmla="*/ 0 60000 65536"/>
              <a:gd name="T13" fmla="*/ 0 60000 65536"/>
              <a:gd name="T14" fmla="*/ 0 60000 65536"/>
              <a:gd name="T15" fmla="*/ 0 60000 65536"/>
              <a:gd name="T16" fmla="*/ 0 60000 65536"/>
              <a:gd name="T17" fmla="*/ 0 60000 65536"/>
              <a:gd name="T18" fmla="*/ 0 w 143"/>
              <a:gd name="T19" fmla="*/ 0 h 407"/>
              <a:gd name="T20" fmla="*/ 143 w 143"/>
              <a:gd name="T21" fmla="*/ 407 h 407"/>
            </a:gdLst>
            <a:ahLst/>
            <a:cxnLst>
              <a:cxn ang="T12">
                <a:pos x="T0" y="T1"/>
              </a:cxn>
              <a:cxn ang="T13">
                <a:pos x="T2" y="T3"/>
              </a:cxn>
              <a:cxn ang="T14">
                <a:pos x="T4" y="T5"/>
              </a:cxn>
              <a:cxn ang="T15">
                <a:pos x="T6" y="T7"/>
              </a:cxn>
              <a:cxn ang="T16">
                <a:pos x="T8" y="T9"/>
              </a:cxn>
              <a:cxn ang="T17">
                <a:pos x="T10" y="T11"/>
              </a:cxn>
            </a:cxnLst>
            <a:rect l="T18" t="T19" r="T20" b="T21"/>
            <a:pathLst>
              <a:path w="143" h="407">
                <a:moveTo>
                  <a:pt x="0" y="0"/>
                </a:moveTo>
                <a:lnTo>
                  <a:pt x="143" y="135"/>
                </a:lnTo>
                <a:lnTo>
                  <a:pt x="143" y="407"/>
                </a:lnTo>
                <a:lnTo>
                  <a:pt x="0" y="272"/>
                </a:lnTo>
                <a:lnTo>
                  <a:pt x="0" y="0"/>
                </a:lnTo>
                <a:close/>
              </a:path>
            </a:pathLst>
          </a:custGeom>
          <a:solidFill>
            <a:srgbClr val="0C0C0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32" name="Freeform 22"/>
          <p:cNvSpPr>
            <a:spLocks noEditPoints="1" noChangeArrowheads="1"/>
          </p:cNvSpPr>
          <p:nvPr/>
        </p:nvSpPr>
        <p:spPr bwMode="auto">
          <a:xfrm>
            <a:off x="4187825" y="3414713"/>
            <a:ext cx="344488" cy="336550"/>
          </a:xfrm>
          <a:custGeom>
            <a:avLst/>
            <a:gdLst>
              <a:gd name="T0" fmla="*/ 2147483646 w 60"/>
              <a:gd name="T1" fmla="*/ 2147483646 h 61"/>
              <a:gd name="T2" fmla="*/ 2147483646 w 60"/>
              <a:gd name="T3" fmla="*/ 2147483646 h 61"/>
              <a:gd name="T4" fmla="*/ 2147483646 w 60"/>
              <a:gd name="T5" fmla="*/ 2147483646 h 61"/>
              <a:gd name="T6" fmla="*/ 2147483646 w 60"/>
              <a:gd name="T7" fmla="*/ 2147483646 h 61"/>
              <a:gd name="T8" fmla="*/ 2147483646 w 60"/>
              <a:gd name="T9" fmla="*/ 2147483646 h 61"/>
              <a:gd name="T10" fmla="*/ 2147483646 w 60"/>
              <a:gd name="T11" fmla="*/ 2147483646 h 61"/>
              <a:gd name="T12" fmla="*/ 2147483646 w 60"/>
              <a:gd name="T13" fmla="*/ 2147483646 h 61"/>
              <a:gd name="T14" fmla="*/ 0 w 60"/>
              <a:gd name="T15" fmla="*/ 2147483646 h 61"/>
              <a:gd name="T16" fmla="*/ 0 w 60"/>
              <a:gd name="T17" fmla="*/ 0 h 61"/>
              <a:gd name="T18" fmla="*/ 2147483646 w 60"/>
              <a:gd name="T19" fmla="*/ 2147483646 h 61"/>
              <a:gd name="T20" fmla="*/ 2147483646 w 60"/>
              <a:gd name="T21" fmla="*/ 2147483646 h 61"/>
              <a:gd name="T22" fmla="*/ 2147483646 w 60"/>
              <a:gd name="T23" fmla="*/ 2147483646 h 61"/>
              <a:gd name="T24" fmla="*/ 2147483646 w 60"/>
              <a:gd name="T25" fmla="*/ 2147483646 h 61"/>
              <a:gd name="T26" fmla="*/ 0 w 60"/>
              <a:gd name="T27" fmla="*/ 2147483646 h 61"/>
              <a:gd name="T28" fmla="*/ 2147483646 w 60"/>
              <a:gd name="T29" fmla="*/ 2147483646 h 61"/>
              <a:gd name="T30" fmla="*/ 2147483646 w 60"/>
              <a:gd name="T31" fmla="*/ 2147483646 h 61"/>
              <a:gd name="T32" fmla="*/ 2147483646 w 60"/>
              <a:gd name="T33" fmla="*/ 2147483646 h 61"/>
              <a:gd name="T34" fmla="*/ 2147483646 w 60"/>
              <a:gd name="T35" fmla="*/ 2147483646 h 61"/>
              <a:gd name="T36" fmla="*/ 2147483646 w 60"/>
              <a:gd name="T37" fmla="*/ 2147483646 h 61"/>
              <a:gd name="T38" fmla="*/ 2147483646 w 60"/>
              <a:gd name="T39" fmla="*/ 2147483646 h 61"/>
              <a:gd name="T40" fmla="*/ 2147483646 w 60"/>
              <a:gd name="T41" fmla="*/ 2147483646 h 61"/>
              <a:gd name="T42" fmla="*/ 2147483646 w 60"/>
              <a:gd name="T43" fmla="*/ 2147483646 h 61"/>
              <a:gd name="T44" fmla="*/ 2147483646 w 60"/>
              <a:gd name="T45" fmla="*/ 2147483646 h 61"/>
              <a:gd name="T46" fmla="*/ 2147483646 w 60"/>
              <a:gd name="T47" fmla="*/ 2147483646 h 61"/>
              <a:gd name="T48" fmla="*/ 2147483646 w 60"/>
              <a:gd name="T49" fmla="*/ 2147483646 h 61"/>
              <a:gd name="T50" fmla="*/ 2147483646 w 60"/>
              <a:gd name="T51" fmla="*/ 2147483646 h 61"/>
              <a:gd name="T52" fmla="*/ 2147483646 w 60"/>
              <a:gd name="T53" fmla="*/ 2147483646 h 61"/>
              <a:gd name="T54" fmla="*/ 2147483646 w 60"/>
              <a:gd name="T55" fmla="*/ 2147483646 h 61"/>
              <a:gd name="T56" fmla="*/ 2147483646 w 60"/>
              <a:gd name="T57" fmla="*/ 2147483646 h 61"/>
              <a:gd name="T58" fmla="*/ 2147483646 w 60"/>
              <a:gd name="T59" fmla="*/ 2147483646 h 61"/>
              <a:gd name="T60" fmla="*/ 2147483646 w 60"/>
              <a:gd name="T61" fmla="*/ 2147483646 h 61"/>
              <a:gd name="T62" fmla="*/ 2147483646 w 60"/>
              <a:gd name="T63" fmla="*/ 2147483646 h 61"/>
              <a:gd name="T64" fmla="*/ 2147483646 w 60"/>
              <a:gd name="T65" fmla="*/ 2147483646 h 61"/>
              <a:gd name="T66" fmla="*/ 2147483646 w 60"/>
              <a:gd name="T67" fmla="*/ 2147483646 h 61"/>
              <a:gd name="T68" fmla="*/ 2147483646 w 60"/>
              <a:gd name="T69" fmla="*/ 2147483646 h 61"/>
              <a:gd name="T70" fmla="*/ 2147483646 w 60"/>
              <a:gd name="T71" fmla="*/ 2147483646 h 61"/>
              <a:gd name="T72" fmla="*/ 2147483646 w 60"/>
              <a:gd name="T73" fmla="*/ 2147483646 h 61"/>
              <a:gd name="T74" fmla="*/ 2147483646 w 60"/>
              <a:gd name="T75" fmla="*/ 2147483646 h 61"/>
              <a:gd name="T76" fmla="*/ 2147483646 w 60"/>
              <a:gd name="T77" fmla="*/ 2147483646 h 61"/>
              <a:gd name="T78" fmla="*/ 2147483646 w 60"/>
              <a:gd name="T79" fmla="*/ 2147483646 h 61"/>
              <a:gd name="T80" fmla="*/ 2147483646 w 60"/>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0"/>
              <a:gd name="T124" fmla="*/ 0 h 61"/>
              <a:gd name="T125" fmla="*/ 60 w 60"/>
              <a:gd name="T126" fmla="*/ 61 h 6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0" h="61">
                <a:moveTo>
                  <a:pt x="60" y="57"/>
                </a:moveTo>
                <a:cubicBezTo>
                  <a:pt x="60" y="61"/>
                  <a:pt x="60" y="61"/>
                  <a:pt x="60" y="61"/>
                </a:cubicBezTo>
                <a:cubicBezTo>
                  <a:pt x="58" y="59"/>
                  <a:pt x="56" y="57"/>
                  <a:pt x="53" y="55"/>
                </a:cubicBezTo>
                <a:cubicBezTo>
                  <a:pt x="53" y="55"/>
                  <a:pt x="53" y="54"/>
                  <a:pt x="53" y="53"/>
                </a:cubicBezTo>
                <a:cubicBezTo>
                  <a:pt x="53" y="53"/>
                  <a:pt x="53" y="53"/>
                  <a:pt x="53" y="53"/>
                </a:cubicBezTo>
                <a:cubicBezTo>
                  <a:pt x="54" y="52"/>
                  <a:pt x="55" y="52"/>
                  <a:pt x="56" y="53"/>
                </a:cubicBezTo>
                <a:cubicBezTo>
                  <a:pt x="57" y="54"/>
                  <a:pt x="58" y="55"/>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6"/>
                  <a:pt x="2" y="6"/>
                  <a:pt x="1" y="6"/>
                </a:cubicBezTo>
                <a:cubicBezTo>
                  <a:pt x="1" y="5"/>
                  <a:pt x="0" y="5"/>
                  <a:pt x="0" y="4"/>
                </a:cubicBezTo>
                <a:close/>
                <a:moveTo>
                  <a:pt x="10" y="10"/>
                </a:moveTo>
                <a:cubicBezTo>
                  <a:pt x="13" y="12"/>
                  <a:pt x="16" y="15"/>
                  <a:pt x="19" y="18"/>
                </a:cubicBezTo>
                <a:cubicBezTo>
                  <a:pt x="19" y="18"/>
                  <a:pt x="19" y="19"/>
                  <a:pt x="19" y="20"/>
                </a:cubicBezTo>
                <a:cubicBezTo>
                  <a:pt x="19" y="20"/>
                  <a:pt x="19" y="20"/>
                  <a:pt x="19" y="20"/>
                </a:cubicBezTo>
                <a:cubicBezTo>
                  <a:pt x="18" y="21"/>
                  <a:pt x="17" y="21"/>
                  <a:pt x="16" y="20"/>
                </a:cubicBezTo>
                <a:cubicBezTo>
                  <a:pt x="14" y="17"/>
                  <a:pt x="11" y="15"/>
                  <a:pt x="8" y="12"/>
                </a:cubicBezTo>
                <a:cubicBezTo>
                  <a:pt x="7" y="11"/>
                  <a:pt x="7" y="10"/>
                  <a:pt x="8" y="10"/>
                </a:cubicBezTo>
                <a:cubicBezTo>
                  <a:pt x="8" y="10"/>
                  <a:pt x="8" y="10"/>
                  <a:pt x="8" y="10"/>
                </a:cubicBezTo>
                <a:cubicBezTo>
                  <a:pt x="8" y="9"/>
                  <a:pt x="9" y="9"/>
                  <a:pt x="10" y="10"/>
                </a:cubicBezTo>
                <a:close/>
                <a:moveTo>
                  <a:pt x="25" y="24"/>
                </a:moveTo>
                <a:cubicBezTo>
                  <a:pt x="28" y="27"/>
                  <a:pt x="31" y="29"/>
                  <a:pt x="34" y="32"/>
                </a:cubicBezTo>
                <a:cubicBezTo>
                  <a:pt x="35" y="33"/>
                  <a:pt x="35" y="34"/>
                  <a:pt x="34" y="35"/>
                </a:cubicBezTo>
                <a:cubicBezTo>
                  <a:pt x="34" y="35"/>
                  <a:pt x="34" y="35"/>
                  <a:pt x="34" y="35"/>
                </a:cubicBezTo>
                <a:cubicBezTo>
                  <a:pt x="33" y="35"/>
                  <a:pt x="32" y="35"/>
                  <a:pt x="32" y="35"/>
                </a:cubicBezTo>
                <a:cubicBezTo>
                  <a:pt x="29" y="32"/>
                  <a:pt x="26" y="29"/>
                  <a:pt x="23" y="26"/>
                </a:cubicBezTo>
                <a:cubicBezTo>
                  <a:pt x="22" y="26"/>
                  <a:pt x="22" y="25"/>
                  <a:pt x="23" y="24"/>
                </a:cubicBezTo>
                <a:cubicBezTo>
                  <a:pt x="23" y="24"/>
                  <a:pt x="23" y="24"/>
                  <a:pt x="23" y="24"/>
                </a:cubicBezTo>
                <a:cubicBezTo>
                  <a:pt x="24" y="23"/>
                  <a:pt x="25" y="23"/>
                  <a:pt x="25" y="24"/>
                </a:cubicBezTo>
                <a:close/>
                <a:moveTo>
                  <a:pt x="41" y="39"/>
                </a:moveTo>
                <a:cubicBezTo>
                  <a:pt x="43" y="41"/>
                  <a:pt x="46" y="44"/>
                  <a:pt x="49" y="47"/>
                </a:cubicBezTo>
                <a:cubicBezTo>
                  <a:pt x="50" y="47"/>
                  <a:pt x="50" y="48"/>
                  <a:pt x="49" y="49"/>
                </a:cubicBezTo>
                <a:cubicBezTo>
                  <a:pt x="49" y="49"/>
                  <a:pt x="49" y="49"/>
                  <a:pt x="49" y="49"/>
                </a:cubicBezTo>
                <a:cubicBezTo>
                  <a:pt x="48" y="50"/>
                  <a:pt x="47" y="50"/>
                  <a:pt x="47" y="49"/>
                </a:cubicBezTo>
                <a:cubicBezTo>
                  <a:pt x="44" y="46"/>
                  <a:pt x="41" y="44"/>
                  <a:pt x="38" y="41"/>
                </a:cubicBezTo>
                <a:cubicBezTo>
                  <a:pt x="38" y="40"/>
                  <a:pt x="38" y="39"/>
                  <a:pt x="38" y="39"/>
                </a:cubicBezTo>
                <a:cubicBezTo>
                  <a:pt x="38" y="39"/>
                  <a:pt x="38" y="39"/>
                  <a:pt x="38" y="39"/>
                </a:cubicBezTo>
                <a:cubicBezTo>
                  <a:pt x="39" y="38"/>
                  <a:pt x="40" y="38"/>
                  <a:pt x="41" y="39"/>
                </a:cubicBezTo>
                <a:close/>
              </a:path>
            </a:pathLst>
          </a:custGeom>
          <a:solidFill>
            <a:srgbClr val="4B5754"/>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33" name="Freeform 23"/>
          <p:cNvSpPr>
            <a:spLocks noChangeArrowheads="1"/>
          </p:cNvSpPr>
          <p:nvPr/>
        </p:nvSpPr>
        <p:spPr bwMode="auto">
          <a:xfrm>
            <a:off x="3890963" y="2027238"/>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 name="T21" fmla="*/ 0 w 310"/>
              <a:gd name="T22" fmla="*/ 0 h 273"/>
              <a:gd name="T23" fmla="*/ 310 w 310"/>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273">
                <a:moveTo>
                  <a:pt x="0" y="0"/>
                </a:moveTo>
                <a:lnTo>
                  <a:pt x="310" y="0"/>
                </a:lnTo>
                <a:lnTo>
                  <a:pt x="310" y="273"/>
                </a:lnTo>
                <a:lnTo>
                  <a:pt x="0" y="273"/>
                </a:lnTo>
                <a:lnTo>
                  <a:pt x="84" y="135"/>
                </a:lnTo>
                <a:lnTo>
                  <a:pt x="0" y="0"/>
                </a:lnTo>
                <a:close/>
              </a:path>
            </a:pathLst>
          </a:custGeom>
          <a:solidFill>
            <a:srgbClr val="C81812"/>
          </a:solidFill>
          <a:ln>
            <a:noFill/>
          </a:ln>
        </p:spPr>
        <p:txBody>
          <a:bodyPr/>
          <a:lstStyle/>
          <a:p>
            <a:endParaRPr lang="zh-CN" altLang="en-US"/>
          </a:p>
        </p:txBody>
      </p:sp>
      <p:sp>
        <p:nvSpPr>
          <p:cNvPr id="25634" name="Freeform 24"/>
          <p:cNvSpPr>
            <a:spLocks noEditPoints="1" noChangeArrowheads="1"/>
          </p:cNvSpPr>
          <p:nvPr/>
        </p:nvSpPr>
        <p:spPr bwMode="auto">
          <a:xfrm>
            <a:off x="3971925" y="2063750"/>
            <a:ext cx="684213" cy="23813"/>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4"/>
              <a:gd name="T164" fmla="*/ 120 w 120"/>
              <a:gd name="T165" fmla="*/ 4 h 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35" name="Freeform 25"/>
          <p:cNvSpPr>
            <a:spLocks noEditPoints="1" noChangeArrowheads="1"/>
          </p:cNvSpPr>
          <p:nvPr/>
        </p:nvSpPr>
        <p:spPr bwMode="auto">
          <a:xfrm>
            <a:off x="3971925" y="2603500"/>
            <a:ext cx="684213" cy="17463"/>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3"/>
              <a:gd name="T164" fmla="*/ 120 w 120"/>
              <a:gd name="T165" fmla="*/ 3 h 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36" name="Freeform 26"/>
          <p:cNvSpPr>
            <a:spLocks noChangeArrowheads="1"/>
          </p:cNvSpPr>
          <p:nvPr/>
        </p:nvSpPr>
        <p:spPr bwMode="auto">
          <a:xfrm>
            <a:off x="4187825" y="1776413"/>
            <a:ext cx="344488" cy="955675"/>
          </a:xfrm>
          <a:custGeom>
            <a:avLst/>
            <a:gdLst>
              <a:gd name="T0" fmla="*/ 0 w 143"/>
              <a:gd name="T1" fmla="*/ 0 h 408"/>
              <a:gd name="T2" fmla="*/ 2147483646 w 143"/>
              <a:gd name="T3" fmla="*/ 2147483646 h 408"/>
              <a:gd name="T4" fmla="*/ 2147483646 w 143"/>
              <a:gd name="T5" fmla="*/ 2147483646 h 408"/>
              <a:gd name="T6" fmla="*/ 0 w 143"/>
              <a:gd name="T7" fmla="*/ 2147483646 h 408"/>
              <a:gd name="T8" fmla="*/ 0 w 143"/>
              <a:gd name="T9" fmla="*/ 0 h 408"/>
              <a:gd name="T10" fmla="*/ 0 w 143"/>
              <a:gd name="T11" fmla="*/ 0 h 408"/>
              <a:gd name="T12" fmla="*/ 0 60000 65536"/>
              <a:gd name="T13" fmla="*/ 0 60000 65536"/>
              <a:gd name="T14" fmla="*/ 0 60000 65536"/>
              <a:gd name="T15" fmla="*/ 0 60000 65536"/>
              <a:gd name="T16" fmla="*/ 0 60000 65536"/>
              <a:gd name="T17" fmla="*/ 0 60000 65536"/>
              <a:gd name="T18" fmla="*/ 0 w 143"/>
              <a:gd name="T19" fmla="*/ 0 h 408"/>
              <a:gd name="T20" fmla="*/ 143 w 143"/>
              <a:gd name="T21" fmla="*/ 408 h 408"/>
            </a:gdLst>
            <a:ahLst/>
            <a:cxnLst>
              <a:cxn ang="T12">
                <a:pos x="T0" y="T1"/>
              </a:cxn>
              <a:cxn ang="T13">
                <a:pos x="T2" y="T3"/>
              </a:cxn>
              <a:cxn ang="T14">
                <a:pos x="T4" y="T5"/>
              </a:cxn>
              <a:cxn ang="T15">
                <a:pos x="T6" y="T7"/>
              </a:cxn>
              <a:cxn ang="T16">
                <a:pos x="T8" y="T9"/>
              </a:cxn>
              <a:cxn ang="T17">
                <a:pos x="T10" y="T11"/>
              </a:cxn>
            </a:cxnLst>
            <a:rect l="T18" t="T19" r="T20" b="T21"/>
            <a:pathLst>
              <a:path w="143" h="408">
                <a:moveTo>
                  <a:pt x="0" y="0"/>
                </a:moveTo>
                <a:lnTo>
                  <a:pt x="143" y="135"/>
                </a:lnTo>
                <a:lnTo>
                  <a:pt x="143" y="408"/>
                </a:lnTo>
                <a:lnTo>
                  <a:pt x="0" y="273"/>
                </a:lnTo>
                <a:lnTo>
                  <a:pt x="0" y="0"/>
                </a:lnTo>
                <a:close/>
              </a:path>
            </a:pathLst>
          </a:custGeom>
          <a:solidFill>
            <a:srgbClr val="38562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37" name="Freeform 27"/>
          <p:cNvSpPr>
            <a:spLocks noEditPoints="1" noChangeArrowheads="1"/>
          </p:cNvSpPr>
          <p:nvPr/>
        </p:nvSpPr>
        <p:spPr bwMode="auto">
          <a:xfrm>
            <a:off x="4187825" y="2327275"/>
            <a:ext cx="344488" cy="342900"/>
          </a:xfrm>
          <a:custGeom>
            <a:avLst/>
            <a:gdLst>
              <a:gd name="T0" fmla="*/ 2147483646 w 60"/>
              <a:gd name="T1" fmla="*/ 2147483646 h 62"/>
              <a:gd name="T2" fmla="*/ 2147483646 w 60"/>
              <a:gd name="T3" fmla="*/ 2147483646 h 62"/>
              <a:gd name="T4" fmla="*/ 2147483646 w 60"/>
              <a:gd name="T5" fmla="*/ 2147483646 h 62"/>
              <a:gd name="T6" fmla="*/ 2147483646 w 60"/>
              <a:gd name="T7" fmla="*/ 2147483646 h 62"/>
              <a:gd name="T8" fmla="*/ 2147483646 w 60"/>
              <a:gd name="T9" fmla="*/ 2147483646 h 62"/>
              <a:gd name="T10" fmla="*/ 2147483646 w 60"/>
              <a:gd name="T11" fmla="*/ 2147483646 h 62"/>
              <a:gd name="T12" fmla="*/ 2147483646 w 60"/>
              <a:gd name="T13" fmla="*/ 2147483646 h 62"/>
              <a:gd name="T14" fmla="*/ 0 w 60"/>
              <a:gd name="T15" fmla="*/ 2147483646 h 62"/>
              <a:gd name="T16" fmla="*/ 0 w 60"/>
              <a:gd name="T17" fmla="*/ 0 h 62"/>
              <a:gd name="T18" fmla="*/ 2147483646 w 60"/>
              <a:gd name="T19" fmla="*/ 2147483646 h 62"/>
              <a:gd name="T20" fmla="*/ 2147483646 w 60"/>
              <a:gd name="T21" fmla="*/ 2147483646 h 62"/>
              <a:gd name="T22" fmla="*/ 2147483646 w 60"/>
              <a:gd name="T23" fmla="*/ 2147483646 h 62"/>
              <a:gd name="T24" fmla="*/ 2147483646 w 60"/>
              <a:gd name="T25" fmla="*/ 2147483646 h 62"/>
              <a:gd name="T26" fmla="*/ 0 w 60"/>
              <a:gd name="T27" fmla="*/ 2147483646 h 62"/>
              <a:gd name="T28" fmla="*/ 2147483646 w 60"/>
              <a:gd name="T29" fmla="*/ 2147483646 h 62"/>
              <a:gd name="T30" fmla="*/ 2147483646 w 60"/>
              <a:gd name="T31" fmla="*/ 2147483646 h 62"/>
              <a:gd name="T32" fmla="*/ 2147483646 w 60"/>
              <a:gd name="T33" fmla="*/ 2147483646 h 62"/>
              <a:gd name="T34" fmla="*/ 2147483646 w 60"/>
              <a:gd name="T35" fmla="*/ 2147483646 h 62"/>
              <a:gd name="T36" fmla="*/ 2147483646 w 60"/>
              <a:gd name="T37" fmla="*/ 2147483646 h 62"/>
              <a:gd name="T38" fmla="*/ 2147483646 w 60"/>
              <a:gd name="T39" fmla="*/ 2147483646 h 62"/>
              <a:gd name="T40" fmla="*/ 2147483646 w 60"/>
              <a:gd name="T41" fmla="*/ 2147483646 h 62"/>
              <a:gd name="T42" fmla="*/ 2147483646 w 60"/>
              <a:gd name="T43" fmla="*/ 2147483646 h 62"/>
              <a:gd name="T44" fmla="*/ 2147483646 w 60"/>
              <a:gd name="T45" fmla="*/ 2147483646 h 62"/>
              <a:gd name="T46" fmla="*/ 2147483646 w 60"/>
              <a:gd name="T47" fmla="*/ 2147483646 h 62"/>
              <a:gd name="T48" fmla="*/ 2147483646 w 60"/>
              <a:gd name="T49" fmla="*/ 2147483646 h 62"/>
              <a:gd name="T50" fmla="*/ 2147483646 w 60"/>
              <a:gd name="T51" fmla="*/ 2147483646 h 62"/>
              <a:gd name="T52" fmla="*/ 2147483646 w 60"/>
              <a:gd name="T53" fmla="*/ 2147483646 h 62"/>
              <a:gd name="T54" fmla="*/ 2147483646 w 60"/>
              <a:gd name="T55" fmla="*/ 2147483646 h 62"/>
              <a:gd name="T56" fmla="*/ 2147483646 w 60"/>
              <a:gd name="T57" fmla="*/ 2147483646 h 62"/>
              <a:gd name="T58" fmla="*/ 2147483646 w 60"/>
              <a:gd name="T59" fmla="*/ 2147483646 h 62"/>
              <a:gd name="T60" fmla="*/ 2147483646 w 60"/>
              <a:gd name="T61" fmla="*/ 2147483646 h 62"/>
              <a:gd name="T62" fmla="*/ 2147483646 w 60"/>
              <a:gd name="T63" fmla="*/ 2147483646 h 62"/>
              <a:gd name="T64" fmla="*/ 2147483646 w 60"/>
              <a:gd name="T65" fmla="*/ 2147483646 h 62"/>
              <a:gd name="T66" fmla="*/ 2147483646 w 60"/>
              <a:gd name="T67" fmla="*/ 2147483646 h 62"/>
              <a:gd name="T68" fmla="*/ 2147483646 w 60"/>
              <a:gd name="T69" fmla="*/ 2147483646 h 62"/>
              <a:gd name="T70" fmla="*/ 2147483646 w 60"/>
              <a:gd name="T71" fmla="*/ 2147483646 h 62"/>
              <a:gd name="T72" fmla="*/ 2147483646 w 60"/>
              <a:gd name="T73" fmla="*/ 2147483646 h 62"/>
              <a:gd name="T74" fmla="*/ 2147483646 w 60"/>
              <a:gd name="T75" fmla="*/ 2147483646 h 62"/>
              <a:gd name="T76" fmla="*/ 2147483646 w 60"/>
              <a:gd name="T77" fmla="*/ 2147483646 h 62"/>
              <a:gd name="T78" fmla="*/ 2147483646 w 60"/>
              <a:gd name="T79" fmla="*/ 2147483646 h 62"/>
              <a:gd name="T80" fmla="*/ 2147483646 w 60"/>
              <a:gd name="T81" fmla="*/ 2147483646 h 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0"/>
              <a:gd name="T124" fmla="*/ 0 h 62"/>
              <a:gd name="T125" fmla="*/ 60 w 60"/>
              <a:gd name="T126" fmla="*/ 62 h 6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38" name="Freeform 28"/>
          <p:cNvSpPr>
            <a:spLocks noChangeArrowheads="1"/>
          </p:cNvSpPr>
          <p:nvPr/>
        </p:nvSpPr>
        <p:spPr bwMode="auto">
          <a:xfrm>
            <a:off x="4398963" y="1455738"/>
            <a:ext cx="7300912" cy="4578350"/>
          </a:xfrm>
          <a:custGeom>
            <a:avLst/>
            <a:gdLst>
              <a:gd name="T0" fmla="*/ 0 w 617"/>
              <a:gd name="T1" fmla="*/ 0 h 1956"/>
              <a:gd name="T2" fmla="*/ 2147483646 w 617"/>
              <a:gd name="T3" fmla="*/ 0 h 1956"/>
              <a:gd name="T4" fmla="*/ 2147483646 w 617"/>
              <a:gd name="T5" fmla="*/ 2147483646 h 1956"/>
              <a:gd name="T6" fmla="*/ 0 w 617"/>
              <a:gd name="T7" fmla="*/ 2147483646 h 1956"/>
              <a:gd name="T8" fmla="*/ 0 w 617"/>
              <a:gd name="T9" fmla="*/ 0 h 1956"/>
              <a:gd name="T10" fmla="*/ 0 w 617"/>
              <a:gd name="T11" fmla="*/ 0 h 1956"/>
              <a:gd name="T12" fmla="*/ 0 60000 65536"/>
              <a:gd name="T13" fmla="*/ 0 60000 65536"/>
              <a:gd name="T14" fmla="*/ 0 60000 65536"/>
              <a:gd name="T15" fmla="*/ 0 60000 65536"/>
              <a:gd name="T16" fmla="*/ 0 60000 65536"/>
              <a:gd name="T17" fmla="*/ 0 60000 65536"/>
              <a:gd name="T18" fmla="*/ 0 w 617"/>
              <a:gd name="T19" fmla="*/ 0 h 1956"/>
              <a:gd name="T20" fmla="*/ 617 w 617"/>
              <a:gd name="T21" fmla="*/ 1956 h 1956"/>
            </a:gdLst>
            <a:ahLst/>
            <a:cxnLst>
              <a:cxn ang="T12">
                <a:pos x="T0" y="T1"/>
              </a:cxn>
              <a:cxn ang="T13">
                <a:pos x="T2" y="T3"/>
              </a:cxn>
              <a:cxn ang="T14">
                <a:pos x="T4" y="T5"/>
              </a:cxn>
              <a:cxn ang="T15">
                <a:pos x="T6" y="T7"/>
              </a:cxn>
              <a:cxn ang="T16">
                <a:pos x="T8" y="T9"/>
              </a:cxn>
              <a:cxn ang="T17">
                <a:pos x="T10" y="T11"/>
              </a:cxn>
            </a:cxnLst>
            <a:rect l="T18" t="T19" r="T20" b="T21"/>
            <a:pathLst>
              <a:path w="617" h="1956">
                <a:moveTo>
                  <a:pt x="0" y="0"/>
                </a:moveTo>
                <a:lnTo>
                  <a:pt x="617" y="0"/>
                </a:lnTo>
                <a:lnTo>
                  <a:pt x="617" y="1956"/>
                </a:lnTo>
                <a:lnTo>
                  <a:pt x="0" y="1956"/>
                </a:lnTo>
                <a:lnTo>
                  <a:pt x="0" y="0"/>
                </a:lnTo>
                <a:close/>
              </a:path>
            </a:pathLst>
          </a:custGeom>
          <a:solidFill>
            <a:srgbClr val="DCDDD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39" name="Freeform 29"/>
          <p:cNvSpPr>
            <a:spLocks noChangeArrowheads="1"/>
          </p:cNvSpPr>
          <p:nvPr/>
        </p:nvSpPr>
        <p:spPr bwMode="auto">
          <a:xfrm>
            <a:off x="4398963" y="1844675"/>
            <a:ext cx="1196975" cy="636588"/>
          </a:xfrm>
          <a:custGeom>
            <a:avLst/>
            <a:gdLst>
              <a:gd name="T0" fmla="*/ 0 w 498"/>
              <a:gd name="T1" fmla="*/ 0 h 272"/>
              <a:gd name="T2" fmla="*/ 2147483646 w 498"/>
              <a:gd name="T3" fmla="*/ 0 h 272"/>
              <a:gd name="T4" fmla="*/ 2147483646 w 498"/>
              <a:gd name="T5" fmla="*/ 2147483646 h 272"/>
              <a:gd name="T6" fmla="*/ 2147483646 w 498"/>
              <a:gd name="T7" fmla="*/ 2147483646 h 272"/>
              <a:gd name="T8" fmla="*/ 0 w 498"/>
              <a:gd name="T9" fmla="*/ 2147483646 h 272"/>
              <a:gd name="T10" fmla="*/ 0 w 498"/>
              <a:gd name="T11" fmla="*/ 0 h 272"/>
              <a:gd name="T12" fmla="*/ 0 w 498"/>
              <a:gd name="T13" fmla="*/ 0 h 272"/>
              <a:gd name="T14" fmla="*/ 0 60000 65536"/>
              <a:gd name="T15" fmla="*/ 0 60000 65536"/>
              <a:gd name="T16" fmla="*/ 0 60000 65536"/>
              <a:gd name="T17" fmla="*/ 0 60000 65536"/>
              <a:gd name="T18" fmla="*/ 0 60000 65536"/>
              <a:gd name="T19" fmla="*/ 0 60000 65536"/>
              <a:gd name="T20" fmla="*/ 0 60000 65536"/>
              <a:gd name="T21" fmla="*/ 0 w 498"/>
              <a:gd name="T22" fmla="*/ 0 h 272"/>
              <a:gd name="T23" fmla="*/ 498 w 498"/>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8" h="272">
                <a:moveTo>
                  <a:pt x="0" y="0"/>
                </a:moveTo>
                <a:lnTo>
                  <a:pt x="415" y="0"/>
                </a:lnTo>
                <a:lnTo>
                  <a:pt x="498" y="137"/>
                </a:lnTo>
                <a:lnTo>
                  <a:pt x="415" y="272"/>
                </a:lnTo>
                <a:lnTo>
                  <a:pt x="0" y="272"/>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40" name="Freeform 30"/>
          <p:cNvSpPr>
            <a:spLocks noChangeArrowheads="1"/>
          </p:cNvSpPr>
          <p:nvPr/>
        </p:nvSpPr>
        <p:spPr bwMode="auto">
          <a:xfrm>
            <a:off x="4187825" y="1776413"/>
            <a:ext cx="1344613" cy="639762"/>
          </a:xfrm>
          <a:custGeom>
            <a:avLst/>
            <a:gdLst>
              <a:gd name="T0" fmla="*/ 0 w 560"/>
              <a:gd name="T1" fmla="*/ 0 h 273"/>
              <a:gd name="T2" fmla="*/ 2147483646 w 560"/>
              <a:gd name="T3" fmla="*/ 0 h 273"/>
              <a:gd name="T4" fmla="*/ 2147483646 w 560"/>
              <a:gd name="T5" fmla="*/ 2147483646 h 273"/>
              <a:gd name="T6" fmla="*/ 2147483646 w 560"/>
              <a:gd name="T7" fmla="*/ 2147483646 h 273"/>
              <a:gd name="T8" fmla="*/ 0 w 560"/>
              <a:gd name="T9" fmla="*/ 2147483646 h 273"/>
              <a:gd name="T10" fmla="*/ 0 w 560"/>
              <a:gd name="T11" fmla="*/ 0 h 273"/>
              <a:gd name="T12" fmla="*/ 0 w 560"/>
              <a:gd name="T13" fmla="*/ 0 h 273"/>
              <a:gd name="T14" fmla="*/ 0 60000 65536"/>
              <a:gd name="T15" fmla="*/ 0 60000 65536"/>
              <a:gd name="T16" fmla="*/ 0 60000 65536"/>
              <a:gd name="T17" fmla="*/ 0 60000 65536"/>
              <a:gd name="T18" fmla="*/ 0 60000 65536"/>
              <a:gd name="T19" fmla="*/ 0 60000 65536"/>
              <a:gd name="T20" fmla="*/ 0 60000 65536"/>
              <a:gd name="T21" fmla="*/ 0 w 560"/>
              <a:gd name="T22" fmla="*/ 0 h 273"/>
              <a:gd name="T23" fmla="*/ 560 w 560"/>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0" h="273">
                <a:moveTo>
                  <a:pt x="0" y="0"/>
                </a:moveTo>
                <a:lnTo>
                  <a:pt x="477" y="0"/>
                </a:lnTo>
                <a:lnTo>
                  <a:pt x="560" y="135"/>
                </a:lnTo>
                <a:lnTo>
                  <a:pt x="477" y="273"/>
                </a:lnTo>
                <a:lnTo>
                  <a:pt x="0" y="273"/>
                </a:lnTo>
                <a:lnTo>
                  <a:pt x="0" y="0"/>
                </a:lnTo>
                <a:close/>
              </a:path>
            </a:pathLst>
          </a:custGeom>
          <a:solidFill>
            <a:srgbClr val="C81812"/>
          </a:solidFill>
          <a:ln>
            <a:noFill/>
          </a:ln>
        </p:spPr>
        <p:txBody>
          <a:bodyPr/>
          <a:lstStyle/>
          <a:p>
            <a:endParaRPr lang="zh-CN" altLang="en-US"/>
          </a:p>
        </p:txBody>
      </p:sp>
      <p:sp>
        <p:nvSpPr>
          <p:cNvPr id="25641" name="Freeform 31"/>
          <p:cNvSpPr>
            <a:spLocks noEditPoints="1" noChangeArrowheads="1"/>
          </p:cNvSpPr>
          <p:nvPr/>
        </p:nvSpPr>
        <p:spPr bwMode="auto">
          <a:xfrm>
            <a:off x="4187825" y="2127250"/>
            <a:ext cx="1265238" cy="244475"/>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2147483646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1"/>
              <a:gd name="T163" fmla="*/ 0 h 44"/>
              <a:gd name="T164" fmla="*/ 221 w 221"/>
              <a:gd name="T165" fmla="*/ 44 h 4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42" name="Freeform 32"/>
          <p:cNvSpPr>
            <a:spLocks noEditPoints="1" noChangeArrowheads="1"/>
          </p:cNvSpPr>
          <p:nvPr/>
        </p:nvSpPr>
        <p:spPr bwMode="auto">
          <a:xfrm>
            <a:off x="4187825" y="1816100"/>
            <a:ext cx="1287463" cy="287338"/>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5"/>
              <a:gd name="T178" fmla="*/ 0 h 52"/>
              <a:gd name="T179" fmla="*/ 225 w 225"/>
              <a:gd name="T180" fmla="*/ 52 h 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43" name="Freeform 36"/>
          <p:cNvSpPr>
            <a:spLocks noChangeArrowheads="1"/>
          </p:cNvSpPr>
          <p:nvPr/>
        </p:nvSpPr>
        <p:spPr bwMode="auto">
          <a:xfrm>
            <a:off x="4398963" y="2925763"/>
            <a:ext cx="1196975" cy="638175"/>
          </a:xfrm>
          <a:custGeom>
            <a:avLst/>
            <a:gdLst>
              <a:gd name="T0" fmla="*/ 0 w 498"/>
              <a:gd name="T1" fmla="*/ 0 h 273"/>
              <a:gd name="T2" fmla="*/ 2147483646 w 498"/>
              <a:gd name="T3" fmla="*/ 0 h 273"/>
              <a:gd name="T4" fmla="*/ 2147483646 w 498"/>
              <a:gd name="T5" fmla="*/ 2147483646 h 273"/>
              <a:gd name="T6" fmla="*/ 2147483646 w 498"/>
              <a:gd name="T7" fmla="*/ 2147483646 h 273"/>
              <a:gd name="T8" fmla="*/ 0 w 498"/>
              <a:gd name="T9" fmla="*/ 2147483646 h 273"/>
              <a:gd name="T10" fmla="*/ 0 w 498"/>
              <a:gd name="T11" fmla="*/ 0 h 273"/>
              <a:gd name="T12" fmla="*/ 0 w 498"/>
              <a:gd name="T13" fmla="*/ 0 h 273"/>
              <a:gd name="T14" fmla="*/ 0 60000 65536"/>
              <a:gd name="T15" fmla="*/ 0 60000 65536"/>
              <a:gd name="T16" fmla="*/ 0 60000 65536"/>
              <a:gd name="T17" fmla="*/ 0 60000 65536"/>
              <a:gd name="T18" fmla="*/ 0 60000 65536"/>
              <a:gd name="T19" fmla="*/ 0 60000 65536"/>
              <a:gd name="T20" fmla="*/ 0 60000 65536"/>
              <a:gd name="T21" fmla="*/ 0 w 498"/>
              <a:gd name="T22" fmla="*/ 0 h 273"/>
              <a:gd name="T23" fmla="*/ 498 w 498"/>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8" h="273">
                <a:moveTo>
                  <a:pt x="0" y="0"/>
                </a:moveTo>
                <a:lnTo>
                  <a:pt x="415" y="0"/>
                </a:lnTo>
                <a:lnTo>
                  <a:pt x="498" y="138"/>
                </a:lnTo>
                <a:lnTo>
                  <a:pt x="415" y="273"/>
                </a:lnTo>
                <a:lnTo>
                  <a:pt x="0" y="273"/>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44" name="Freeform 37"/>
          <p:cNvSpPr>
            <a:spLocks noChangeArrowheads="1"/>
          </p:cNvSpPr>
          <p:nvPr/>
        </p:nvSpPr>
        <p:spPr bwMode="auto">
          <a:xfrm>
            <a:off x="4187825" y="2860675"/>
            <a:ext cx="1344613" cy="636588"/>
          </a:xfrm>
          <a:custGeom>
            <a:avLst/>
            <a:gdLst>
              <a:gd name="T0" fmla="*/ 0 w 560"/>
              <a:gd name="T1" fmla="*/ 0 h 272"/>
              <a:gd name="T2" fmla="*/ 2147483646 w 560"/>
              <a:gd name="T3" fmla="*/ 0 h 272"/>
              <a:gd name="T4" fmla="*/ 2147483646 w 560"/>
              <a:gd name="T5" fmla="*/ 2147483646 h 272"/>
              <a:gd name="T6" fmla="*/ 2147483646 w 560"/>
              <a:gd name="T7" fmla="*/ 2147483646 h 272"/>
              <a:gd name="T8" fmla="*/ 0 w 560"/>
              <a:gd name="T9" fmla="*/ 2147483646 h 272"/>
              <a:gd name="T10" fmla="*/ 0 w 560"/>
              <a:gd name="T11" fmla="*/ 0 h 272"/>
              <a:gd name="T12" fmla="*/ 0 w 560"/>
              <a:gd name="T13" fmla="*/ 0 h 272"/>
              <a:gd name="T14" fmla="*/ 0 60000 65536"/>
              <a:gd name="T15" fmla="*/ 0 60000 65536"/>
              <a:gd name="T16" fmla="*/ 0 60000 65536"/>
              <a:gd name="T17" fmla="*/ 0 60000 65536"/>
              <a:gd name="T18" fmla="*/ 0 60000 65536"/>
              <a:gd name="T19" fmla="*/ 0 60000 65536"/>
              <a:gd name="T20" fmla="*/ 0 60000 65536"/>
              <a:gd name="T21" fmla="*/ 0 w 560"/>
              <a:gd name="T22" fmla="*/ 0 h 272"/>
              <a:gd name="T23" fmla="*/ 560 w 560"/>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0" h="272">
                <a:moveTo>
                  <a:pt x="0" y="0"/>
                </a:moveTo>
                <a:lnTo>
                  <a:pt x="477" y="0"/>
                </a:lnTo>
                <a:lnTo>
                  <a:pt x="560" y="135"/>
                </a:lnTo>
                <a:lnTo>
                  <a:pt x="477" y="272"/>
                </a:lnTo>
                <a:lnTo>
                  <a:pt x="0" y="272"/>
                </a:lnTo>
                <a:lnTo>
                  <a:pt x="0" y="0"/>
                </a:lnTo>
                <a:close/>
              </a:path>
            </a:pathLst>
          </a:custGeom>
          <a:solidFill>
            <a:srgbClr val="3A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45" name="Freeform 38"/>
          <p:cNvSpPr>
            <a:spLocks noEditPoints="1" noChangeArrowheads="1"/>
          </p:cNvSpPr>
          <p:nvPr/>
        </p:nvSpPr>
        <p:spPr bwMode="auto">
          <a:xfrm>
            <a:off x="4187825" y="3213100"/>
            <a:ext cx="1265238" cy="246063"/>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1"/>
              <a:gd name="T163" fmla="*/ 0 h 44"/>
              <a:gd name="T164" fmla="*/ 221 w 221"/>
              <a:gd name="T165" fmla="*/ 44 h 4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2"/>
                </a:moveTo>
                <a:cubicBezTo>
                  <a:pt x="196" y="41"/>
                  <a:pt x="197" y="40"/>
                  <a:pt x="198" y="38"/>
                </a:cubicBezTo>
                <a:cubicBezTo>
                  <a:pt x="199" y="38"/>
                  <a:pt x="198" y="36"/>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2"/>
                </a:cubicBezTo>
                <a:close/>
                <a:moveTo>
                  <a:pt x="217" y="1"/>
                </a:moveTo>
                <a:cubicBezTo>
                  <a:pt x="215" y="4"/>
                  <a:pt x="213" y="7"/>
                  <a:pt x="211" y="11"/>
                </a:cubicBezTo>
                <a:cubicBezTo>
                  <a:pt x="211" y="12"/>
                  <a:pt x="211" y="13"/>
                  <a:pt x="212" y="13"/>
                </a:cubicBezTo>
                <a:cubicBezTo>
                  <a:pt x="212" y="13"/>
                  <a:pt x="212" y="13"/>
                  <a:pt x="212" y="13"/>
                </a:cubicBezTo>
                <a:cubicBezTo>
                  <a:pt x="212" y="14"/>
                  <a:pt x="213" y="13"/>
                  <a:pt x="214" y="12"/>
                </a:cubicBezTo>
                <a:cubicBezTo>
                  <a:pt x="216" y="9"/>
                  <a:pt x="218" y="6"/>
                  <a:pt x="220" y="2"/>
                </a:cubicBezTo>
                <a:cubicBezTo>
                  <a:pt x="221" y="2"/>
                  <a:pt x="220" y="1"/>
                  <a:pt x="219" y="0"/>
                </a:cubicBezTo>
                <a:cubicBezTo>
                  <a:pt x="219" y="0"/>
                  <a:pt x="219" y="0"/>
                  <a:pt x="219" y="0"/>
                </a:cubicBezTo>
                <a:cubicBezTo>
                  <a:pt x="219" y="0"/>
                  <a:pt x="218" y="0"/>
                  <a:pt x="217" y="1"/>
                </a:cubicBezTo>
                <a:close/>
                <a:moveTo>
                  <a:pt x="206" y="19"/>
                </a:moveTo>
                <a:cubicBezTo>
                  <a:pt x="204" y="22"/>
                  <a:pt x="202" y="25"/>
                  <a:pt x="200" y="29"/>
                </a:cubicBezTo>
                <a:cubicBezTo>
                  <a:pt x="200" y="29"/>
                  <a:pt x="200" y="30"/>
                  <a:pt x="201" y="31"/>
                </a:cubicBezTo>
                <a:cubicBezTo>
                  <a:pt x="201" y="31"/>
                  <a:pt x="201" y="31"/>
                  <a:pt x="201" y="31"/>
                </a:cubicBezTo>
                <a:cubicBezTo>
                  <a:pt x="201" y="31"/>
                  <a:pt x="203" y="31"/>
                  <a:pt x="203" y="30"/>
                </a:cubicBezTo>
                <a:cubicBezTo>
                  <a:pt x="205" y="27"/>
                  <a:pt x="207" y="24"/>
                  <a:pt x="209" y="20"/>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rgbClr val="75797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46" name="Freeform 39"/>
          <p:cNvSpPr>
            <a:spLocks noEditPoints="1" noChangeArrowheads="1"/>
          </p:cNvSpPr>
          <p:nvPr/>
        </p:nvSpPr>
        <p:spPr bwMode="auto">
          <a:xfrm>
            <a:off x="4187825" y="2897188"/>
            <a:ext cx="1287463" cy="288925"/>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5"/>
              <a:gd name="T178" fmla="*/ 0 h 52"/>
              <a:gd name="T179" fmla="*/ 225 w 225"/>
              <a:gd name="T180" fmla="*/ 52 h 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5" h="52">
                <a:moveTo>
                  <a:pt x="19" y="0"/>
                </a:moveTo>
                <a:cubicBezTo>
                  <a:pt x="22" y="0"/>
                  <a:pt x="26" y="0"/>
                  <a:pt x="30" y="0"/>
                </a:cubicBezTo>
                <a:cubicBezTo>
                  <a:pt x="31" y="0"/>
                  <a:pt x="32" y="1"/>
                  <a:pt x="32" y="2"/>
                </a:cubicBezTo>
                <a:cubicBezTo>
                  <a:pt x="32" y="2"/>
                  <a:pt x="32" y="2"/>
                  <a:pt x="32" y="2"/>
                </a:cubicBezTo>
                <a:cubicBezTo>
                  <a:pt x="32" y="3"/>
                  <a:pt x="31" y="4"/>
                  <a:pt x="30" y="4"/>
                </a:cubicBezTo>
                <a:cubicBezTo>
                  <a:pt x="26" y="4"/>
                  <a:pt x="22" y="4"/>
                  <a:pt x="19" y="4"/>
                </a:cubicBezTo>
                <a:cubicBezTo>
                  <a:pt x="18" y="4"/>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1"/>
                  <a:pt x="225" y="51"/>
                  <a:pt x="225" y="51"/>
                </a:cubicBezTo>
                <a:cubicBezTo>
                  <a:pt x="225" y="52"/>
                  <a:pt x="225" y="52"/>
                  <a:pt x="224" y="52"/>
                </a:cubicBezTo>
                <a:cubicBezTo>
                  <a:pt x="224" y="52"/>
                  <a:pt x="224" y="52"/>
                  <a:pt x="224" y="52"/>
                </a:cubicBezTo>
                <a:cubicBezTo>
                  <a:pt x="223" y="52"/>
                  <a:pt x="222" y="52"/>
                  <a:pt x="222" y="51"/>
                </a:cubicBezTo>
                <a:cubicBezTo>
                  <a:pt x="222" y="50"/>
                  <a:pt x="222" y="50"/>
                  <a:pt x="222" y="50"/>
                </a:cubicBezTo>
                <a:cubicBezTo>
                  <a:pt x="222" y="49"/>
                  <a:pt x="223" y="48"/>
                  <a:pt x="224" y="48"/>
                </a:cubicBezTo>
                <a:close/>
                <a:moveTo>
                  <a:pt x="196" y="1"/>
                </a:moveTo>
                <a:cubicBezTo>
                  <a:pt x="196" y="3"/>
                  <a:pt x="197" y="4"/>
                  <a:pt x="198" y="6"/>
                </a:cubicBezTo>
                <a:cubicBezTo>
                  <a:pt x="199" y="6"/>
                  <a:pt x="198" y="7"/>
                  <a:pt x="198" y="8"/>
                </a:cubicBezTo>
                <a:cubicBezTo>
                  <a:pt x="198" y="8"/>
                  <a:pt x="198" y="8"/>
                  <a:pt x="198" y="8"/>
                </a:cubicBezTo>
                <a:cubicBezTo>
                  <a:pt x="197" y="8"/>
                  <a:pt x="196" y="8"/>
                  <a:pt x="195" y="7"/>
                </a:cubicBezTo>
                <a:cubicBezTo>
                  <a:pt x="195" y="6"/>
                  <a:pt x="194" y="5"/>
                  <a:pt x="193" y="4"/>
                </a:cubicBezTo>
                <a:cubicBezTo>
                  <a:pt x="190" y="4"/>
                  <a:pt x="190" y="4"/>
                  <a:pt x="186" y="4"/>
                </a:cubicBezTo>
                <a:cubicBezTo>
                  <a:pt x="186" y="4"/>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1"/>
                  <a:pt x="214" y="31"/>
                </a:cubicBezTo>
                <a:cubicBezTo>
                  <a:pt x="216" y="35"/>
                  <a:pt x="218" y="38"/>
                  <a:pt x="220" y="41"/>
                </a:cubicBezTo>
                <a:cubicBezTo>
                  <a:pt x="221" y="42"/>
                  <a:pt x="220" y="43"/>
                  <a:pt x="219" y="44"/>
                </a:cubicBezTo>
                <a:cubicBezTo>
                  <a:pt x="219" y="44"/>
                  <a:pt x="219" y="44"/>
                  <a:pt x="219" y="44"/>
                </a:cubicBezTo>
                <a:cubicBezTo>
                  <a:pt x="219" y="44"/>
                  <a:pt x="218" y="44"/>
                  <a:pt x="217" y="43"/>
                </a:cubicBezTo>
                <a:close/>
                <a:moveTo>
                  <a:pt x="206" y="25"/>
                </a:moveTo>
                <a:cubicBezTo>
                  <a:pt x="204" y="22"/>
                  <a:pt x="202" y="19"/>
                  <a:pt x="200" y="15"/>
                </a:cubicBezTo>
                <a:cubicBezTo>
                  <a:pt x="200" y="14"/>
                  <a:pt x="200" y="13"/>
                  <a:pt x="201" y="13"/>
                </a:cubicBezTo>
                <a:cubicBezTo>
                  <a:pt x="201" y="13"/>
                  <a:pt x="201" y="13"/>
                  <a:pt x="201" y="13"/>
                </a:cubicBezTo>
                <a:cubicBezTo>
                  <a:pt x="201" y="12"/>
                  <a:pt x="203" y="13"/>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4"/>
                </a:moveTo>
                <a:cubicBezTo>
                  <a:pt x="0" y="0"/>
                  <a:pt x="0" y="0"/>
                  <a:pt x="0" y="0"/>
                </a:cubicBezTo>
                <a:cubicBezTo>
                  <a:pt x="8" y="0"/>
                  <a:pt x="8" y="0"/>
                  <a:pt x="8" y="0"/>
                </a:cubicBezTo>
                <a:cubicBezTo>
                  <a:pt x="9" y="0"/>
                  <a:pt x="10" y="1"/>
                  <a:pt x="10" y="2"/>
                </a:cubicBezTo>
                <a:cubicBezTo>
                  <a:pt x="10" y="2"/>
                  <a:pt x="10" y="2"/>
                  <a:pt x="10" y="2"/>
                </a:cubicBezTo>
                <a:cubicBezTo>
                  <a:pt x="10" y="3"/>
                  <a:pt x="9" y="4"/>
                  <a:pt x="8" y="4"/>
                </a:cubicBezTo>
                <a:cubicBezTo>
                  <a:pt x="0" y="4"/>
                  <a:pt x="0" y="4"/>
                  <a:pt x="0" y="4"/>
                </a:cubicBezTo>
                <a:close/>
                <a:moveTo>
                  <a:pt x="40" y="0"/>
                </a:moveTo>
                <a:cubicBezTo>
                  <a:pt x="43" y="0"/>
                  <a:pt x="47" y="0"/>
                  <a:pt x="51" y="0"/>
                </a:cubicBezTo>
                <a:cubicBezTo>
                  <a:pt x="52" y="0"/>
                  <a:pt x="53" y="1"/>
                  <a:pt x="53" y="2"/>
                </a:cubicBezTo>
                <a:cubicBezTo>
                  <a:pt x="53" y="2"/>
                  <a:pt x="53" y="2"/>
                  <a:pt x="53" y="2"/>
                </a:cubicBezTo>
                <a:cubicBezTo>
                  <a:pt x="53" y="3"/>
                  <a:pt x="52" y="4"/>
                  <a:pt x="51" y="4"/>
                </a:cubicBezTo>
                <a:cubicBezTo>
                  <a:pt x="47" y="4"/>
                  <a:pt x="43" y="4"/>
                  <a:pt x="40" y="4"/>
                </a:cubicBezTo>
                <a:cubicBezTo>
                  <a:pt x="39" y="4"/>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4"/>
                  <a:pt x="72" y="4"/>
                </a:cubicBezTo>
                <a:cubicBezTo>
                  <a:pt x="68" y="4"/>
                  <a:pt x="64" y="4"/>
                  <a:pt x="60" y="4"/>
                </a:cubicBezTo>
                <a:cubicBezTo>
                  <a:pt x="60" y="4"/>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4"/>
                  <a:pt x="93" y="4"/>
                </a:cubicBezTo>
                <a:cubicBezTo>
                  <a:pt x="89" y="4"/>
                  <a:pt x="85" y="4"/>
                  <a:pt x="81" y="4"/>
                </a:cubicBezTo>
                <a:cubicBezTo>
                  <a:pt x="81" y="4"/>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4"/>
                  <a:pt x="114" y="4"/>
                </a:cubicBezTo>
                <a:cubicBezTo>
                  <a:pt x="110" y="4"/>
                  <a:pt x="106" y="4"/>
                  <a:pt x="102" y="4"/>
                </a:cubicBezTo>
                <a:cubicBezTo>
                  <a:pt x="102" y="4"/>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4"/>
                  <a:pt x="135" y="4"/>
                </a:cubicBezTo>
                <a:cubicBezTo>
                  <a:pt x="131" y="4"/>
                  <a:pt x="127" y="4"/>
                  <a:pt x="123" y="4"/>
                </a:cubicBezTo>
                <a:cubicBezTo>
                  <a:pt x="123" y="4"/>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4"/>
                  <a:pt x="156" y="4"/>
                </a:cubicBezTo>
                <a:cubicBezTo>
                  <a:pt x="152" y="4"/>
                  <a:pt x="148" y="4"/>
                  <a:pt x="144" y="4"/>
                </a:cubicBezTo>
                <a:cubicBezTo>
                  <a:pt x="144" y="4"/>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4"/>
                  <a:pt x="177" y="4"/>
                </a:cubicBezTo>
                <a:cubicBezTo>
                  <a:pt x="173" y="4"/>
                  <a:pt x="169" y="4"/>
                  <a:pt x="165" y="4"/>
                </a:cubicBezTo>
                <a:cubicBezTo>
                  <a:pt x="165" y="4"/>
                  <a:pt x="164" y="3"/>
                  <a:pt x="164" y="2"/>
                </a:cubicBezTo>
                <a:cubicBezTo>
                  <a:pt x="164" y="2"/>
                  <a:pt x="164" y="2"/>
                  <a:pt x="164" y="2"/>
                </a:cubicBezTo>
                <a:cubicBezTo>
                  <a:pt x="164" y="1"/>
                  <a:pt x="165" y="0"/>
                  <a:pt x="165" y="0"/>
                </a:cubicBezTo>
                <a:close/>
              </a:path>
            </a:pathLst>
          </a:custGeom>
          <a:solidFill>
            <a:srgbClr val="75797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47" name="Freeform 43"/>
          <p:cNvSpPr>
            <a:spLocks noChangeArrowheads="1"/>
          </p:cNvSpPr>
          <p:nvPr/>
        </p:nvSpPr>
        <p:spPr bwMode="auto">
          <a:xfrm>
            <a:off x="4398963" y="4014788"/>
            <a:ext cx="1196975" cy="636587"/>
          </a:xfrm>
          <a:custGeom>
            <a:avLst/>
            <a:gdLst>
              <a:gd name="T0" fmla="*/ 0 w 498"/>
              <a:gd name="T1" fmla="*/ 0 h 272"/>
              <a:gd name="T2" fmla="*/ 2147483646 w 498"/>
              <a:gd name="T3" fmla="*/ 0 h 272"/>
              <a:gd name="T4" fmla="*/ 2147483646 w 498"/>
              <a:gd name="T5" fmla="*/ 2147483646 h 272"/>
              <a:gd name="T6" fmla="*/ 2147483646 w 498"/>
              <a:gd name="T7" fmla="*/ 2147483646 h 272"/>
              <a:gd name="T8" fmla="*/ 0 w 498"/>
              <a:gd name="T9" fmla="*/ 2147483646 h 272"/>
              <a:gd name="T10" fmla="*/ 0 w 498"/>
              <a:gd name="T11" fmla="*/ 0 h 272"/>
              <a:gd name="T12" fmla="*/ 0 w 498"/>
              <a:gd name="T13" fmla="*/ 0 h 272"/>
              <a:gd name="T14" fmla="*/ 0 60000 65536"/>
              <a:gd name="T15" fmla="*/ 0 60000 65536"/>
              <a:gd name="T16" fmla="*/ 0 60000 65536"/>
              <a:gd name="T17" fmla="*/ 0 60000 65536"/>
              <a:gd name="T18" fmla="*/ 0 60000 65536"/>
              <a:gd name="T19" fmla="*/ 0 60000 65536"/>
              <a:gd name="T20" fmla="*/ 0 60000 65536"/>
              <a:gd name="T21" fmla="*/ 0 w 498"/>
              <a:gd name="T22" fmla="*/ 0 h 272"/>
              <a:gd name="T23" fmla="*/ 498 w 498"/>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8" h="272">
                <a:moveTo>
                  <a:pt x="0" y="0"/>
                </a:moveTo>
                <a:lnTo>
                  <a:pt x="415" y="0"/>
                </a:lnTo>
                <a:lnTo>
                  <a:pt x="498" y="137"/>
                </a:lnTo>
                <a:lnTo>
                  <a:pt x="415" y="272"/>
                </a:lnTo>
                <a:lnTo>
                  <a:pt x="0" y="272"/>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48" name="Freeform 44"/>
          <p:cNvSpPr>
            <a:spLocks noChangeArrowheads="1"/>
          </p:cNvSpPr>
          <p:nvPr/>
        </p:nvSpPr>
        <p:spPr bwMode="auto">
          <a:xfrm>
            <a:off x="4398963" y="5100638"/>
            <a:ext cx="1196975" cy="633412"/>
          </a:xfrm>
          <a:custGeom>
            <a:avLst/>
            <a:gdLst>
              <a:gd name="T0" fmla="*/ 0 w 498"/>
              <a:gd name="T1" fmla="*/ 0 h 271"/>
              <a:gd name="T2" fmla="*/ 2147483646 w 498"/>
              <a:gd name="T3" fmla="*/ 0 h 271"/>
              <a:gd name="T4" fmla="*/ 2147483646 w 498"/>
              <a:gd name="T5" fmla="*/ 2147483646 h 271"/>
              <a:gd name="T6" fmla="*/ 2147483646 w 498"/>
              <a:gd name="T7" fmla="*/ 2147483646 h 271"/>
              <a:gd name="T8" fmla="*/ 0 w 498"/>
              <a:gd name="T9" fmla="*/ 2147483646 h 271"/>
              <a:gd name="T10" fmla="*/ 0 w 498"/>
              <a:gd name="T11" fmla="*/ 0 h 271"/>
              <a:gd name="T12" fmla="*/ 0 w 498"/>
              <a:gd name="T13" fmla="*/ 0 h 271"/>
              <a:gd name="T14" fmla="*/ 0 60000 65536"/>
              <a:gd name="T15" fmla="*/ 0 60000 65536"/>
              <a:gd name="T16" fmla="*/ 0 60000 65536"/>
              <a:gd name="T17" fmla="*/ 0 60000 65536"/>
              <a:gd name="T18" fmla="*/ 0 60000 65536"/>
              <a:gd name="T19" fmla="*/ 0 60000 65536"/>
              <a:gd name="T20" fmla="*/ 0 60000 65536"/>
              <a:gd name="T21" fmla="*/ 0 w 498"/>
              <a:gd name="T22" fmla="*/ 0 h 271"/>
              <a:gd name="T23" fmla="*/ 498 w 498"/>
              <a:gd name="T24" fmla="*/ 271 h 2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8" h="271">
                <a:moveTo>
                  <a:pt x="0" y="0"/>
                </a:moveTo>
                <a:lnTo>
                  <a:pt x="415" y="0"/>
                </a:lnTo>
                <a:lnTo>
                  <a:pt x="498" y="136"/>
                </a:lnTo>
                <a:lnTo>
                  <a:pt x="415" y="271"/>
                </a:lnTo>
                <a:lnTo>
                  <a:pt x="0" y="271"/>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49" name="Freeform 45"/>
          <p:cNvSpPr>
            <a:spLocks noChangeArrowheads="1"/>
          </p:cNvSpPr>
          <p:nvPr/>
        </p:nvSpPr>
        <p:spPr bwMode="auto">
          <a:xfrm>
            <a:off x="4187825" y="3946525"/>
            <a:ext cx="1344613" cy="638175"/>
          </a:xfrm>
          <a:custGeom>
            <a:avLst/>
            <a:gdLst>
              <a:gd name="T0" fmla="*/ 0 w 560"/>
              <a:gd name="T1" fmla="*/ 0 h 273"/>
              <a:gd name="T2" fmla="*/ 2147483646 w 560"/>
              <a:gd name="T3" fmla="*/ 0 h 273"/>
              <a:gd name="T4" fmla="*/ 2147483646 w 560"/>
              <a:gd name="T5" fmla="*/ 2147483646 h 273"/>
              <a:gd name="T6" fmla="*/ 2147483646 w 560"/>
              <a:gd name="T7" fmla="*/ 2147483646 h 273"/>
              <a:gd name="T8" fmla="*/ 0 w 560"/>
              <a:gd name="T9" fmla="*/ 2147483646 h 273"/>
              <a:gd name="T10" fmla="*/ 0 w 560"/>
              <a:gd name="T11" fmla="*/ 0 h 273"/>
              <a:gd name="T12" fmla="*/ 0 w 560"/>
              <a:gd name="T13" fmla="*/ 0 h 273"/>
              <a:gd name="T14" fmla="*/ 0 60000 65536"/>
              <a:gd name="T15" fmla="*/ 0 60000 65536"/>
              <a:gd name="T16" fmla="*/ 0 60000 65536"/>
              <a:gd name="T17" fmla="*/ 0 60000 65536"/>
              <a:gd name="T18" fmla="*/ 0 60000 65536"/>
              <a:gd name="T19" fmla="*/ 0 60000 65536"/>
              <a:gd name="T20" fmla="*/ 0 60000 65536"/>
              <a:gd name="T21" fmla="*/ 0 w 560"/>
              <a:gd name="T22" fmla="*/ 0 h 273"/>
              <a:gd name="T23" fmla="*/ 560 w 560"/>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0" h="273">
                <a:moveTo>
                  <a:pt x="0" y="0"/>
                </a:moveTo>
                <a:lnTo>
                  <a:pt x="477" y="0"/>
                </a:lnTo>
                <a:lnTo>
                  <a:pt x="560" y="135"/>
                </a:lnTo>
                <a:lnTo>
                  <a:pt x="477" y="273"/>
                </a:lnTo>
                <a:lnTo>
                  <a:pt x="0" y="273"/>
                </a:lnTo>
                <a:lnTo>
                  <a:pt x="0" y="0"/>
                </a:lnTo>
                <a:close/>
              </a:path>
            </a:pathLst>
          </a:custGeom>
          <a:solidFill>
            <a:srgbClr val="C81812"/>
          </a:solidFill>
          <a:ln>
            <a:noFill/>
          </a:ln>
        </p:spPr>
        <p:txBody>
          <a:bodyPr/>
          <a:lstStyle/>
          <a:p>
            <a:endParaRPr lang="zh-CN" altLang="en-US"/>
          </a:p>
        </p:txBody>
      </p:sp>
      <p:sp>
        <p:nvSpPr>
          <p:cNvPr id="25650" name="Freeform 46"/>
          <p:cNvSpPr>
            <a:spLocks noChangeArrowheads="1"/>
          </p:cNvSpPr>
          <p:nvPr/>
        </p:nvSpPr>
        <p:spPr bwMode="auto">
          <a:xfrm>
            <a:off x="4187825" y="5029200"/>
            <a:ext cx="1344613" cy="636588"/>
          </a:xfrm>
          <a:custGeom>
            <a:avLst/>
            <a:gdLst>
              <a:gd name="T0" fmla="*/ 0 w 560"/>
              <a:gd name="T1" fmla="*/ 0 h 272"/>
              <a:gd name="T2" fmla="*/ 2147483646 w 560"/>
              <a:gd name="T3" fmla="*/ 0 h 272"/>
              <a:gd name="T4" fmla="*/ 2147483646 w 560"/>
              <a:gd name="T5" fmla="*/ 2147483646 h 272"/>
              <a:gd name="T6" fmla="*/ 2147483646 w 560"/>
              <a:gd name="T7" fmla="*/ 2147483646 h 272"/>
              <a:gd name="T8" fmla="*/ 0 w 560"/>
              <a:gd name="T9" fmla="*/ 2147483646 h 272"/>
              <a:gd name="T10" fmla="*/ 0 w 560"/>
              <a:gd name="T11" fmla="*/ 0 h 272"/>
              <a:gd name="T12" fmla="*/ 0 w 560"/>
              <a:gd name="T13" fmla="*/ 0 h 272"/>
              <a:gd name="T14" fmla="*/ 0 60000 65536"/>
              <a:gd name="T15" fmla="*/ 0 60000 65536"/>
              <a:gd name="T16" fmla="*/ 0 60000 65536"/>
              <a:gd name="T17" fmla="*/ 0 60000 65536"/>
              <a:gd name="T18" fmla="*/ 0 60000 65536"/>
              <a:gd name="T19" fmla="*/ 0 60000 65536"/>
              <a:gd name="T20" fmla="*/ 0 60000 65536"/>
              <a:gd name="T21" fmla="*/ 0 w 560"/>
              <a:gd name="T22" fmla="*/ 0 h 272"/>
              <a:gd name="T23" fmla="*/ 560 w 560"/>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0" h="272">
                <a:moveTo>
                  <a:pt x="0" y="0"/>
                </a:moveTo>
                <a:lnTo>
                  <a:pt x="477" y="0"/>
                </a:lnTo>
                <a:lnTo>
                  <a:pt x="560" y="137"/>
                </a:lnTo>
                <a:lnTo>
                  <a:pt x="477" y="272"/>
                </a:lnTo>
                <a:lnTo>
                  <a:pt x="0" y="272"/>
                </a:lnTo>
                <a:lnTo>
                  <a:pt x="0" y="0"/>
                </a:lnTo>
                <a:close/>
              </a:path>
            </a:pathLst>
          </a:custGeom>
          <a:solidFill>
            <a:srgbClr val="3A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51" name="Freeform 47"/>
          <p:cNvSpPr>
            <a:spLocks noEditPoints="1" noChangeArrowheads="1"/>
          </p:cNvSpPr>
          <p:nvPr/>
        </p:nvSpPr>
        <p:spPr bwMode="auto">
          <a:xfrm>
            <a:off x="4187825" y="4302125"/>
            <a:ext cx="1265238" cy="242888"/>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1"/>
              <a:gd name="T163" fmla="*/ 0 h 44"/>
              <a:gd name="T164" fmla="*/ 221 w 221"/>
              <a:gd name="T165" fmla="*/ 44 h 4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3"/>
                </a:moveTo>
                <a:cubicBezTo>
                  <a:pt x="196" y="41"/>
                  <a:pt x="197" y="40"/>
                  <a:pt x="198" y="38"/>
                </a:cubicBezTo>
                <a:cubicBezTo>
                  <a:pt x="199" y="38"/>
                  <a:pt x="198" y="37"/>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3"/>
                </a:cubicBezTo>
                <a:close/>
                <a:moveTo>
                  <a:pt x="217" y="1"/>
                </a:moveTo>
                <a:cubicBezTo>
                  <a:pt x="215" y="4"/>
                  <a:pt x="213" y="7"/>
                  <a:pt x="211" y="11"/>
                </a:cubicBezTo>
                <a:cubicBezTo>
                  <a:pt x="211" y="12"/>
                  <a:pt x="211" y="13"/>
                  <a:pt x="212" y="13"/>
                </a:cubicBezTo>
                <a:cubicBezTo>
                  <a:pt x="212" y="13"/>
                  <a:pt x="212" y="13"/>
                  <a:pt x="212" y="13"/>
                </a:cubicBezTo>
                <a:cubicBezTo>
                  <a:pt x="212" y="14"/>
                  <a:pt x="213" y="13"/>
                  <a:pt x="214" y="13"/>
                </a:cubicBezTo>
                <a:cubicBezTo>
                  <a:pt x="216" y="9"/>
                  <a:pt x="218" y="6"/>
                  <a:pt x="220" y="3"/>
                </a:cubicBezTo>
                <a:cubicBezTo>
                  <a:pt x="221" y="2"/>
                  <a:pt x="220" y="1"/>
                  <a:pt x="219" y="0"/>
                </a:cubicBezTo>
                <a:cubicBezTo>
                  <a:pt x="219" y="0"/>
                  <a:pt x="219" y="0"/>
                  <a:pt x="219" y="0"/>
                </a:cubicBezTo>
                <a:cubicBezTo>
                  <a:pt x="219" y="0"/>
                  <a:pt x="218" y="0"/>
                  <a:pt x="217" y="1"/>
                </a:cubicBezTo>
                <a:close/>
                <a:moveTo>
                  <a:pt x="206" y="19"/>
                </a:moveTo>
                <a:cubicBezTo>
                  <a:pt x="204" y="22"/>
                  <a:pt x="202" y="25"/>
                  <a:pt x="200" y="29"/>
                </a:cubicBezTo>
                <a:cubicBezTo>
                  <a:pt x="200" y="29"/>
                  <a:pt x="200" y="31"/>
                  <a:pt x="201" y="31"/>
                </a:cubicBezTo>
                <a:cubicBezTo>
                  <a:pt x="201" y="31"/>
                  <a:pt x="201" y="31"/>
                  <a:pt x="201" y="31"/>
                </a:cubicBezTo>
                <a:cubicBezTo>
                  <a:pt x="201" y="31"/>
                  <a:pt x="203" y="31"/>
                  <a:pt x="203" y="30"/>
                </a:cubicBezTo>
                <a:cubicBezTo>
                  <a:pt x="205" y="27"/>
                  <a:pt x="207" y="24"/>
                  <a:pt x="209" y="20"/>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52" name="Freeform 48"/>
          <p:cNvSpPr>
            <a:spLocks noEditPoints="1" noChangeArrowheads="1"/>
          </p:cNvSpPr>
          <p:nvPr/>
        </p:nvSpPr>
        <p:spPr bwMode="auto">
          <a:xfrm>
            <a:off x="4187825" y="5383213"/>
            <a:ext cx="1265238" cy="246062"/>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1"/>
              <a:gd name="T163" fmla="*/ 0 h 44"/>
              <a:gd name="T164" fmla="*/ 221 w 221"/>
              <a:gd name="T165" fmla="*/ 44 h 4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3"/>
                </a:moveTo>
                <a:cubicBezTo>
                  <a:pt x="196" y="41"/>
                  <a:pt x="197" y="40"/>
                  <a:pt x="198" y="39"/>
                </a:cubicBezTo>
                <a:cubicBezTo>
                  <a:pt x="199" y="38"/>
                  <a:pt x="198" y="37"/>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3"/>
                </a:cubicBezTo>
                <a:close/>
                <a:moveTo>
                  <a:pt x="217" y="1"/>
                </a:moveTo>
                <a:cubicBezTo>
                  <a:pt x="215" y="4"/>
                  <a:pt x="213" y="8"/>
                  <a:pt x="211" y="11"/>
                </a:cubicBezTo>
                <a:cubicBezTo>
                  <a:pt x="211" y="12"/>
                  <a:pt x="211" y="13"/>
                  <a:pt x="212" y="13"/>
                </a:cubicBezTo>
                <a:cubicBezTo>
                  <a:pt x="212" y="13"/>
                  <a:pt x="212" y="13"/>
                  <a:pt x="212" y="13"/>
                </a:cubicBezTo>
                <a:cubicBezTo>
                  <a:pt x="212" y="14"/>
                  <a:pt x="213" y="14"/>
                  <a:pt x="214" y="13"/>
                </a:cubicBezTo>
                <a:cubicBezTo>
                  <a:pt x="216" y="9"/>
                  <a:pt x="218" y="6"/>
                  <a:pt x="220" y="3"/>
                </a:cubicBezTo>
                <a:cubicBezTo>
                  <a:pt x="221" y="2"/>
                  <a:pt x="220" y="1"/>
                  <a:pt x="219" y="0"/>
                </a:cubicBezTo>
                <a:cubicBezTo>
                  <a:pt x="219" y="0"/>
                  <a:pt x="219" y="0"/>
                  <a:pt x="219" y="0"/>
                </a:cubicBezTo>
                <a:cubicBezTo>
                  <a:pt x="219" y="0"/>
                  <a:pt x="218" y="0"/>
                  <a:pt x="217" y="1"/>
                </a:cubicBezTo>
                <a:close/>
                <a:moveTo>
                  <a:pt x="206" y="19"/>
                </a:moveTo>
                <a:cubicBezTo>
                  <a:pt x="204" y="22"/>
                  <a:pt x="202" y="26"/>
                  <a:pt x="200" y="29"/>
                </a:cubicBezTo>
                <a:cubicBezTo>
                  <a:pt x="200" y="30"/>
                  <a:pt x="200" y="31"/>
                  <a:pt x="201" y="31"/>
                </a:cubicBezTo>
                <a:cubicBezTo>
                  <a:pt x="201" y="31"/>
                  <a:pt x="201" y="31"/>
                  <a:pt x="201" y="31"/>
                </a:cubicBezTo>
                <a:cubicBezTo>
                  <a:pt x="201" y="32"/>
                  <a:pt x="203" y="31"/>
                  <a:pt x="203" y="31"/>
                </a:cubicBezTo>
                <a:cubicBezTo>
                  <a:pt x="205" y="27"/>
                  <a:pt x="207" y="24"/>
                  <a:pt x="209" y="21"/>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53" name="Freeform 49"/>
          <p:cNvSpPr>
            <a:spLocks noEditPoints="1" noChangeArrowheads="1"/>
          </p:cNvSpPr>
          <p:nvPr/>
        </p:nvSpPr>
        <p:spPr bwMode="auto">
          <a:xfrm>
            <a:off x="4187825" y="3986213"/>
            <a:ext cx="1287463" cy="287337"/>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5"/>
              <a:gd name="T178" fmla="*/ 0 h 52"/>
              <a:gd name="T179" fmla="*/ 225 w 225"/>
              <a:gd name="T180" fmla="*/ 52 h 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5" h="52">
                <a:moveTo>
                  <a:pt x="19" y="0"/>
                </a:moveTo>
                <a:cubicBezTo>
                  <a:pt x="22" y="0"/>
                  <a:pt x="26" y="0"/>
                  <a:pt x="30" y="0"/>
                </a:cubicBezTo>
                <a:cubicBezTo>
                  <a:pt x="31" y="0"/>
                  <a:pt x="32" y="1"/>
                  <a:pt x="32" y="2"/>
                </a:cubicBezTo>
                <a:cubicBezTo>
                  <a:pt x="32" y="2"/>
                  <a:pt x="32" y="2"/>
                  <a:pt x="32" y="2"/>
                </a:cubicBezTo>
                <a:cubicBezTo>
                  <a:pt x="32" y="3"/>
                  <a:pt x="31" y="4"/>
                  <a:pt x="30" y="4"/>
                </a:cubicBezTo>
                <a:cubicBezTo>
                  <a:pt x="26" y="4"/>
                  <a:pt x="22" y="4"/>
                  <a:pt x="19" y="4"/>
                </a:cubicBezTo>
                <a:cubicBezTo>
                  <a:pt x="18" y="4"/>
                  <a:pt x="17" y="3"/>
                  <a:pt x="17" y="2"/>
                </a:cubicBezTo>
                <a:cubicBezTo>
                  <a:pt x="17" y="2"/>
                  <a:pt x="17" y="2"/>
                  <a:pt x="17" y="2"/>
                </a:cubicBezTo>
                <a:cubicBezTo>
                  <a:pt x="17" y="1"/>
                  <a:pt x="18" y="0"/>
                  <a:pt x="19" y="0"/>
                </a:cubicBezTo>
                <a:close/>
                <a:moveTo>
                  <a:pt x="224" y="49"/>
                </a:moveTo>
                <a:cubicBezTo>
                  <a:pt x="224" y="49"/>
                  <a:pt x="224" y="49"/>
                  <a:pt x="224" y="49"/>
                </a:cubicBezTo>
                <a:cubicBezTo>
                  <a:pt x="225" y="49"/>
                  <a:pt x="225" y="49"/>
                  <a:pt x="225" y="50"/>
                </a:cubicBezTo>
                <a:cubicBezTo>
                  <a:pt x="225" y="51"/>
                  <a:pt x="225" y="51"/>
                  <a:pt x="225" y="51"/>
                </a:cubicBezTo>
                <a:cubicBezTo>
                  <a:pt x="225" y="52"/>
                  <a:pt x="225" y="52"/>
                  <a:pt x="224" y="52"/>
                </a:cubicBezTo>
                <a:cubicBezTo>
                  <a:pt x="224" y="52"/>
                  <a:pt x="224" y="52"/>
                  <a:pt x="224" y="52"/>
                </a:cubicBezTo>
                <a:cubicBezTo>
                  <a:pt x="223" y="52"/>
                  <a:pt x="222" y="52"/>
                  <a:pt x="222" y="51"/>
                </a:cubicBezTo>
                <a:cubicBezTo>
                  <a:pt x="222" y="50"/>
                  <a:pt x="222" y="50"/>
                  <a:pt x="222" y="50"/>
                </a:cubicBezTo>
                <a:cubicBezTo>
                  <a:pt x="222" y="49"/>
                  <a:pt x="223" y="49"/>
                  <a:pt x="224" y="49"/>
                </a:cubicBezTo>
                <a:close/>
                <a:moveTo>
                  <a:pt x="196" y="1"/>
                </a:moveTo>
                <a:cubicBezTo>
                  <a:pt x="196" y="3"/>
                  <a:pt x="197" y="4"/>
                  <a:pt x="198" y="6"/>
                </a:cubicBezTo>
                <a:cubicBezTo>
                  <a:pt x="199" y="6"/>
                  <a:pt x="198" y="7"/>
                  <a:pt x="198" y="8"/>
                </a:cubicBezTo>
                <a:cubicBezTo>
                  <a:pt x="198" y="8"/>
                  <a:pt x="198" y="8"/>
                  <a:pt x="198" y="8"/>
                </a:cubicBezTo>
                <a:cubicBezTo>
                  <a:pt x="197" y="8"/>
                  <a:pt x="196" y="8"/>
                  <a:pt x="195" y="7"/>
                </a:cubicBezTo>
                <a:cubicBezTo>
                  <a:pt x="195" y="6"/>
                  <a:pt x="194" y="5"/>
                  <a:pt x="193" y="4"/>
                </a:cubicBezTo>
                <a:cubicBezTo>
                  <a:pt x="190" y="4"/>
                  <a:pt x="190" y="4"/>
                  <a:pt x="186" y="4"/>
                </a:cubicBezTo>
                <a:cubicBezTo>
                  <a:pt x="186" y="4"/>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7"/>
                  <a:pt x="211" y="33"/>
                </a:cubicBezTo>
                <a:cubicBezTo>
                  <a:pt x="211" y="32"/>
                  <a:pt x="211" y="31"/>
                  <a:pt x="212" y="31"/>
                </a:cubicBezTo>
                <a:cubicBezTo>
                  <a:pt x="212" y="31"/>
                  <a:pt x="212" y="31"/>
                  <a:pt x="212" y="31"/>
                </a:cubicBezTo>
                <a:cubicBezTo>
                  <a:pt x="212" y="30"/>
                  <a:pt x="213" y="31"/>
                  <a:pt x="214" y="31"/>
                </a:cubicBezTo>
                <a:cubicBezTo>
                  <a:pt x="216" y="35"/>
                  <a:pt x="218" y="38"/>
                  <a:pt x="220" y="41"/>
                </a:cubicBezTo>
                <a:cubicBezTo>
                  <a:pt x="221" y="42"/>
                  <a:pt x="220" y="43"/>
                  <a:pt x="219" y="44"/>
                </a:cubicBezTo>
                <a:cubicBezTo>
                  <a:pt x="219" y="44"/>
                  <a:pt x="219" y="44"/>
                  <a:pt x="219" y="44"/>
                </a:cubicBezTo>
                <a:cubicBezTo>
                  <a:pt x="219" y="44"/>
                  <a:pt x="218" y="44"/>
                  <a:pt x="217" y="43"/>
                </a:cubicBezTo>
                <a:close/>
                <a:moveTo>
                  <a:pt x="206" y="25"/>
                </a:moveTo>
                <a:cubicBezTo>
                  <a:pt x="204" y="22"/>
                  <a:pt x="202" y="19"/>
                  <a:pt x="200" y="15"/>
                </a:cubicBezTo>
                <a:cubicBezTo>
                  <a:pt x="200" y="14"/>
                  <a:pt x="200" y="13"/>
                  <a:pt x="201" y="13"/>
                </a:cubicBezTo>
                <a:cubicBezTo>
                  <a:pt x="201" y="13"/>
                  <a:pt x="201" y="13"/>
                  <a:pt x="201" y="13"/>
                </a:cubicBezTo>
                <a:cubicBezTo>
                  <a:pt x="201" y="12"/>
                  <a:pt x="203" y="13"/>
                  <a:pt x="203" y="14"/>
                </a:cubicBezTo>
                <a:cubicBezTo>
                  <a:pt x="205" y="17"/>
                  <a:pt x="207" y="20"/>
                  <a:pt x="209" y="24"/>
                </a:cubicBezTo>
                <a:cubicBezTo>
                  <a:pt x="210" y="24"/>
                  <a:pt x="209" y="25"/>
                  <a:pt x="209" y="26"/>
                </a:cubicBezTo>
                <a:cubicBezTo>
                  <a:pt x="209" y="26"/>
                  <a:pt x="209" y="26"/>
                  <a:pt x="209" y="26"/>
                </a:cubicBezTo>
                <a:cubicBezTo>
                  <a:pt x="208" y="26"/>
                  <a:pt x="207" y="26"/>
                  <a:pt x="206" y="25"/>
                </a:cubicBezTo>
                <a:close/>
                <a:moveTo>
                  <a:pt x="0" y="4"/>
                </a:moveTo>
                <a:cubicBezTo>
                  <a:pt x="0" y="0"/>
                  <a:pt x="0" y="0"/>
                  <a:pt x="0" y="0"/>
                </a:cubicBezTo>
                <a:cubicBezTo>
                  <a:pt x="8" y="0"/>
                  <a:pt x="8" y="0"/>
                  <a:pt x="8" y="0"/>
                </a:cubicBezTo>
                <a:cubicBezTo>
                  <a:pt x="9" y="0"/>
                  <a:pt x="10" y="1"/>
                  <a:pt x="10" y="2"/>
                </a:cubicBezTo>
                <a:cubicBezTo>
                  <a:pt x="10" y="2"/>
                  <a:pt x="10" y="2"/>
                  <a:pt x="10" y="2"/>
                </a:cubicBezTo>
                <a:cubicBezTo>
                  <a:pt x="10" y="3"/>
                  <a:pt x="9" y="4"/>
                  <a:pt x="8" y="4"/>
                </a:cubicBezTo>
                <a:cubicBezTo>
                  <a:pt x="0" y="4"/>
                  <a:pt x="0" y="4"/>
                  <a:pt x="0" y="4"/>
                </a:cubicBezTo>
                <a:close/>
                <a:moveTo>
                  <a:pt x="40" y="0"/>
                </a:moveTo>
                <a:cubicBezTo>
                  <a:pt x="43" y="0"/>
                  <a:pt x="47" y="0"/>
                  <a:pt x="51" y="0"/>
                </a:cubicBezTo>
                <a:cubicBezTo>
                  <a:pt x="52" y="0"/>
                  <a:pt x="53" y="1"/>
                  <a:pt x="53" y="2"/>
                </a:cubicBezTo>
                <a:cubicBezTo>
                  <a:pt x="53" y="2"/>
                  <a:pt x="53" y="2"/>
                  <a:pt x="53" y="2"/>
                </a:cubicBezTo>
                <a:cubicBezTo>
                  <a:pt x="53" y="3"/>
                  <a:pt x="52" y="4"/>
                  <a:pt x="51" y="4"/>
                </a:cubicBezTo>
                <a:cubicBezTo>
                  <a:pt x="47" y="4"/>
                  <a:pt x="43" y="4"/>
                  <a:pt x="40" y="4"/>
                </a:cubicBezTo>
                <a:cubicBezTo>
                  <a:pt x="39" y="4"/>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4"/>
                  <a:pt x="72" y="4"/>
                </a:cubicBezTo>
                <a:cubicBezTo>
                  <a:pt x="68" y="4"/>
                  <a:pt x="64" y="4"/>
                  <a:pt x="60" y="4"/>
                </a:cubicBezTo>
                <a:cubicBezTo>
                  <a:pt x="60" y="4"/>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4"/>
                  <a:pt x="93" y="4"/>
                </a:cubicBezTo>
                <a:cubicBezTo>
                  <a:pt x="89" y="4"/>
                  <a:pt x="85" y="4"/>
                  <a:pt x="81" y="4"/>
                </a:cubicBezTo>
                <a:cubicBezTo>
                  <a:pt x="81" y="4"/>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4"/>
                  <a:pt x="114" y="4"/>
                </a:cubicBezTo>
                <a:cubicBezTo>
                  <a:pt x="110" y="4"/>
                  <a:pt x="106" y="4"/>
                  <a:pt x="102" y="4"/>
                </a:cubicBezTo>
                <a:cubicBezTo>
                  <a:pt x="102" y="4"/>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4"/>
                  <a:pt x="135" y="4"/>
                </a:cubicBezTo>
                <a:cubicBezTo>
                  <a:pt x="131" y="4"/>
                  <a:pt x="127" y="4"/>
                  <a:pt x="123" y="4"/>
                </a:cubicBezTo>
                <a:cubicBezTo>
                  <a:pt x="123" y="4"/>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4"/>
                  <a:pt x="156" y="4"/>
                </a:cubicBezTo>
                <a:cubicBezTo>
                  <a:pt x="152" y="4"/>
                  <a:pt x="148" y="4"/>
                  <a:pt x="144" y="4"/>
                </a:cubicBezTo>
                <a:cubicBezTo>
                  <a:pt x="144" y="4"/>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4"/>
                  <a:pt x="177" y="4"/>
                </a:cubicBezTo>
                <a:cubicBezTo>
                  <a:pt x="173" y="4"/>
                  <a:pt x="169" y="4"/>
                  <a:pt x="165" y="4"/>
                </a:cubicBezTo>
                <a:cubicBezTo>
                  <a:pt x="165" y="4"/>
                  <a:pt x="164" y="3"/>
                  <a:pt x="164" y="2"/>
                </a:cubicBezTo>
                <a:cubicBezTo>
                  <a:pt x="164" y="2"/>
                  <a:pt x="164" y="2"/>
                  <a:pt x="164" y="2"/>
                </a:cubicBezTo>
                <a:cubicBezTo>
                  <a:pt x="164" y="1"/>
                  <a:pt x="165" y="0"/>
                  <a:pt x="165" y="0"/>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54" name="Freeform 50"/>
          <p:cNvSpPr>
            <a:spLocks noEditPoints="1" noChangeArrowheads="1"/>
          </p:cNvSpPr>
          <p:nvPr/>
        </p:nvSpPr>
        <p:spPr bwMode="auto">
          <a:xfrm>
            <a:off x="4187825" y="5073650"/>
            <a:ext cx="1287463" cy="288925"/>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5"/>
              <a:gd name="T178" fmla="*/ 0 h 52"/>
              <a:gd name="T179" fmla="*/ 225 w 225"/>
              <a:gd name="T180" fmla="*/ 52 h 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5" h="52">
                <a:moveTo>
                  <a:pt x="19" y="0"/>
                </a:moveTo>
                <a:cubicBezTo>
                  <a:pt x="22" y="0"/>
                  <a:pt x="26" y="0"/>
                  <a:pt x="30" y="0"/>
                </a:cubicBezTo>
                <a:cubicBezTo>
                  <a:pt x="31" y="0"/>
                  <a:pt x="32" y="0"/>
                  <a:pt x="32" y="1"/>
                </a:cubicBezTo>
                <a:cubicBezTo>
                  <a:pt x="32" y="1"/>
                  <a:pt x="32" y="1"/>
                  <a:pt x="32" y="1"/>
                </a:cubicBezTo>
                <a:cubicBezTo>
                  <a:pt x="32" y="2"/>
                  <a:pt x="31" y="3"/>
                  <a:pt x="30" y="3"/>
                </a:cubicBezTo>
                <a:cubicBezTo>
                  <a:pt x="26" y="3"/>
                  <a:pt x="22" y="3"/>
                  <a:pt x="19" y="3"/>
                </a:cubicBezTo>
                <a:cubicBezTo>
                  <a:pt x="18" y="3"/>
                  <a:pt x="17" y="2"/>
                  <a:pt x="17" y="1"/>
                </a:cubicBezTo>
                <a:cubicBezTo>
                  <a:pt x="17" y="1"/>
                  <a:pt x="17" y="1"/>
                  <a:pt x="17" y="1"/>
                </a:cubicBezTo>
                <a:cubicBezTo>
                  <a:pt x="17" y="0"/>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2"/>
                  <a:pt x="197" y="3"/>
                  <a:pt x="198" y="5"/>
                </a:cubicBezTo>
                <a:cubicBezTo>
                  <a:pt x="199" y="6"/>
                  <a:pt x="198" y="7"/>
                  <a:pt x="198" y="7"/>
                </a:cubicBezTo>
                <a:cubicBezTo>
                  <a:pt x="198" y="7"/>
                  <a:pt x="198" y="7"/>
                  <a:pt x="198" y="7"/>
                </a:cubicBezTo>
                <a:cubicBezTo>
                  <a:pt x="197" y="8"/>
                  <a:pt x="196" y="7"/>
                  <a:pt x="195" y="7"/>
                </a:cubicBezTo>
                <a:cubicBezTo>
                  <a:pt x="195" y="5"/>
                  <a:pt x="194" y="4"/>
                  <a:pt x="193" y="3"/>
                </a:cubicBezTo>
                <a:cubicBezTo>
                  <a:pt x="190" y="3"/>
                  <a:pt x="190" y="3"/>
                  <a:pt x="186" y="3"/>
                </a:cubicBezTo>
                <a:cubicBezTo>
                  <a:pt x="186" y="3"/>
                  <a:pt x="185" y="2"/>
                  <a:pt x="185" y="1"/>
                </a:cubicBezTo>
                <a:cubicBezTo>
                  <a:pt x="185" y="1"/>
                  <a:pt x="185" y="1"/>
                  <a:pt x="185" y="1"/>
                </a:cubicBezTo>
                <a:cubicBezTo>
                  <a:pt x="185" y="0"/>
                  <a:pt x="186" y="0"/>
                  <a:pt x="186" y="0"/>
                </a:cubicBezTo>
                <a:cubicBezTo>
                  <a:pt x="194" y="0"/>
                  <a:pt x="194" y="0"/>
                  <a:pt x="194" y="0"/>
                </a:cubicBezTo>
                <a:cubicBezTo>
                  <a:pt x="195" y="0"/>
                  <a:pt x="195" y="0"/>
                  <a:pt x="196" y="1"/>
                </a:cubicBezTo>
                <a:close/>
                <a:moveTo>
                  <a:pt x="217" y="42"/>
                </a:moveTo>
                <a:cubicBezTo>
                  <a:pt x="215" y="39"/>
                  <a:pt x="213" y="36"/>
                  <a:pt x="211" y="32"/>
                </a:cubicBezTo>
                <a:cubicBezTo>
                  <a:pt x="211" y="32"/>
                  <a:pt x="211" y="31"/>
                  <a:pt x="212" y="30"/>
                </a:cubicBezTo>
                <a:cubicBezTo>
                  <a:pt x="212" y="30"/>
                  <a:pt x="212" y="30"/>
                  <a:pt x="212" y="30"/>
                </a:cubicBezTo>
                <a:cubicBezTo>
                  <a:pt x="212" y="30"/>
                  <a:pt x="213" y="30"/>
                  <a:pt x="214" y="31"/>
                </a:cubicBezTo>
                <a:cubicBezTo>
                  <a:pt x="216" y="34"/>
                  <a:pt x="218" y="37"/>
                  <a:pt x="220" y="41"/>
                </a:cubicBezTo>
                <a:cubicBezTo>
                  <a:pt x="221" y="41"/>
                  <a:pt x="220" y="42"/>
                  <a:pt x="219" y="43"/>
                </a:cubicBezTo>
                <a:cubicBezTo>
                  <a:pt x="219" y="43"/>
                  <a:pt x="219" y="43"/>
                  <a:pt x="219" y="43"/>
                </a:cubicBezTo>
                <a:cubicBezTo>
                  <a:pt x="219" y="43"/>
                  <a:pt x="218" y="43"/>
                  <a:pt x="217" y="42"/>
                </a:cubicBezTo>
                <a:close/>
                <a:moveTo>
                  <a:pt x="206" y="24"/>
                </a:moveTo>
                <a:cubicBezTo>
                  <a:pt x="204" y="21"/>
                  <a:pt x="202" y="18"/>
                  <a:pt x="200" y="14"/>
                </a:cubicBezTo>
                <a:cubicBezTo>
                  <a:pt x="200" y="14"/>
                  <a:pt x="200" y="13"/>
                  <a:pt x="201" y="12"/>
                </a:cubicBezTo>
                <a:cubicBezTo>
                  <a:pt x="201" y="12"/>
                  <a:pt x="201" y="12"/>
                  <a:pt x="201" y="12"/>
                </a:cubicBezTo>
                <a:cubicBezTo>
                  <a:pt x="201" y="12"/>
                  <a:pt x="203" y="12"/>
                  <a:pt x="203" y="13"/>
                </a:cubicBezTo>
                <a:cubicBezTo>
                  <a:pt x="205" y="16"/>
                  <a:pt x="207" y="19"/>
                  <a:pt x="209" y="23"/>
                </a:cubicBezTo>
                <a:cubicBezTo>
                  <a:pt x="210" y="24"/>
                  <a:pt x="209" y="25"/>
                  <a:pt x="209" y="25"/>
                </a:cubicBezTo>
                <a:cubicBezTo>
                  <a:pt x="209" y="25"/>
                  <a:pt x="209" y="25"/>
                  <a:pt x="209" y="25"/>
                </a:cubicBezTo>
                <a:cubicBezTo>
                  <a:pt x="208" y="26"/>
                  <a:pt x="207" y="25"/>
                  <a:pt x="206" y="24"/>
                </a:cubicBezTo>
                <a:close/>
                <a:moveTo>
                  <a:pt x="0" y="3"/>
                </a:moveTo>
                <a:cubicBezTo>
                  <a:pt x="0" y="0"/>
                  <a:pt x="0" y="0"/>
                  <a:pt x="0" y="0"/>
                </a:cubicBezTo>
                <a:cubicBezTo>
                  <a:pt x="8" y="0"/>
                  <a:pt x="8" y="0"/>
                  <a:pt x="8" y="0"/>
                </a:cubicBezTo>
                <a:cubicBezTo>
                  <a:pt x="9" y="0"/>
                  <a:pt x="10" y="0"/>
                  <a:pt x="10" y="1"/>
                </a:cubicBezTo>
                <a:cubicBezTo>
                  <a:pt x="10" y="1"/>
                  <a:pt x="10" y="1"/>
                  <a:pt x="10" y="1"/>
                </a:cubicBezTo>
                <a:cubicBezTo>
                  <a:pt x="10" y="2"/>
                  <a:pt x="9" y="3"/>
                  <a:pt x="8" y="3"/>
                </a:cubicBezTo>
                <a:cubicBezTo>
                  <a:pt x="0" y="3"/>
                  <a:pt x="0" y="3"/>
                  <a:pt x="0" y="3"/>
                </a:cubicBezTo>
                <a:close/>
                <a:moveTo>
                  <a:pt x="40" y="0"/>
                </a:moveTo>
                <a:cubicBezTo>
                  <a:pt x="43" y="0"/>
                  <a:pt x="47" y="0"/>
                  <a:pt x="51" y="0"/>
                </a:cubicBezTo>
                <a:cubicBezTo>
                  <a:pt x="52" y="0"/>
                  <a:pt x="53" y="0"/>
                  <a:pt x="53" y="1"/>
                </a:cubicBezTo>
                <a:cubicBezTo>
                  <a:pt x="53" y="1"/>
                  <a:pt x="53" y="1"/>
                  <a:pt x="53" y="1"/>
                </a:cubicBezTo>
                <a:cubicBezTo>
                  <a:pt x="53" y="2"/>
                  <a:pt x="52" y="3"/>
                  <a:pt x="51" y="3"/>
                </a:cubicBezTo>
                <a:cubicBezTo>
                  <a:pt x="47" y="3"/>
                  <a:pt x="43" y="3"/>
                  <a:pt x="40" y="3"/>
                </a:cubicBezTo>
                <a:cubicBezTo>
                  <a:pt x="39" y="3"/>
                  <a:pt x="38" y="2"/>
                  <a:pt x="38" y="1"/>
                </a:cubicBezTo>
                <a:cubicBezTo>
                  <a:pt x="38" y="1"/>
                  <a:pt x="38" y="1"/>
                  <a:pt x="38" y="1"/>
                </a:cubicBezTo>
                <a:cubicBezTo>
                  <a:pt x="38" y="0"/>
                  <a:pt x="39" y="0"/>
                  <a:pt x="40" y="0"/>
                </a:cubicBezTo>
                <a:close/>
                <a:moveTo>
                  <a:pt x="60" y="0"/>
                </a:moveTo>
                <a:cubicBezTo>
                  <a:pt x="64" y="0"/>
                  <a:pt x="68" y="0"/>
                  <a:pt x="72" y="0"/>
                </a:cubicBezTo>
                <a:cubicBezTo>
                  <a:pt x="73" y="0"/>
                  <a:pt x="74" y="0"/>
                  <a:pt x="74" y="1"/>
                </a:cubicBezTo>
                <a:cubicBezTo>
                  <a:pt x="74" y="1"/>
                  <a:pt x="74" y="1"/>
                  <a:pt x="74" y="1"/>
                </a:cubicBezTo>
                <a:cubicBezTo>
                  <a:pt x="74" y="2"/>
                  <a:pt x="73" y="3"/>
                  <a:pt x="72" y="3"/>
                </a:cubicBezTo>
                <a:cubicBezTo>
                  <a:pt x="68" y="3"/>
                  <a:pt x="64" y="3"/>
                  <a:pt x="60" y="3"/>
                </a:cubicBezTo>
                <a:cubicBezTo>
                  <a:pt x="60" y="3"/>
                  <a:pt x="59" y="2"/>
                  <a:pt x="59" y="1"/>
                </a:cubicBezTo>
                <a:cubicBezTo>
                  <a:pt x="59" y="1"/>
                  <a:pt x="59" y="1"/>
                  <a:pt x="59" y="1"/>
                </a:cubicBezTo>
                <a:cubicBezTo>
                  <a:pt x="59" y="0"/>
                  <a:pt x="60" y="0"/>
                  <a:pt x="60" y="0"/>
                </a:cubicBezTo>
                <a:close/>
                <a:moveTo>
                  <a:pt x="81" y="0"/>
                </a:moveTo>
                <a:cubicBezTo>
                  <a:pt x="85" y="0"/>
                  <a:pt x="89" y="0"/>
                  <a:pt x="93" y="0"/>
                </a:cubicBezTo>
                <a:cubicBezTo>
                  <a:pt x="94" y="0"/>
                  <a:pt x="95" y="0"/>
                  <a:pt x="95" y="1"/>
                </a:cubicBezTo>
                <a:cubicBezTo>
                  <a:pt x="95" y="1"/>
                  <a:pt x="95" y="1"/>
                  <a:pt x="95" y="1"/>
                </a:cubicBezTo>
                <a:cubicBezTo>
                  <a:pt x="95" y="2"/>
                  <a:pt x="94" y="3"/>
                  <a:pt x="93" y="3"/>
                </a:cubicBezTo>
                <a:cubicBezTo>
                  <a:pt x="89" y="3"/>
                  <a:pt x="85" y="3"/>
                  <a:pt x="81" y="3"/>
                </a:cubicBezTo>
                <a:cubicBezTo>
                  <a:pt x="81" y="3"/>
                  <a:pt x="80" y="2"/>
                  <a:pt x="80" y="1"/>
                </a:cubicBezTo>
                <a:cubicBezTo>
                  <a:pt x="80" y="1"/>
                  <a:pt x="80" y="1"/>
                  <a:pt x="80" y="1"/>
                </a:cubicBezTo>
                <a:cubicBezTo>
                  <a:pt x="80" y="0"/>
                  <a:pt x="81" y="0"/>
                  <a:pt x="81" y="0"/>
                </a:cubicBezTo>
                <a:close/>
                <a:moveTo>
                  <a:pt x="102" y="0"/>
                </a:moveTo>
                <a:cubicBezTo>
                  <a:pt x="106" y="0"/>
                  <a:pt x="110" y="0"/>
                  <a:pt x="114" y="0"/>
                </a:cubicBezTo>
                <a:cubicBezTo>
                  <a:pt x="115" y="0"/>
                  <a:pt x="116" y="0"/>
                  <a:pt x="116" y="1"/>
                </a:cubicBezTo>
                <a:cubicBezTo>
                  <a:pt x="116" y="1"/>
                  <a:pt x="116" y="1"/>
                  <a:pt x="116" y="1"/>
                </a:cubicBezTo>
                <a:cubicBezTo>
                  <a:pt x="116" y="2"/>
                  <a:pt x="115" y="3"/>
                  <a:pt x="114" y="3"/>
                </a:cubicBezTo>
                <a:cubicBezTo>
                  <a:pt x="110" y="3"/>
                  <a:pt x="106" y="3"/>
                  <a:pt x="102" y="3"/>
                </a:cubicBezTo>
                <a:cubicBezTo>
                  <a:pt x="102" y="3"/>
                  <a:pt x="101" y="2"/>
                  <a:pt x="101" y="1"/>
                </a:cubicBezTo>
                <a:cubicBezTo>
                  <a:pt x="101" y="1"/>
                  <a:pt x="101" y="1"/>
                  <a:pt x="101" y="1"/>
                </a:cubicBezTo>
                <a:cubicBezTo>
                  <a:pt x="101" y="0"/>
                  <a:pt x="102" y="0"/>
                  <a:pt x="102" y="0"/>
                </a:cubicBezTo>
                <a:close/>
                <a:moveTo>
                  <a:pt x="123" y="0"/>
                </a:moveTo>
                <a:cubicBezTo>
                  <a:pt x="127" y="0"/>
                  <a:pt x="131" y="0"/>
                  <a:pt x="135" y="0"/>
                </a:cubicBezTo>
                <a:cubicBezTo>
                  <a:pt x="136" y="0"/>
                  <a:pt x="137" y="0"/>
                  <a:pt x="137" y="1"/>
                </a:cubicBezTo>
                <a:cubicBezTo>
                  <a:pt x="137" y="1"/>
                  <a:pt x="137" y="1"/>
                  <a:pt x="137" y="1"/>
                </a:cubicBezTo>
                <a:cubicBezTo>
                  <a:pt x="137" y="2"/>
                  <a:pt x="136" y="3"/>
                  <a:pt x="135" y="3"/>
                </a:cubicBezTo>
                <a:cubicBezTo>
                  <a:pt x="131" y="3"/>
                  <a:pt x="127" y="3"/>
                  <a:pt x="123" y="3"/>
                </a:cubicBezTo>
                <a:cubicBezTo>
                  <a:pt x="123" y="3"/>
                  <a:pt x="122" y="2"/>
                  <a:pt x="122" y="1"/>
                </a:cubicBezTo>
                <a:cubicBezTo>
                  <a:pt x="122" y="1"/>
                  <a:pt x="122" y="1"/>
                  <a:pt x="122" y="1"/>
                </a:cubicBezTo>
                <a:cubicBezTo>
                  <a:pt x="122" y="0"/>
                  <a:pt x="123" y="0"/>
                  <a:pt x="123" y="0"/>
                </a:cubicBezTo>
                <a:close/>
                <a:moveTo>
                  <a:pt x="144" y="0"/>
                </a:moveTo>
                <a:cubicBezTo>
                  <a:pt x="148" y="0"/>
                  <a:pt x="152" y="0"/>
                  <a:pt x="156" y="0"/>
                </a:cubicBezTo>
                <a:cubicBezTo>
                  <a:pt x="157" y="0"/>
                  <a:pt x="158" y="0"/>
                  <a:pt x="158" y="1"/>
                </a:cubicBezTo>
                <a:cubicBezTo>
                  <a:pt x="158" y="1"/>
                  <a:pt x="158" y="1"/>
                  <a:pt x="158" y="1"/>
                </a:cubicBezTo>
                <a:cubicBezTo>
                  <a:pt x="158" y="2"/>
                  <a:pt x="157" y="3"/>
                  <a:pt x="156" y="3"/>
                </a:cubicBezTo>
                <a:cubicBezTo>
                  <a:pt x="152" y="3"/>
                  <a:pt x="148" y="3"/>
                  <a:pt x="144" y="3"/>
                </a:cubicBezTo>
                <a:cubicBezTo>
                  <a:pt x="144" y="3"/>
                  <a:pt x="143" y="2"/>
                  <a:pt x="143" y="1"/>
                </a:cubicBezTo>
                <a:cubicBezTo>
                  <a:pt x="143" y="1"/>
                  <a:pt x="143" y="1"/>
                  <a:pt x="143" y="1"/>
                </a:cubicBezTo>
                <a:cubicBezTo>
                  <a:pt x="143" y="0"/>
                  <a:pt x="144" y="0"/>
                  <a:pt x="144" y="0"/>
                </a:cubicBezTo>
                <a:close/>
                <a:moveTo>
                  <a:pt x="165" y="0"/>
                </a:moveTo>
                <a:cubicBezTo>
                  <a:pt x="169" y="0"/>
                  <a:pt x="173" y="0"/>
                  <a:pt x="177" y="0"/>
                </a:cubicBezTo>
                <a:cubicBezTo>
                  <a:pt x="178" y="0"/>
                  <a:pt x="179" y="0"/>
                  <a:pt x="179" y="1"/>
                </a:cubicBezTo>
                <a:cubicBezTo>
                  <a:pt x="179" y="1"/>
                  <a:pt x="179" y="1"/>
                  <a:pt x="179" y="1"/>
                </a:cubicBezTo>
                <a:cubicBezTo>
                  <a:pt x="179" y="2"/>
                  <a:pt x="178" y="3"/>
                  <a:pt x="177" y="3"/>
                </a:cubicBezTo>
                <a:cubicBezTo>
                  <a:pt x="173" y="3"/>
                  <a:pt x="169" y="3"/>
                  <a:pt x="165" y="3"/>
                </a:cubicBezTo>
                <a:cubicBezTo>
                  <a:pt x="165" y="3"/>
                  <a:pt x="164" y="2"/>
                  <a:pt x="164" y="1"/>
                </a:cubicBezTo>
                <a:cubicBezTo>
                  <a:pt x="164" y="1"/>
                  <a:pt x="164" y="1"/>
                  <a:pt x="164" y="1"/>
                </a:cubicBezTo>
                <a:cubicBezTo>
                  <a:pt x="164" y="0"/>
                  <a:pt x="165" y="0"/>
                  <a:pt x="165" y="0"/>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655" name="矩形 5"/>
          <p:cNvSpPr>
            <a:spLocks noChangeArrowheads="1"/>
          </p:cNvSpPr>
          <p:nvPr/>
        </p:nvSpPr>
        <p:spPr bwMode="auto">
          <a:xfrm>
            <a:off x="4430713" y="1803400"/>
            <a:ext cx="692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56" name="矩形 80"/>
          <p:cNvSpPr>
            <a:spLocks noChangeArrowheads="1"/>
          </p:cNvSpPr>
          <p:nvPr/>
        </p:nvSpPr>
        <p:spPr bwMode="auto">
          <a:xfrm>
            <a:off x="4430713" y="2890838"/>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57" name="矩形 81"/>
          <p:cNvSpPr>
            <a:spLocks noChangeArrowheads="1"/>
          </p:cNvSpPr>
          <p:nvPr/>
        </p:nvSpPr>
        <p:spPr bwMode="auto">
          <a:xfrm>
            <a:off x="4430713" y="3976688"/>
            <a:ext cx="6921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58" name="矩形 82"/>
          <p:cNvSpPr>
            <a:spLocks noChangeArrowheads="1"/>
          </p:cNvSpPr>
          <p:nvPr/>
        </p:nvSpPr>
        <p:spPr bwMode="auto">
          <a:xfrm>
            <a:off x="4430713" y="5064125"/>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59" name="矩形 13"/>
          <p:cNvSpPr>
            <a:spLocks noChangeArrowheads="1"/>
          </p:cNvSpPr>
          <p:nvPr/>
        </p:nvSpPr>
        <p:spPr bwMode="auto">
          <a:xfrm>
            <a:off x="8478838" y="181768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0" name="矩形 13"/>
          <p:cNvSpPr>
            <a:spLocks noChangeArrowheads="1"/>
          </p:cNvSpPr>
          <p:nvPr/>
        </p:nvSpPr>
        <p:spPr bwMode="auto">
          <a:xfrm>
            <a:off x="8478838" y="2851150"/>
            <a:ext cx="259238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1" name="矩形 13"/>
          <p:cNvSpPr>
            <a:spLocks noChangeArrowheads="1"/>
          </p:cNvSpPr>
          <p:nvPr/>
        </p:nvSpPr>
        <p:spPr bwMode="auto">
          <a:xfrm>
            <a:off x="8478838" y="3886200"/>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2" name="矩形 13"/>
          <p:cNvSpPr>
            <a:spLocks noChangeArrowheads="1"/>
          </p:cNvSpPr>
          <p:nvPr/>
        </p:nvSpPr>
        <p:spPr bwMode="auto">
          <a:xfrm>
            <a:off x="8478838" y="4919663"/>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3" name="矩形 13"/>
          <p:cNvSpPr>
            <a:spLocks noChangeArrowheads="1"/>
          </p:cNvSpPr>
          <p:nvPr/>
        </p:nvSpPr>
        <p:spPr bwMode="auto">
          <a:xfrm>
            <a:off x="5776913" y="1844675"/>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4" name="矩形 13"/>
          <p:cNvSpPr>
            <a:spLocks noChangeArrowheads="1"/>
          </p:cNvSpPr>
          <p:nvPr/>
        </p:nvSpPr>
        <p:spPr bwMode="auto">
          <a:xfrm>
            <a:off x="5776913" y="287813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5" name="矩形 13"/>
          <p:cNvSpPr>
            <a:spLocks noChangeArrowheads="1"/>
          </p:cNvSpPr>
          <p:nvPr/>
        </p:nvSpPr>
        <p:spPr bwMode="auto">
          <a:xfrm>
            <a:off x="5776913" y="391318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25666" name="矩形 13"/>
          <p:cNvSpPr>
            <a:spLocks noChangeArrowheads="1"/>
          </p:cNvSpPr>
          <p:nvPr/>
        </p:nvSpPr>
        <p:spPr bwMode="auto">
          <a:xfrm>
            <a:off x="5776913" y="4946650"/>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矩形 2"/>
          <p:cNvSpPr>
            <a:spLocks noChangeArrowheads="1"/>
          </p:cNvSpPr>
          <p:nvPr/>
        </p:nvSpPr>
        <p:spPr bwMode="auto">
          <a:xfrm>
            <a:off x="952500" y="1285875"/>
            <a:ext cx="7277100" cy="976313"/>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3F3F3F"/>
              </a:solidFill>
              <a:latin typeface="宋体" panose="02010600030101010101" pitchFamily="2" charset="-122"/>
              <a:sym typeface="宋体" panose="02010600030101010101" pitchFamily="2" charset="-122"/>
            </a:endParaRPr>
          </a:p>
        </p:txBody>
      </p:sp>
      <p:sp>
        <p:nvSpPr>
          <p:cNvPr id="26629" name="平行四边形 3"/>
          <p:cNvSpPr>
            <a:spLocks noChangeArrowheads="1"/>
          </p:cNvSpPr>
          <p:nvPr/>
        </p:nvSpPr>
        <p:spPr bwMode="auto">
          <a:xfrm>
            <a:off x="4713288" y="2262188"/>
            <a:ext cx="3500437" cy="347662"/>
          </a:xfrm>
          <a:prstGeom prst="parallelogram">
            <a:avLst>
              <a:gd name="adj" fmla="val 207057"/>
            </a:avLst>
          </a:prstGeom>
          <a:solidFill>
            <a:srgbClr val="595959"/>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cs typeface="Calibri" panose="020F0502020204030204" pitchFamily="34" charset="0"/>
              </a:rPr>
              <a:t>       </a:t>
            </a:r>
            <a:endParaRPr lang="zh-CN" altLang="en-US" sz="1800">
              <a:solidFill>
                <a:srgbClr val="FFFFFF"/>
              </a:solidFill>
              <a:latin typeface="宋体" panose="02010600030101010101" pitchFamily="2" charset="-122"/>
              <a:sym typeface="宋体" panose="02010600030101010101" pitchFamily="2" charset="-122"/>
            </a:endParaRPr>
          </a:p>
        </p:txBody>
      </p:sp>
      <p:sp>
        <p:nvSpPr>
          <p:cNvPr id="26630" name="矩形 4"/>
          <p:cNvSpPr>
            <a:spLocks noChangeArrowheads="1"/>
          </p:cNvSpPr>
          <p:nvPr/>
        </p:nvSpPr>
        <p:spPr bwMode="auto">
          <a:xfrm>
            <a:off x="4351338" y="2593975"/>
            <a:ext cx="3878262" cy="914400"/>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6631" name="平行四边形 5"/>
          <p:cNvSpPr>
            <a:spLocks noChangeArrowheads="1"/>
          </p:cNvSpPr>
          <p:nvPr/>
        </p:nvSpPr>
        <p:spPr bwMode="auto">
          <a:xfrm>
            <a:off x="4713288" y="3508375"/>
            <a:ext cx="3500437" cy="346075"/>
          </a:xfrm>
          <a:prstGeom prst="parallelogram">
            <a:avLst>
              <a:gd name="adj" fmla="val 208006"/>
            </a:avLst>
          </a:prstGeom>
          <a:solidFill>
            <a:srgbClr val="595959"/>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cs typeface="Calibri" panose="020F0502020204030204" pitchFamily="34" charset="0"/>
              </a:rPr>
              <a:t>         </a:t>
            </a:r>
            <a:endParaRPr lang="zh-CN" altLang="en-US" sz="1800">
              <a:solidFill>
                <a:srgbClr val="FFFFFF"/>
              </a:solidFill>
              <a:latin typeface="宋体" panose="02010600030101010101" pitchFamily="2" charset="-122"/>
              <a:sym typeface="宋体" panose="02010600030101010101" pitchFamily="2" charset="-122"/>
            </a:endParaRPr>
          </a:p>
        </p:txBody>
      </p:sp>
      <p:sp>
        <p:nvSpPr>
          <p:cNvPr id="26632" name="矩形 6"/>
          <p:cNvSpPr>
            <a:spLocks noChangeArrowheads="1"/>
          </p:cNvSpPr>
          <p:nvPr/>
        </p:nvSpPr>
        <p:spPr bwMode="auto">
          <a:xfrm>
            <a:off x="4351338" y="3854450"/>
            <a:ext cx="3862387" cy="914400"/>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3F3F3F"/>
              </a:solidFill>
              <a:latin typeface="宋体" panose="02010600030101010101" pitchFamily="2" charset="-122"/>
              <a:sym typeface="宋体" panose="02010600030101010101" pitchFamily="2" charset="-122"/>
            </a:endParaRPr>
          </a:p>
        </p:txBody>
      </p:sp>
      <p:sp>
        <p:nvSpPr>
          <p:cNvPr id="26633" name="平行四边形 7"/>
          <p:cNvSpPr>
            <a:spLocks noChangeArrowheads="1"/>
          </p:cNvSpPr>
          <p:nvPr/>
        </p:nvSpPr>
        <p:spPr bwMode="auto">
          <a:xfrm>
            <a:off x="3783013" y="4768850"/>
            <a:ext cx="4430712" cy="315913"/>
          </a:xfrm>
          <a:prstGeom prst="parallelogram">
            <a:avLst>
              <a:gd name="adj" fmla="val 207390"/>
            </a:avLst>
          </a:prstGeom>
          <a:solidFill>
            <a:srgbClr val="595959"/>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cs typeface="Calibri" panose="020F0502020204030204" pitchFamily="34" charset="0"/>
              </a:rPr>
              <a:t>           </a:t>
            </a:r>
            <a:endParaRPr lang="zh-CN" altLang="en-US" sz="1800">
              <a:solidFill>
                <a:srgbClr val="FFFFFF"/>
              </a:solidFill>
              <a:latin typeface="宋体" panose="02010600030101010101" pitchFamily="2" charset="-122"/>
              <a:sym typeface="宋体" panose="02010600030101010101" pitchFamily="2" charset="-122"/>
            </a:endParaRPr>
          </a:p>
        </p:txBody>
      </p:sp>
      <p:sp>
        <p:nvSpPr>
          <p:cNvPr id="26634" name="矩形 8"/>
          <p:cNvSpPr>
            <a:spLocks noChangeArrowheads="1"/>
          </p:cNvSpPr>
          <p:nvPr/>
        </p:nvSpPr>
        <p:spPr bwMode="auto">
          <a:xfrm>
            <a:off x="3783013" y="5084763"/>
            <a:ext cx="7770812" cy="977900"/>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6635" name="Rectangle 20"/>
          <p:cNvSpPr>
            <a:spLocks noChangeArrowheads="1"/>
          </p:cNvSpPr>
          <p:nvPr/>
        </p:nvSpPr>
        <p:spPr bwMode="auto">
          <a:xfrm>
            <a:off x="8575675" y="1998663"/>
            <a:ext cx="2549525" cy="272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p:txBody>
      </p:sp>
      <p:sp>
        <p:nvSpPr>
          <p:cNvPr id="26636" name="Rectangle 20"/>
          <p:cNvSpPr>
            <a:spLocks noChangeArrowheads="1"/>
          </p:cNvSpPr>
          <p:nvPr/>
        </p:nvSpPr>
        <p:spPr bwMode="auto">
          <a:xfrm>
            <a:off x="1100138" y="2684463"/>
            <a:ext cx="2547937"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p:txBody>
      </p:sp>
      <p:sp>
        <p:nvSpPr>
          <p:cNvPr id="26637" name="文本框 11"/>
          <p:cNvSpPr>
            <a:spLocks noChangeArrowheads="1"/>
          </p:cNvSpPr>
          <p:nvPr/>
        </p:nvSpPr>
        <p:spPr bwMode="auto">
          <a:xfrm>
            <a:off x="1989138" y="1628775"/>
            <a:ext cx="49958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点击此处添加文字说明点击此处添加文字说明</a:t>
            </a:r>
            <a:endParaRPr lang="zh-CN" altLang="en-US" sz="1800">
              <a:solidFill>
                <a:schemeClr val="bg1"/>
              </a:solidFill>
              <a:sym typeface="宋体" panose="02010600030101010101" pitchFamily="2" charset="-122"/>
            </a:endParaRPr>
          </a:p>
        </p:txBody>
      </p:sp>
      <p:sp>
        <p:nvSpPr>
          <p:cNvPr id="26638" name="文本框 12"/>
          <p:cNvSpPr>
            <a:spLocks noChangeArrowheads="1"/>
          </p:cNvSpPr>
          <p:nvPr/>
        </p:nvSpPr>
        <p:spPr bwMode="auto">
          <a:xfrm>
            <a:off x="4879975" y="2886075"/>
            <a:ext cx="267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zh-CN" altLang="en-US" sz="1800">
              <a:solidFill>
                <a:schemeClr val="bg1"/>
              </a:solidFill>
              <a:sym typeface="宋体" panose="02010600030101010101" pitchFamily="2" charset="-122"/>
            </a:endParaRPr>
          </a:p>
        </p:txBody>
      </p:sp>
      <p:sp>
        <p:nvSpPr>
          <p:cNvPr id="26639" name="文本框 13"/>
          <p:cNvSpPr>
            <a:spLocks noChangeArrowheads="1"/>
          </p:cNvSpPr>
          <p:nvPr/>
        </p:nvSpPr>
        <p:spPr bwMode="auto">
          <a:xfrm>
            <a:off x="4879975" y="4148138"/>
            <a:ext cx="267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点击此处添加文字说明</a:t>
            </a:r>
            <a:endParaRPr lang="zh-CN" altLang="en-US" sz="1800">
              <a:solidFill>
                <a:schemeClr val="bg1"/>
              </a:solidFill>
              <a:sym typeface="宋体" panose="02010600030101010101" pitchFamily="2" charset="-122"/>
            </a:endParaRPr>
          </a:p>
        </p:txBody>
      </p:sp>
      <p:sp>
        <p:nvSpPr>
          <p:cNvPr id="26640" name="文本框 14"/>
          <p:cNvSpPr>
            <a:spLocks noChangeArrowheads="1"/>
          </p:cNvSpPr>
          <p:nvPr/>
        </p:nvSpPr>
        <p:spPr bwMode="auto">
          <a:xfrm>
            <a:off x="5308600" y="5408613"/>
            <a:ext cx="49958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点击此处添加文字说明点击此处添加文字说明</a:t>
            </a:r>
            <a:endParaRPr lang="zh-CN" altLang="en-US" sz="1800">
              <a:solidFill>
                <a:schemeClr val="bg1"/>
              </a:solidFill>
              <a:sym typeface="宋体" panose="02010600030101010101" pitchFamily="2" charset="-122"/>
            </a:endParaRPr>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任意多边形 1"/>
          <p:cNvSpPr>
            <a:spLocks noChangeArrowheads="1"/>
          </p:cNvSpPr>
          <p:nvPr/>
        </p:nvSpPr>
        <p:spPr bwMode="auto">
          <a:xfrm>
            <a:off x="4797425" y="3035300"/>
            <a:ext cx="2468563" cy="2466975"/>
          </a:xfrm>
          <a:custGeom>
            <a:avLst/>
            <a:gdLst>
              <a:gd name="T0" fmla="*/ 1753247 w 2467824"/>
              <a:gd name="T1" fmla="*/ 393061 h 2467824"/>
              <a:gd name="T2" fmla="*/ 1945376 w 2467824"/>
              <a:gd name="T3" fmla="*/ 232146 h 2467824"/>
              <a:gd name="T4" fmla="*/ 2098865 w 2467824"/>
              <a:gd name="T5" fmla="*/ 360691 h 2467824"/>
              <a:gd name="T6" fmla="*/ 1973454 w 2467824"/>
              <a:gd name="T7" fmla="*/ 577479 h 2467824"/>
              <a:gd name="T8" fmla="*/ 2172718 w 2467824"/>
              <a:gd name="T9" fmla="*/ 921951 h 2467824"/>
              <a:gd name="T10" fmla="*/ 2423532 w 2467824"/>
              <a:gd name="T11" fmla="*/ 921944 h 2467824"/>
              <a:gd name="T12" fmla="*/ 2458325 w 2467824"/>
              <a:gd name="T13" fmla="*/ 1118887 h 2467824"/>
              <a:gd name="T14" fmla="*/ 2222635 w 2467824"/>
              <a:gd name="T15" fmla="*/ 1204497 h 2467824"/>
              <a:gd name="T16" fmla="*/ 2153431 w 2467824"/>
              <a:gd name="T17" fmla="*/ 1596216 h 2467824"/>
              <a:gd name="T18" fmla="*/ 2345570 w 2467824"/>
              <a:gd name="T19" fmla="*/ 1757119 h 2467824"/>
              <a:gd name="T20" fmla="*/ 2245386 w 2467824"/>
              <a:gd name="T21" fmla="*/ 1930307 h 2467824"/>
              <a:gd name="T22" fmla="*/ 2009701 w 2467824"/>
              <a:gd name="T23" fmla="*/ 1844683 h 2467824"/>
              <a:gd name="T24" fmla="*/ 1704410 w 2467824"/>
              <a:gd name="T25" fmla="*/ 2100359 h 2467824"/>
              <a:gd name="T26" fmla="*/ 1747969 w 2467824"/>
              <a:gd name="T27" fmla="*/ 2346884 h 2467824"/>
              <a:gd name="T28" fmla="*/ 1559687 w 2467824"/>
              <a:gd name="T29" fmla="*/ 2415282 h 2467824"/>
              <a:gd name="T30" fmla="*/ 1434285 w 2467824"/>
              <a:gd name="T31" fmla="*/ 2198486 h 2467824"/>
              <a:gd name="T32" fmla="*/ 1035756 w 2467824"/>
              <a:gd name="T33" fmla="*/ 2198486 h 2467824"/>
              <a:gd name="T34" fmla="*/ 910355 w 2467824"/>
              <a:gd name="T35" fmla="*/ 2415282 h 2467824"/>
              <a:gd name="T36" fmla="*/ 722072 w 2467824"/>
              <a:gd name="T37" fmla="*/ 2346884 h 2467824"/>
              <a:gd name="T38" fmla="*/ 765631 w 2467824"/>
              <a:gd name="T39" fmla="*/ 2100359 h 2467824"/>
              <a:gd name="T40" fmla="*/ 460341 w 2467824"/>
              <a:gd name="T41" fmla="*/ 1844683 h 2467824"/>
              <a:gd name="T42" fmla="*/ 224655 w 2467824"/>
              <a:gd name="T43" fmla="*/ 1930307 h 2467824"/>
              <a:gd name="T44" fmla="*/ 124471 w 2467824"/>
              <a:gd name="T45" fmla="*/ 1757119 h 2467824"/>
              <a:gd name="T46" fmla="*/ 316611 w 2467824"/>
              <a:gd name="T47" fmla="*/ 1596215 h 2467824"/>
              <a:gd name="T48" fmla="*/ 247406 w 2467824"/>
              <a:gd name="T49" fmla="*/ 1204496 h 2467824"/>
              <a:gd name="T50" fmla="*/ 11718 w 2467824"/>
              <a:gd name="T51" fmla="*/ 1118887 h 2467824"/>
              <a:gd name="T52" fmla="*/ 46510 w 2467824"/>
              <a:gd name="T53" fmla="*/ 921944 h 2467824"/>
              <a:gd name="T54" fmla="*/ 297324 w 2467824"/>
              <a:gd name="T55" fmla="*/ 921951 h 2467824"/>
              <a:gd name="T56" fmla="*/ 496590 w 2467824"/>
              <a:gd name="T57" fmla="*/ 577479 h 2467824"/>
              <a:gd name="T58" fmla="*/ 371176 w 2467824"/>
              <a:gd name="T59" fmla="*/ 360691 h 2467824"/>
              <a:gd name="T60" fmla="*/ 524665 w 2467824"/>
              <a:gd name="T61" fmla="*/ 232146 h 2467824"/>
              <a:gd name="T62" fmla="*/ 716796 w 2467824"/>
              <a:gd name="T63" fmla="*/ 393061 h 2467824"/>
              <a:gd name="T64" fmla="*/ 1091291 w 2467824"/>
              <a:gd name="T65" fmla="*/ 257018 h 2467824"/>
              <a:gd name="T66" fmla="*/ 1134839 w 2467824"/>
              <a:gd name="T67" fmla="*/ 10489 h 2467824"/>
              <a:gd name="T68" fmla="*/ 1335204 w 2467824"/>
              <a:gd name="T69" fmla="*/ 10489 h 2467824"/>
              <a:gd name="T70" fmla="*/ 1378752 w 2467824"/>
              <a:gd name="T71" fmla="*/ 257018 h 2467824"/>
              <a:gd name="T72" fmla="*/ 1753247 w 2467824"/>
              <a:gd name="T73" fmla="*/ 393061 h 246782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67824"/>
              <a:gd name="T112" fmla="*/ 0 h 2467824"/>
              <a:gd name="T113" fmla="*/ 2467824 w 2467824"/>
              <a:gd name="T114" fmla="*/ 2467824 h 246782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67824" h="2467824">
                <a:moveTo>
                  <a:pt x="1751672" y="393466"/>
                </a:moveTo>
                <a:lnTo>
                  <a:pt x="1943630" y="232386"/>
                </a:lnTo>
                <a:lnTo>
                  <a:pt x="2096981" y="361063"/>
                </a:lnTo>
                <a:lnTo>
                  <a:pt x="1971682" y="578076"/>
                </a:lnTo>
                <a:cubicBezTo>
                  <a:pt x="2060777" y="678302"/>
                  <a:pt x="2128517" y="795631"/>
                  <a:pt x="2170768" y="922903"/>
                </a:cubicBezTo>
                <a:lnTo>
                  <a:pt x="2421356" y="922896"/>
                </a:lnTo>
                <a:lnTo>
                  <a:pt x="2456118" y="1120042"/>
                </a:lnTo>
                <a:lnTo>
                  <a:pt x="2220640" y="1205742"/>
                </a:lnTo>
                <a:cubicBezTo>
                  <a:pt x="2224467" y="1339789"/>
                  <a:pt x="2200941" y="1473210"/>
                  <a:pt x="2151498" y="1597865"/>
                </a:cubicBezTo>
                <a:lnTo>
                  <a:pt x="2343464" y="1758934"/>
                </a:lnTo>
                <a:lnTo>
                  <a:pt x="2243370" y="1932301"/>
                </a:lnTo>
                <a:lnTo>
                  <a:pt x="2007897" y="1846588"/>
                </a:lnTo>
                <a:cubicBezTo>
                  <a:pt x="1924665" y="1951734"/>
                  <a:pt x="1820881" y="2038819"/>
                  <a:pt x="1702880" y="2102528"/>
                </a:cubicBezTo>
                <a:lnTo>
                  <a:pt x="1746400" y="2349308"/>
                </a:lnTo>
                <a:lnTo>
                  <a:pt x="1558286" y="2417776"/>
                </a:lnTo>
                <a:lnTo>
                  <a:pt x="1432998" y="2200757"/>
                </a:lnTo>
                <a:cubicBezTo>
                  <a:pt x="1301652" y="2227803"/>
                  <a:pt x="1166172" y="2227803"/>
                  <a:pt x="1034826" y="2200757"/>
                </a:cubicBezTo>
                <a:lnTo>
                  <a:pt x="909538" y="2417776"/>
                </a:lnTo>
                <a:lnTo>
                  <a:pt x="721424" y="2349308"/>
                </a:lnTo>
                <a:lnTo>
                  <a:pt x="764944" y="2102528"/>
                </a:lnTo>
                <a:cubicBezTo>
                  <a:pt x="646942" y="2038819"/>
                  <a:pt x="543159" y="1951734"/>
                  <a:pt x="459927" y="1846588"/>
                </a:cubicBezTo>
                <a:lnTo>
                  <a:pt x="224454" y="1932301"/>
                </a:lnTo>
                <a:lnTo>
                  <a:pt x="124360" y="1758934"/>
                </a:lnTo>
                <a:lnTo>
                  <a:pt x="316326" y="1597864"/>
                </a:lnTo>
                <a:cubicBezTo>
                  <a:pt x="266883" y="1473210"/>
                  <a:pt x="243357" y="1339788"/>
                  <a:pt x="247184" y="1205741"/>
                </a:cubicBezTo>
                <a:lnTo>
                  <a:pt x="11706" y="1120042"/>
                </a:lnTo>
                <a:lnTo>
                  <a:pt x="46468" y="922896"/>
                </a:lnTo>
                <a:lnTo>
                  <a:pt x="297057" y="922903"/>
                </a:lnTo>
                <a:cubicBezTo>
                  <a:pt x="339308" y="795631"/>
                  <a:pt x="407047" y="678302"/>
                  <a:pt x="496143" y="578076"/>
                </a:cubicBezTo>
                <a:lnTo>
                  <a:pt x="370843" y="361063"/>
                </a:lnTo>
                <a:lnTo>
                  <a:pt x="524194" y="232386"/>
                </a:lnTo>
                <a:lnTo>
                  <a:pt x="716152" y="393466"/>
                </a:lnTo>
                <a:cubicBezTo>
                  <a:pt x="830327" y="323128"/>
                  <a:pt x="957636" y="276791"/>
                  <a:pt x="1090311" y="257283"/>
                </a:cubicBezTo>
                <a:lnTo>
                  <a:pt x="1133819" y="10501"/>
                </a:lnTo>
                <a:lnTo>
                  <a:pt x="1334005" y="10501"/>
                </a:lnTo>
                <a:lnTo>
                  <a:pt x="1377513" y="257283"/>
                </a:lnTo>
                <a:cubicBezTo>
                  <a:pt x="1510188" y="276791"/>
                  <a:pt x="1637497" y="323128"/>
                  <a:pt x="1751672" y="393466"/>
                </a:cubicBezTo>
                <a:close/>
              </a:path>
            </a:pathLst>
          </a:custGeom>
          <a:solidFill>
            <a:srgbClr val="C81812"/>
          </a:solidFill>
          <a:ln w="12700">
            <a:solidFill>
              <a:srgbClr val="FFFFFF"/>
            </a:solidFill>
            <a:miter lim="800000"/>
          </a:ln>
        </p:spPr>
        <p:txBody>
          <a:bodyPr lIns="521542" tIns="603476" rIns="521542" bIns="646636"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点击添加文字信息</a:t>
            </a:r>
            <a:endParaRPr lang="zh-CN" altLang="en-US" sz="2000">
              <a:solidFill>
                <a:schemeClr val="bg1"/>
              </a:solidFill>
              <a:latin typeface="宋体" panose="02010600030101010101" pitchFamily="2" charset="-122"/>
              <a:sym typeface="宋体" panose="02010600030101010101" pitchFamily="2" charset="-122"/>
            </a:endParaRPr>
          </a:p>
        </p:txBody>
      </p:sp>
      <p:sp>
        <p:nvSpPr>
          <p:cNvPr id="27653" name="任意多边形 2"/>
          <p:cNvSpPr>
            <a:spLocks noChangeArrowheads="1"/>
          </p:cNvSpPr>
          <p:nvPr/>
        </p:nvSpPr>
        <p:spPr bwMode="auto">
          <a:xfrm>
            <a:off x="3362325" y="2451100"/>
            <a:ext cx="1793875" cy="1793875"/>
          </a:xfrm>
          <a:custGeom>
            <a:avLst/>
            <a:gdLst>
              <a:gd name="T0" fmla="*/ 1340906 w 1794781"/>
              <a:gd name="T1" fmla="*/ 453885 h 1794781"/>
              <a:gd name="T2" fmla="*/ 1605296 w 1794781"/>
              <a:gd name="T3" fmla="*/ 374202 h 1794781"/>
              <a:gd name="T4" fmla="*/ 1702583 w 1794781"/>
              <a:gd name="T5" fmla="*/ 542707 h 1794781"/>
              <a:gd name="T6" fmla="*/ 1501381 w 1794781"/>
              <a:gd name="T7" fmla="*/ 731833 h 1794781"/>
              <a:gd name="T8" fmla="*/ 1501381 w 1794781"/>
              <a:gd name="T9" fmla="*/ 1060231 h 1794781"/>
              <a:gd name="T10" fmla="*/ 1702583 w 1794781"/>
              <a:gd name="T11" fmla="*/ 1249358 h 1794781"/>
              <a:gd name="T12" fmla="*/ 1605296 w 1794781"/>
              <a:gd name="T13" fmla="*/ 1417863 h 1794781"/>
              <a:gd name="T14" fmla="*/ 1340906 w 1794781"/>
              <a:gd name="T15" fmla="*/ 1338180 h 1794781"/>
              <a:gd name="T16" fmla="*/ 1056505 w 1794781"/>
              <a:gd name="T17" fmla="*/ 1502379 h 1794781"/>
              <a:gd name="T18" fmla="*/ 993318 w 1794781"/>
              <a:gd name="T19" fmla="*/ 1771188 h 1794781"/>
              <a:gd name="T20" fmla="*/ 798746 w 1794781"/>
              <a:gd name="T21" fmla="*/ 1771188 h 1794781"/>
              <a:gd name="T22" fmla="*/ 735558 w 1794781"/>
              <a:gd name="T23" fmla="*/ 1502378 h 1794781"/>
              <a:gd name="T24" fmla="*/ 451157 w 1794781"/>
              <a:gd name="T25" fmla="*/ 1338179 h 1794781"/>
              <a:gd name="T26" fmla="*/ 186769 w 1794781"/>
              <a:gd name="T27" fmla="*/ 1417863 h 1794781"/>
              <a:gd name="T28" fmla="*/ 89482 w 1794781"/>
              <a:gd name="T29" fmla="*/ 1249358 h 1794781"/>
              <a:gd name="T30" fmla="*/ 290683 w 1794781"/>
              <a:gd name="T31" fmla="*/ 1060231 h 1794781"/>
              <a:gd name="T32" fmla="*/ 290683 w 1794781"/>
              <a:gd name="T33" fmla="*/ 731833 h 1794781"/>
              <a:gd name="T34" fmla="*/ 89482 w 1794781"/>
              <a:gd name="T35" fmla="*/ 542707 h 1794781"/>
              <a:gd name="T36" fmla="*/ 186769 w 1794781"/>
              <a:gd name="T37" fmla="*/ 374202 h 1794781"/>
              <a:gd name="T38" fmla="*/ 451158 w 1794781"/>
              <a:gd name="T39" fmla="*/ 453885 h 1794781"/>
              <a:gd name="T40" fmla="*/ 735559 w 1794781"/>
              <a:gd name="T41" fmla="*/ 289686 h 1794781"/>
              <a:gd name="T42" fmla="*/ 798746 w 1794781"/>
              <a:gd name="T43" fmla="*/ 20875 h 1794781"/>
              <a:gd name="T44" fmla="*/ 993318 w 1794781"/>
              <a:gd name="T45" fmla="*/ 20875 h 1794781"/>
              <a:gd name="T46" fmla="*/ 1056506 w 1794781"/>
              <a:gd name="T47" fmla="*/ 289687 h 1794781"/>
              <a:gd name="T48" fmla="*/ 1340907 w 1794781"/>
              <a:gd name="T49" fmla="*/ 453886 h 1794781"/>
              <a:gd name="T50" fmla="*/ 1340906 w 1794781"/>
              <a:gd name="T51" fmla="*/ 453885 h 17947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94781"/>
              <a:gd name="T79" fmla="*/ 0 h 1794781"/>
              <a:gd name="T80" fmla="*/ 1794781 w 1794781"/>
              <a:gd name="T81" fmla="*/ 1794781 h 179478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94781" h="1794781">
                <a:moveTo>
                  <a:pt x="1342939" y="454572"/>
                </a:moveTo>
                <a:lnTo>
                  <a:pt x="1607730" y="374769"/>
                </a:lnTo>
                <a:lnTo>
                  <a:pt x="1705164" y="543529"/>
                </a:lnTo>
                <a:lnTo>
                  <a:pt x="1503657" y="732943"/>
                </a:lnTo>
                <a:cubicBezTo>
                  <a:pt x="1532867" y="840629"/>
                  <a:pt x="1532867" y="954152"/>
                  <a:pt x="1503657" y="1061838"/>
                </a:cubicBezTo>
                <a:lnTo>
                  <a:pt x="1705164" y="1251252"/>
                </a:lnTo>
                <a:lnTo>
                  <a:pt x="1607730" y="1420012"/>
                </a:lnTo>
                <a:lnTo>
                  <a:pt x="1342939" y="1340209"/>
                </a:lnTo>
                <a:cubicBezTo>
                  <a:pt x="1264285" y="1419348"/>
                  <a:pt x="1165971" y="1476110"/>
                  <a:pt x="1058107" y="1504657"/>
                </a:cubicBezTo>
                <a:lnTo>
                  <a:pt x="994824" y="1773873"/>
                </a:lnTo>
                <a:lnTo>
                  <a:pt x="799957" y="1773873"/>
                </a:lnTo>
                <a:lnTo>
                  <a:pt x="736673" y="1504656"/>
                </a:lnTo>
                <a:cubicBezTo>
                  <a:pt x="628809" y="1476109"/>
                  <a:pt x="530496" y="1419348"/>
                  <a:pt x="451841" y="1340208"/>
                </a:cubicBezTo>
                <a:lnTo>
                  <a:pt x="187051" y="1420012"/>
                </a:lnTo>
                <a:lnTo>
                  <a:pt x="89617" y="1251252"/>
                </a:lnTo>
                <a:lnTo>
                  <a:pt x="291124" y="1061838"/>
                </a:lnTo>
                <a:cubicBezTo>
                  <a:pt x="261914" y="954152"/>
                  <a:pt x="261914" y="840629"/>
                  <a:pt x="291124" y="732943"/>
                </a:cubicBezTo>
                <a:lnTo>
                  <a:pt x="89617" y="543529"/>
                </a:lnTo>
                <a:lnTo>
                  <a:pt x="187051" y="374769"/>
                </a:lnTo>
                <a:lnTo>
                  <a:pt x="451842" y="454572"/>
                </a:lnTo>
                <a:cubicBezTo>
                  <a:pt x="530496" y="375433"/>
                  <a:pt x="628810" y="318671"/>
                  <a:pt x="736674" y="290124"/>
                </a:cubicBezTo>
                <a:lnTo>
                  <a:pt x="799957" y="20908"/>
                </a:lnTo>
                <a:lnTo>
                  <a:pt x="994824" y="20908"/>
                </a:lnTo>
                <a:lnTo>
                  <a:pt x="1058108" y="290125"/>
                </a:lnTo>
                <a:cubicBezTo>
                  <a:pt x="1165972" y="318672"/>
                  <a:pt x="1264285" y="375433"/>
                  <a:pt x="1342940" y="454573"/>
                </a:cubicBezTo>
                <a:lnTo>
                  <a:pt x="1342939" y="454572"/>
                </a:lnTo>
                <a:close/>
              </a:path>
            </a:pathLst>
          </a:custGeom>
          <a:solidFill>
            <a:srgbClr val="595959"/>
          </a:solidFill>
          <a:ln w="12700">
            <a:solidFill>
              <a:srgbClr val="FFFFFF"/>
            </a:solidFill>
            <a:miter lim="800000"/>
          </a:ln>
        </p:spPr>
        <p:txBody>
          <a:bodyPr lIns="472162" tIns="474892" rIns="472162" bIns="474892"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点击添加文字信息</a:t>
            </a:r>
            <a:endParaRPr lang="zh-CN" altLang="en-US" sz="1600">
              <a:solidFill>
                <a:schemeClr val="bg1"/>
              </a:solidFill>
              <a:latin typeface="宋体" panose="02010600030101010101" pitchFamily="2" charset="-122"/>
              <a:sym typeface="宋体" panose="02010600030101010101" pitchFamily="2" charset="-122"/>
            </a:endParaRPr>
          </a:p>
        </p:txBody>
      </p:sp>
      <p:sp>
        <p:nvSpPr>
          <p:cNvPr id="27654" name="任意多边形 3"/>
          <p:cNvSpPr>
            <a:spLocks noChangeArrowheads="1"/>
          </p:cNvSpPr>
          <p:nvPr/>
        </p:nvSpPr>
        <p:spPr bwMode="auto">
          <a:xfrm>
            <a:off x="4170363" y="1016000"/>
            <a:ext cx="2154237" cy="2152650"/>
          </a:xfrm>
          <a:custGeom>
            <a:avLst/>
            <a:gdLst>
              <a:gd name="T0" fmla="*/ 2418976 w 1758519"/>
              <a:gd name="T1" fmla="*/ 816991 h 1758519"/>
              <a:gd name="T2" fmla="*/ 2895931 w 1758519"/>
              <a:gd name="T3" fmla="*/ 673563 h 1758519"/>
              <a:gd name="T4" fmla="*/ 3071432 w 1758519"/>
              <a:gd name="T5" fmla="*/ 976870 h 1758519"/>
              <a:gd name="T6" fmla="*/ 2708467 w 1758519"/>
              <a:gd name="T7" fmla="*/ 1317300 h 1758519"/>
              <a:gd name="T8" fmla="*/ 2708467 w 1758519"/>
              <a:gd name="T9" fmla="*/ 1908416 h 1758519"/>
              <a:gd name="T10" fmla="*/ 3071432 w 1758519"/>
              <a:gd name="T11" fmla="*/ 2248846 h 1758519"/>
              <a:gd name="T12" fmla="*/ 2895931 w 1758519"/>
              <a:gd name="T13" fmla="*/ 2552152 h 1758519"/>
              <a:gd name="T14" fmla="*/ 2418976 w 1758519"/>
              <a:gd name="T15" fmla="*/ 2408725 h 1758519"/>
              <a:gd name="T16" fmla="*/ 1905920 w 1758519"/>
              <a:gd name="T17" fmla="*/ 2704282 h 1758519"/>
              <a:gd name="T18" fmla="*/ 1791929 w 1758519"/>
              <a:gd name="T19" fmla="*/ 3188140 h 1758519"/>
              <a:gd name="T20" fmla="*/ 1440927 w 1758519"/>
              <a:gd name="T21" fmla="*/ 3188140 h 1758519"/>
              <a:gd name="T22" fmla="*/ 1326936 w 1758519"/>
              <a:gd name="T23" fmla="*/ 2704282 h 1758519"/>
              <a:gd name="T24" fmla="*/ 813880 w 1758519"/>
              <a:gd name="T25" fmla="*/ 2408725 h 1758519"/>
              <a:gd name="T26" fmla="*/ 336925 w 1758519"/>
              <a:gd name="T27" fmla="*/ 2552152 h 1758519"/>
              <a:gd name="T28" fmla="*/ 161423 w 1758519"/>
              <a:gd name="T29" fmla="*/ 2248846 h 1758519"/>
              <a:gd name="T30" fmla="*/ 524388 w 1758519"/>
              <a:gd name="T31" fmla="*/ 1908416 h 1758519"/>
              <a:gd name="T32" fmla="*/ 524388 w 1758519"/>
              <a:gd name="T33" fmla="*/ 1317300 h 1758519"/>
              <a:gd name="T34" fmla="*/ 161423 w 1758519"/>
              <a:gd name="T35" fmla="*/ 976870 h 1758519"/>
              <a:gd name="T36" fmla="*/ 336925 w 1758519"/>
              <a:gd name="T37" fmla="*/ 673563 h 1758519"/>
              <a:gd name="T38" fmla="*/ 813880 w 1758519"/>
              <a:gd name="T39" fmla="*/ 816991 h 1758519"/>
              <a:gd name="T40" fmla="*/ 1326936 w 1758519"/>
              <a:gd name="T41" fmla="*/ 521434 h 1758519"/>
              <a:gd name="T42" fmla="*/ 1440927 w 1758519"/>
              <a:gd name="T43" fmla="*/ 37576 h 1758519"/>
              <a:gd name="T44" fmla="*/ 1791929 w 1758519"/>
              <a:gd name="T45" fmla="*/ 37576 h 1758519"/>
              <a:gd name="T46" fmla="*/ 1905920 w 1758519"/>
              <a:gd name="T47" fmla="*/ 521434 h 1758519"/>
              <a:gd name="T48" fmla="*/ 2418976 w 1758519"/>
              <a:gd name="T49" fmla="*/ 816991 h 17585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8519"/>
              <a:gd name="T76" fmla="*/ 0 h 1758519"/>
              <a:gd name="T77" fmla="*/ 1758519 w 1758519"/>
              <a:gd name="T78" fmla="*/ 1758519 h 17585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8519" h="1758519">
                <a:moveTo>
                  <a:pt x="1131866" y="444823"/>
                </a:moveTo>
                <a:lnTo>
                  <a:pt x="1319956" y="328329"/>
                </a:lnTo>
                <a:lnTo>
                  <a:pt x="1430189" y="438563"/>
                </a:lnTo>
                <a:lnTo>
                  <a:pt x="1313696" y="626653"/>
                </a:lnTo>
                <a:cubicBezTo>
                  <a:pt x="1358564" y="703819"/>
                  <a:pt x="1382070" y="791543"/>
                  <a:pt x="1381796" y="880805"/>
                </a:cubicBezTo>
                <a:lnTo>
                  <a:pt x="1576727" y="985449"/>
                </a:lnTo>
                <a:lnTo>
                  <a:pt x="1536379" y="1136031"/>
                </a:lnTo>
                <a:lnTo>
                  <a:pt x="1315241" y="1129190"/>
                </a:lnTo>
                <a:cubicBezTo>
                  <a:pt x="1270848" y="1206629"/>
                  <a:pt x="1206629" y="1270848"/>
                  <a:pt x="1129190" y="1315241"/>
                </a:cubicBezTo>
                <a:lnTo>
                  <a:pt x="1136030" y="1536379"/>
                </a:lnTo>
                <a:lnTo>
                  <a:pt x="985449" y="1576727"/>
                </a:lnTo>
                <a:lnTo>
                  <a:pt x="880804" y="1381795"/>
                </a:lnTo>
                <a:cubicBezTo>
                  <a:pt x="791542" y="1382070"/>
                  <a:pt x="703819" y="1358564"/>
                  <a:pt x="626653" y="1313696"/>
                </a:cubicBezTo>
                <a:lnTo>
                  <a:pt x="438563" y="1430190"/>
                </a:lnTo>
                <a:lnTo>
                  <a:pt x="328330" y="1319956"/>
                </a:lnTo>
                <a:lnTo>
                  <a:pt x="444823" y="1131866"/>
                </a:lnTo>
                <a:cubicBezTo>
                  <a:pt x="399955" y="1054700"/>
                  <a:pt x="376449" y="966976"/>
                  <a:pt x="376723" y="877714"/>
                </a:cubicBezTo>
                <a:lnTo>
                  <a:pt x="181792" y="773070"/>
                </a:lnTo>
                <a:lnTo>
                  <a:pt x="222140" y="622488"/>
                </a:lnTo>
                <a:lnTo>
                  <a:pt x="443278" y="629329"/>
                </a:lnTo>
                <a:cubicBezTo>
                  <a:pt x="487671" y="551890"/>
                  <a:pt x="551890" y="487671"/>
                  <a:pt x="629329" y="443278"/>
                </a:cubicBezTo>
                <a:lnTo>
                  <a:pt x="622489" y="222140"/>
                </a:lnTo>
                <a:lnTo>
                  <a:pt x="773070" y="181792"/>
                </a:lnTo>
                <a:lnTo>
                  <a:pt x="877715" y="376724"/>
                </a:lnTo>
                <a:cubicBezTo>
                  <a:pt x="966977" y="376449"/>
                  <a:pt x="1054700" y="399955"/>
                  <a:pt x="1131866" y="444823"/>
                </a:cubicBezTo>
                <a:close/>
              </a:path>
            </a:pathLst>
          </a:custGeom>
          <a:solidFill>
            <a:srgbClr val="C81812"/>
          </a:solidFill>
          <a:ln w="12700">
            <a:solidFill>
              <a:srgbClr val="FFFFFF"/>
            </a:solidFill>
            <a:miter lim="800000"/>
          </a:ln>
        </p:spPr>
        <p:txBody>
          <a:bodyPr lIns="601085" tIns="601085" rIns="601085" bIns="60108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spcAft>
                <a:spcPct val="35000"/>
              </a:spcAft>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点击添加文字信息</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8" name="文本框 7"/>
          <p:cNvSpPr>
            <a:spLocks noChangeArrowheads="1"/>
          </p:cNvSpPr>
          <p:nvPr/>
        </p:nvSpPr>
        <p:spPr bwMode="auto">
          <a:xfrm>
            <a:off x="2062163" y="4381500"/>
            <a:ext cx="2678112"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a:solidFill>
                  <a:srgbClr val="000000"/>
                </a:solidFill>
                <a:latin typeface="微软雅黑" panose="020B0503020204020204" pitchFamily="34" charset="-122"/>
                <a:ea typeface="微软雅黑" panose="020B0503020204020204" pitchFamily="34" charset="-122"/>
                <a:sym typeface="宋体" panose="02010600030101010101" pitchFamily="2" charset="-122"/>
              </a:rPr>
              <a:t>        添加标题</a:t>
            </a:r>
            <a:endParaRPr lang="en-US" altLang="zh-CN" sz="2000" b="1">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en-US" altLang="zh-CN" sz="1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altLang="zh-CN" sz="1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8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7659" name="文本框 8"/>
          <p:cNvSpPr>
            <a:spLocks noChangeArrowheads="1"/>
          </p:cNvSpPr>
          <p:nvPr/>
        </p:nvSpPr>
        <p:spPr bwMode="auto">
          <a:xfrm>
            <a:off x="7134225" y="1403350"/>
            <a:ext cx="2679700"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a:solidFill>
                  <a:srgbClr val="F54251"/>
                </a:solidFill>
                <a:latin typeface="微软雅黑" panose="020B0503020204020204" pitchFamily="34" charset="-122"/>
                <a:ea typeface="微软雅黑" panose="020B0503020204020204" pitchFamily="34" charset="-122"/>
                <a:sym typeface="宋体" panose="02010600030101010101" pitchFamily="2" charset="-122"/>
              </a:rPr>
              <a:t>         添加标题</a:t>
            </a:r>
            <a:endParaRPr lang="en-US" altLang="zh-CN" sz="2000" b="1">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en-US" altLang="zh-CN" sz="1800">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altLang="zh-CN" sz="1800">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7660" name="文本框 9"/>
          <p:cNvSpPr>
            <a:spLocks noChangeArrowheads="1"/>
          </p:cNvSpPr>
          <p:nvPr/>
        </p:nvSpPr>
        <p:spPr bwMode="auto">
          <a:xfrm>
            <a:off x="7885113" y="4154488"/>
            <a:ext cx="2678112"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a:solidFill>
                  <a:srgbClr val="F54251"/>
                </a:solidFill>
                <a:latin typeface="微软雅黑" panose="020B0503020204020204" pitchFamily="34" charset="-122"/>
                <a:ea typeface="微软雅黑" panose="020B0503020204020204" pitchFamily="34" charset="-122"/>
                <a:sym typeface="宋体" panose="02010600030101010101" pitchFamily="2" charset="-122"/>
              </a:rPr>
              <a:t>        添加标题</a:t>
            </a:r>
            <a:endParaRPr lang="en-US" altLang="zh-CN" sz="2000" b="1">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en-US" altLang="zh-CN" sz="1800">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altLang="zh-CN" sz="1800">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00000"/>
              </a:lnSpc>
              <a:spcBef>
                <a:spcPct val="0"/>
              </a:spcBef>
              <a:buFont typeface="Arial" panose="020B0604020202020204" pitchFamily="34" charset="0"/>
              <a:buNone/>
            </a:pPr>
            <a:r>
              <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rPr>
              <a:t>点击此处添加文字说明</a:t>
            </a:r>
            <a:endParaRPr lang="zh-CN" altLang="en-US" sz="1800">
              <a:solidFill>
                <a:srgbClr val="F54251"/>
              </a:solidFill>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ext Box 3"/>
          <p:cNvSpPr>
            <a:spLocks noChangeArrowheads="1"/>
          </p:cNvSpPr>
          <p:nvPr/>
        </p:nvSpPr>
        <p:spPr bwMode="auto">
          <a:xfrm>
            <a:off x="5632450" y="3129598"/>
            <a:ext cx="3876675"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dirty="0" smtClean="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2016</a:t>
            </a:r>
            <a:r>
              <a:rPr lang="zh-CN" altLang="en-US" sz="3200" dirty="0" smtClean="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年</a:t>
            </a:r>
            <a:endParaRPr lang="zh-CN" altLang="en-US" sz="3200"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7200" b="1"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工作重点</a:t>
            </a:r>
            <a:endParaRPr lang="zh-CN" altLang="en-US" sz="1800" dirty="0">
              <a:solidFill>
                <a:schemeClr val="tx1">
                  <a:lumMod val="95000"/>
                  <a:lumOff val="5000"/>
                </a:schemeClr>
              </a:solidFill>
              <a:latin typeface="华文行楷" panose="02010800040101010101" pitchFamily="2" charset="-122"/>
              <a:ea typeface="华文行楷" panose="02010800040101010101" pitchFamily="2" charset="-122"/>
            </a:endParaRPr>
          </a:p>
        </p:txBody>
      </p:sp>
      <p:sp>
        <p:nvSpPr>
          <p:cNvPr id="28676" name="矩形 13"/>
          <p:cNvSpPr>
            <a:spLocks noChangeArrowheads="1"/>
          </p:cNvSpPr>
          <p:nvPr/>
        </p:nvSpPr>
        <p:spPr bwMode="auto">
          <a:xfrm>
            <a:off x="5632450" y="2607310"/>
            <a:ext cx="30368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The focus of work in 2015</a:t>
            </a:r>
            <a:endParaRPr lang="zh-CN" altLang="en-US" sz="1800">
              <a:solidFill>
                <a:schemeClr val="tx1">
                  <a:lumMod val="95000"/>
                  <a:lumOff val="5000"/>
                </a:schemeClr>
              </a:solidFill>
              <a:latin typeface="Arial" panose="020B0604020202020204" pitchFamily="34" charset="0"/>
            </a:endParaRPr>
          </a:p>
        </p:txBody>
      </p:sp>
      <p:sp>
        <p:nvSpPr>
          <p:cNvPr id="28677" name="直接连接符 15"/>
          <p:cNvSpPr>
            <a:spLocks noChangeShapeType="1"/>
          </p:cNvSpPr>
          <p:nvPr/>
        </p:nvSpPr>
        <p:spPr bwMode="auto">
          <a:xfrm>
            <a:off x="5632450" y="3021648"/>
            <a:ext cx="4319588" cy="1587"/>
          </a:xfrm>
          <a:prstGeom prst="line">
            <a:avLst/>
          </a:prstGeom>
          <a:noFill/>
          <a:ln w="6350">
            <a:solidFill>
              <a:schemeClr val="tx1"/>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95000"/>
                  <a:lumOff val="5000"/>
                </a:schemeClr>
              </a:solidFill>
            </a:endParaRPr>
          </a:p>
        </p:txBody>
      </p:sp>
      <p:grpSp>
        <p:nvGrpSpPr>
          <p:cNvPr id="28678" name="组合 5"/>
          <p:cNvGrpSpPr/>
          <p:nvPr/>
        </p:nvGrpSpPr>
        <p:grpSpPr bwMode="auto">
          <a:xfrm>
            <a:off x="10414000" y="0"/>
            <a:ext cx="1247775" cy="1254125"/>
            <a:chOff x="0" y="0"/>
            <a:chExt cx="1247245" cy="1253579"/>
          </a:xfrm>
        </p:grpSpPr>
        <p:sp>
          <p:nvSpPr>
            <p:cNvPr id="28680" name="任意多边形 6"/>
            <p:cNvSpPr>
              <a:spLocks noChangeArrowheads="1"/>
            </p:cNvSpPr>
            <p:nvPr/>
          </p:nvSpPr>
          <p:spPr bwMode="auto">
            <a:xfrm>
              <a:off x="198647" y="0"/>
              <a:ext cx="849951" cy="1253579"/>
            </a:xfrm>
            <a:custGeom>
              <a:avLst/>
              <a:gdLst>
                <a:gd name="T0" fmla="*/ 0 w 1143000"/>
                <a:gd name="T1" fmla="*/ 0 h 1253613"/>
                <a:gd name="T2" fmla="*/ 469991 w 1143000"/>
                <a:gd name="T3" fmla="*/ 0 h 1253613"/>
                <a:gd name="T4" fmla="*/ 469991 w 1143000"/>
                <a:gd name="T5" fmla="*/ 1253511 h 1253613"/>
                <a:gd name="T6" fmla="*/ 466171 w 1143000"/>
                <a:gd name="T7" fmla="*/ 1253511 h 1253613"/>
                <a:gd name="T8" fmla="*/ 234995 w 1143000"/>
                <a:gd name="T9" fmla="*/ 840047 h 1253613"/>
                <a:gd name="T10" fmla="*/ 3819 w 1143000"/>
                <a:gd name="T11" fmla="*/ 1253511 h 1253613"/>
                <a:gd name="T12" fmla="*/ 0 w 1143000"/>
                <a:gd name="T13" fmla="*/ 1253511 h 1253613"/>
                <a:gd name="T14" fmla="*/ 0 60000 65536"/>
                <a:gd name="T15" fmla="*/ 0 60000 65536"/>
                <a:gd name="T16" fmla="*/ 0 60000 65536"/>
                <a:gd name="T17" fmla="*/ 0 60000 65536"/>
                <a:gd name="T18" fmla="*/ 0 60000 65536"/>
                <a:gd name="T19" fmla="*/ 0 60000 65536"/>
                <a:gd name="T20" fmla="*/ 0 60000 65536"/>
                <a:gd name="T21" fmla="*/ 0 w 1143000"/>
                <a:gd name="T22" fmla="*/ 0 h 1253613"/>
                <a:gd name="T23" fmla="*/ 1143000 w 1143000"/>
                <a:gd name="T24" fmla="*/ 1253613 h 12536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3000" h="1253613">
                  <a:moveTo>
                    <a:pt x="0" y="0"/>
                  </a:moveTo>
                  <a:lnTo>
                    <a:pt x="1143000" y="0"/>
                  </a:lnTo>
                  <a:lnTo>
                    <a:pt x="1143000" y="1253613"/>
                  </a:lnTo>
                  <a:lnTo>
                    <a:pt x="1133711" y="1253613"/>
                  </a:lnTo>
                  <a:lnTo>
                    <a:pt x="571500" y="840116"/>
                  </a:lnTo>
                  <a:lnTo>
                    <a:pt x="9288" y="1253613"/>
                  </a:lnTo>
                  <a:lnTo>
                    <a:pt x="0" y="1253613"/>
                  </a:lnTo>
                  <a:lnTo>
                    <a:pt x="0" y="0"/>
                  </a:lnTo>
                  <a:close/>
                </a:path>
              </a:pathLst>
            </a:custGeom>
            <a:solidFill>
              <a:schemeClr val="tx1"/>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8681" name="矩形 7"/>
            <p:cNvSpPr>
              <a:spLocks noChangeArrowheads="1"/>
            </p:cNvSpPr>
            <p:nvPr/>
          </p:nvSpPr>
          <p:spPr bwMode="auto">
            <a:xfrm>
              <a:off x="0" y="387693"/>
              <a:ext cx="12472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2" name="直接连接符 9"/>
            <p:cNvSpPr>
              <a:spLocks noChangeShapeType="1"/>
            </p:cNvSpPr>
            <p:nvPr/>
          </p:nvSpPr>
          <p:spPr bwMode="auto">
            <a:xfrm>
              <a:off x="263622" y="440871"/>
              <a:ext cx="720000" cy="1"/>
            </a:xfrm>
            <a:prstGeom prst="line">
              <a:avLst/>
            </a:prstGeom>
            <a:noFill/>
            <a:ln w="63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28683" name="矩形 10"/>
            <p:cNvSpPr>
              <a:spLocks noChangeArrowheads="1"/>
            </p:cNvSpPr>
            <p:nvPr/>
          </p:nvSpPr>
          <p:spPr bwMode="auto">
            <a:xfrm>
              <a:off x="0" y="141160"/>
              <a:ext cx="12472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68823" y="849728"/>
            <a:ext cx="3681165" cy="5252739"/>
          </a:xfrm>
          <a:prstGeom prst="rect">
            <a:avLst/>
          </a:prstGeom>
        </p:spPr>
      </p:pic>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流程图: 延期 2"/>
          <p:cNvSpPr>
            <a:spLocks noChangeArrowheads="1"/>
          </p:cNvSpPr>
          <p:nvPr/>
        </p:nvSpPr>
        <p:spPr bwMode="auto">
          <a:xfrm>
            <a:off x="1797050" y="844550"/>
            <a:ext cx="2709863" cy="1295400"/>
          </a:xfrm>
          <a:prstGeom prst="flowChartDelay">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1" name="流程图: 延期 3"/>
          <p:cNvSpPr>
            <a:spLocks noChangeArrowheads="1"/>
          </p:cNvSpPr>
          <p:nvPr/>
        </p:nvSpPr>
        <p:spPr bwMode="auto">
          <a:xfrm rot="10800000">
            <a:off x="4605338" y="768350"/>
            <a:ext cx="5980112" cy="1446213"/>
          </a:xfrm>
          <a:prstGeom prst="flowChartDelay">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2" name="流程图: 终止 4"/>
          <p:cNvSpPr>
            <a:spLocks noChangeArrowheads="1"/>
          </p:cNvSpPr>
          <p:nvPr/>
        </p:nvSpPr>
        <p:spPr bwMode="auto">
          <a:xfrm>
            <a:off x="3989388" y="1374775"/>
            <a:ext cx="1133475" cy="265113"/>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3" name="流程图: 联系 5"/>
          <p:cNvSpPr>
            <a:spLocks noChangeArrowheads="1"/>
          </p:cNvSpPr>
          <p:nvPr/>
        </p:nvSpPr>
        <p:spPr bwMode="auto">
          <a:xfrm>
            <a:off x="4733925" y="1311275"/>
            <a:ext cx="392113" cy="392113"/>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4" name="流程图: 联系 6"/>
          <p:cNvSpPr>
            <a:spLocks noChangeArrowheads="1"/>
          </p:cNvSpPr>
          <p:nvPr/>
        </p:nvSpPr>
        <p:spPr bwMode="auto">
          <a:xfrm>
            <a:off x="3962400" y="1311275"/>
            <a:ext cx="392113" cy="392113"/>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5" name="流程图: 延期 10"/>
          <p:cNvSpPr>
            <a:spLocks noChangeArrowheads="1"/>
          </p:cNvSpPr>
          <p:nvPr/>
        </p:nvSpPr>
        <p:spPr bwMode="auto">
          <a:xfrm rot="10800000">
            <a:off x="7875588" y="2755900"/>
            <a:ext cx="2709862" cy="1295400"/>
          </a:xfrm>
          <a:prstGeom prst="flowChartDelay">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6" name="流程图: 延期 11"/>
          <p:cNvSpPr>
            <a:spLocks noChangeArrowheads="1"/>
          </p:cNvSpPr>
          <p:nvPr/>
        </p:nvSpPr>
        <p:spPr bwMode="auto">
          <a:xfrm>
            <a:off x="1797050" y="2681288"/>
            <a:ext cx="5981700" cy="1444625"/>
          </a:xfrm>
          <a:prstGeom prst="flowChartDelay">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7" name="流程图: 终止 12"/>
          <p:cNvSpPr>
            <a:spLocks noChangeArrowheads="1"/>
          </p:cNvSpPr>
          <p:nvPr/>
        </p:nvSpPr>
        <p:spPr bwMode="auto">
          <a:xfrm rot="10800000">
            <a:off x="7261225" y="3254375"/>
            <a:ext cx="1131888" cy="266700"/>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8" name="流程图: 联系 13"/>
          <p:cNvSpPr>
            <a:spLocks noChangeArrowheads="1"/>
          </p:cNvSpPr>
          <p:nvPr/>
        </p:nvSpPr>
        <p:spPr bwMode="auto">
          <a:xfrm rot="10800000">
            <a:off x="7256463" y="3190875"/>
            <a:ext cx="393700" cy="393700"/>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9" name="流程图: 联系 14"/>
          <p:cNvSpPr>
            <a:spLocks noChangeArrowheads="1"/>
          </p:cNvSpPr>
          <p:nvPr/>
        </p:nvSpPr>
        <p:spPr bwMode="auto">
          <a:xfrm rot="10800000">
            <a:off x="8027988" y="3190875"/>
            <a:ext cx="393700" cy="393700"/>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10" name="流程图: 延期 17"/>
          <p:cNvSpPr>
            <a:spLocks noChangeArrowheads="1"/>
          </p:cNvSpPr>
          <p:nvPr/>
        </p:nvSpPr>
        <p:spPr bwMode="auto">
          <a:xfrm>
            <a:off x="1797050" y="4697413"/>
            <a:ext cx="2709863" cy="1295400"/>
          </a:xfrm>
          <a:prstGeom prst="flowChartDelay">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11" name="流程图: 延期 18"/>
          <p:cNvSpPr>
            <a:spLocks noChangeArrowheads="1"/>
          </p:cNvSpPr>
          <p:nvPr/>
        </p:nvSpPr>
        <p:spPr bwMode="auto">
          <a:xfrm rot="10800000">
            <a:off x="4605338" y="4622800"/>
            <a:ext cx="5980112" cy="1444625"/>
          </a:xfrm>
          <a:prstGeom prst="flowChartDelay">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12" name="流程图: 终止 19"/>
          <p:cNvSpPr>
            <a:spLocks noChangeArrowheads="1"/>
          </p:cNvSpPr>
          <p:nvPr/>
        </p:nvSpPr>
        <p:spPr bwMode="auto">
          <a:xfrm>
            <a:off x="3989388" y="5227638"/>
            <a:ext cx="1133475" cy="265112"/>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13" name="流程图: 联系 20"/>
          <p:cNvSpPr>
            <a:spLocks noChangeArrowheads="1"/>
          </p:cNvSpPr>
          <p:nvPr/>
        </p:nvSpPr>
        <p:spPr bwMode="auto">
          <a:xfrm>
            <a:off x="4733925" y="5164138"/>
            <a:ext cx="392113" cy="392112"/>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14" name="流程图: 联系 21"/>
          <p:cNvSpPr>
            <a:spLocks noChangeArrowheads="1"/>
          </p:cNvSpPr>
          <p:nvPr/>
        </p:nvSpPr>
        <p:spPr bwMode="auto">
          <a:xfrm>
            <a:off x="3962400" y="5164138"/>
            <a:ext cx="392113" cy="392112"/>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15" name="文本框 23"/>
          <p:cNvSpPr>
            <a:spLocks noChangeArrowheads="1"/>
          </p:cNvSpPr>
          <p:nvPr/>
        </p:nvSpPr>
        <p:spPr bwMode="auto">
          <a:xfrm>
            <a:off x="2424113" y="1044575"/>
            <a:ext cx="13858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6" name="文本框 24"/>
          <p:cNvSpPr>
            <a:spLocks noChangeArrowheads="1"/>
          </p:cNvSpPr>
          <p:nvPr/>
        </p:nvSpPr>
        <p:spPr bwMode="auto">
          <a:xfrm>
            <a:off x="8899525" y="2895600"/>
            <a:ext cx="11239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7" name="文本框 25"/>
          <p:cNvSpPr>
            <a:spLocks noChangeArrowheads="1"/>
          </p:cNvSpPr>
          <p:nvPr/>
        </p:nvSpPr>
        <p:spPr bwMode="auto">
          <a:xfrm>
            <a:off x="2424113" y="4837113"/>
            <a:ext cx="1385887"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8" name="文本框 26"/>
          <p:cNvSpPr>
            <a:spLocks noChangeArrowheads="1"/>
          </p:cNvSpPr>
          <p:nvPr/>
        </p:nvSpPr>
        <p:spPr bwMode="auto">
          <a:xfrm>
            <a:off x="6846888" y="1009650"/>
            <a:ext cx="27574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19" name="文本框 27"/>
          <p:cNvSpPr>
            <a:spLocks noChangeArrowheads="1"/>
          </p:cNvSpPr>
          <p:nvPr/>
        </p:nvSpPr>
        <p:spPr bwMode="auto">
          <a:xfrm>
            <a:off x="3178175" y="2895600"/>
            <a:ext cx="27559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20" name="文本框 28"/>
          <p:cNvSpPr>
            <a:spLocks noChangeArrowheads="1"/>
          </p:cNvSpPr>
          <p:nvPr/>
        </p:nvSpPr>
        <p:spPr bwMode="auto">
          <a:xfrm>
            <a:off x="6846888" y="4852988"/>
            <a:ext cx="2757487"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矩形 26"/>
          <p:cNvSpPr>
            <a:spLocks noChangeArrowheads="1"/>
          </p:cNvSpPr>
          <p:nvPr/>
        </p:nvSpPr>
        <p:spPr bwMode="auto">
          <a:xfrm>
            <a:off x="7747000" y="1428750"/>
            <a:ext cx="2489200" cy="4921250"/>
          </a:xfrm>
          <a:prstGeom prst="rect">
            <a:avLst/>
          </a:prstGeom>
          <a:solidFill>
            <a:srgbClr val="F2F2F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0725" name="矩形 25"/>
          <p:cNvSpPr>
            <a:spLocks noChangeArrowheads="1"/>
          </p:cNvSpPr>
          <p:nvPr/>
        </p:nvSpPr>
        <p:spPr bwMode="auto">
          <a:xfrm>
            <a:off x="4756150" y="1428750"/>
            <a:ext cx="2490788" cy="4921250"/>
          </a:xfrm>
          <a:prstGeom prst="rect">
            <a:avLst/>
          </a:prstGeom>
          <a:solidFill>
            <a:srgbClr val="F2F2F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0726" name="矩形 24"/>
          <p:cNvSpPr>
            <a:spLocks noChangeArrowheads="1"/>
          </p:cNvSpPr>
          <p:nvPr/>
        </p:nvSpPr>
        <p:spPr bwMode="auto">
          <a:xfrm>
            <a:off x="1778000" y="1428750"/>
            <a:ext cx="2490788" cy="4921250"/>
          </a:xfrm>
          <a:prstGeom prst="rect">
            <a:avLst/>
          </a:prstGeom>
          <a:solidFill>
            <a:srgbClr val="F2F2F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30727" name="组合 8"/>
          <p:cNvGrpSpPr/>
          <p:nvPr/>
        </p:nvGrpSpPr>
        <p:grpSpPr bwMode="auto">
          <a:xfrm>
            <a:off x="869950" y="3187700"/>
            <a:ext cx="3398838" cy="2574925"/>
            <a:chOff x="0" y="0"/>
            <a:chExt cx="2654633" cy="2011680"/>
          </a:xfrm>
        </p:grpSpPr>
        <p:sp>
          <p:nvSpPr>
            <p:cNvPr id="30741" name="矩形 2"/>
            <p:cNvSpPr>
              <a:spLocks noChangeArrowheads="1"/>
            </p:cNvSpPr>
            <p:nvPr/>
          </p:nvSpPr>
          <p:spPr bwMode="auto">
            <a:xfrm>
              <a:off x="709774" y="0"/>
              <a:ext cx="1944859" cy="2011680"/>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0742" name="直角三角形 3"/>
            <p:cNvSpPr>
              <a:spLocks noChangeArrowheads="1"/>
            </p:cNvSpPr>
            <p:nvPr/>
          </p:nvSpPr>
          <p:spPr bwMode="auto">
            <a:xfrm rot="2690097">
              <a:off x="0" y="293359"/>
              <a:ext cx="1416789" cy="1424974"/>
            </a:xfrm>
            <a:prstGeom prst="rtTriangle">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30728" name="矩形 4"/>
          <p:cNvSpPr>
            <a:spLocks noChangeArrowheads="1"/>
          </p:cNvSpPr>
          <p:nvPr/>
        </p:nvSpPr>
        <p:spPr bwMode="auto">
          <a:xfrm>
            <a:off x="4757738" y="3187700"/>
            <a:ext cx="2487612" cy="2573338"/>
          </a:xfrm>
          <a:prstGeom prst="rect">
            <a:avLst/>
          </a:prstGeom>
          <a:solidFill>
            <a:srgbClr val="C81812"/>
          </a:solidFill>
          <a:ln w="12700">
            <a:solidFill>
              <a:srgbClr val="42719B"/>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30729" name="组合 7"/>
          <p:cNvGrpSpPr/>
          <p:nvPr/>
        </p:nvGrpSpPr>
        <p:grpSpPr bwMode="auto">
          <a:xfrm>
            <a:off x="7721600" y="3187700"/>
            <a:ext cx="3394075" cy="2573338"/>
            <a:chOff x="0" y="0"/>
            <a:chExt cx="2652206" cy="2011680"/>
          </a:xfrm>
        </p:grpSpPr>
        <p:sp>
          <p:nvSpPr>
            <p:cNvPr id="30739" name="矩形 5"/>
            <p:cNvSpPr>
              <a:spLocks noChangeArrowheads="1"/>
            </p:cNvSpPr>
            <p:nvPr/>
          </p:nvSpPr>
          <p:spPr bwMode="auto">
            <a:xfrm rot="10800000">
              <a:off x="0" y="0"/>
              <a:ext cx="1944859" cy="2011680"/>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0740" name="直角三角形 6"/>
            <p:cNvSpPr>
              <a:spLocks noChangeArrowheads="1"/>
            </p:cNvSpPr>
            <p:nvPr/>
          </p:nvSpPr>
          <p:spPr bwMode="auto">
            <a:xfrm rot="-8109902">
              <a:off x="1235417" y="294473"/>
              <a:ext cx="1416789" cy="1424974"/>
            </a:xfrm>
            <a:prstGeom prst="rtTriangle">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30730" name="矩形 1"/>
          <p:cNvSpPr>
            <a:spLocks noChangeArrowheads="1"/>
          </p:cNvSpPr>
          <p:nvPr/>
        </p:nvSpPr>
        <p:spPr bwMode="auto">
          <a:xfrm>
            <a:off x="2152650" y="4160838"/>
            <a:ext cx="167163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
        <p:nvSpPr>
          <p:cNvPr id="30731" name="文本框 19"/>
          <p:cNvSpPr>
            <a:spLocks noChangeArrowheads="1"/>
          </p:cNvSpPr>
          <p:nvPr/>
        </p:nvSpPr>
        <p:spPr bwMode="auto">
          <a:xfrm>
            <a:off x="2471738" y="3408363"/>
            <a:ext cx="11779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32" name="矩形 1"/>
          <p:cNvSpPr>
            <a:spLocks noChangeArrowheads="1"/>
          </p:cNvSpPr>
          <p:nvPr/>
        </p:nvSpPr>
        <p:spPr bwMode="auto">
          <a:xfrm>
            <a:off x="5159375" y="4175125"/>
            <a:ext cx="1671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
        <p:nvSpPr>
          <p:cNvPr id="30733" name="文本框 21"/>
          <p:cNvSpPr>
            <a:spLocks noChangeArrowheads="1"/>
          </p:cNvSpPr>
          <p:nvPr/>
        </p:nvSpPr>
        <p:spPr bwMode="auto">
          <a:xfrm>
            <a:off x="5451475" y="3422650"/>
            <a:ext cx="11763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34" name="矩形 1"/>
          <p:cNvSpPr>
            <a:spLocks noChangeArrowheads="1"/>
          </p:cNvSpPr>
          <p:nvPr/>
        </p:nvSpPr>
        <p:spPr bwMode="auto">
          <a:xfrm>
            <a:off x="8047038" y="4160838"/>
            <a:ext cx="167163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
        <p:nvSpPr>
          <p:cNvPr id="30735" name="文本框 23"/>
          <p:cNvSpPr>
            <a:spLocks noChangeArrowheads="1"/>
          </p:cNvSpPr>
          <p:nvPr/>
        </p:nvSpPr>
        <p:spPr bwMode="auto">
          <a:xfrm>
            <a:off x="8324850" y="3408363"/>
            <a:ext cx="11779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36" name="文本框 17"/>
          <p:cNvSpPr>
            <a:spLocks noChangeArrowheads="1"/>
          </p:cNvSpPr>
          <p:nvPr/>
        </p:nvSpPr>
        <p:spPr bwMode="auto">
          <a:xfrm>
            <a:off x="2019300" y="1625600"/>
            <a:ext cx="200977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88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37" name="文本框 27"/>
          <p:cNvSpPr>
            <a:spLocks noChangeArrowheads="1"/>
          </p:cNvSpPr>
          <p:nvPr/>
        </p:nvSpPr>
        <p:spPr bwMode="auto">
          <a:xfrm>
            <a:off x="5207000" y="1633538"/>
            <a:ext cx="1795463"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dirty="0">
                <a:solidFill>
                  <a:srgbClr val="C81812"/>
                </a:solidFill>
                <a:latin typeface="微软雅黑" panose="020B0503020204020204" pitchFamily="34" charset="-122"/>
                <a:ea typeface="微软雅黑" panose="020B0503020204020204" pitchFamily="34" charset="-122"/>
              </a:rPr>
              <a:t>02</a:t>
            </a:r>
            <a:endParaRPr lang="zh-CN" altLang="en-US" sz="8800" b="1" dirty="0">
              <a:solidFill>
                <a:srgbClr val="C81812"/>
              </a:solidFill>
              <a:latin typeface="微软雅黑" panose="020B0503020204020204" pitchFamily="34" charset="-122"/>
              <a:ea typeface="微软雅黑" panose="020B0503020204020204" pitchFamily="34" charset="-122"/>
            </a:endParaRPr>
          </a:p>
        </p:txBody>
      </p:sp>
      <p:sp>
        <p:nvSpPr>
          <p:cNvPr id="30738" name="文本框 28"/>
          <p:cNvSpPr>
            <a:spLocks noChangeArrowheads="1"/>
          </p:cNvSpPr>
          <p:nvPr/>
        </p:nvSpPr>
        <p:spPr bwMode="auto">
          <a:xfrm>
            <a:off x="8181975" y="1687513"/>
            <a:ext cx="16192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a:solidFill>
                  <a:srgbClr val="3F3F3F"/>
                </a:solidFill>
                <a:latin typeface="微软雅黑" panose="020B0503020204020204" pitchFamily="34" charset="-122"/>
                <a:ea typeface="微软雅黑" panose="020B0503020204020204" pitchFamily="34" charset="-122"/>
              </a:rPr>
              <a:t>03</a:t>
            </a:r>
            <a:endParaRPr lang="zh-CN" altLang="en-US" sz="8800" b="1">
              <a:solidFill>
                <a:srgbClr val="3F3F3F"/>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8" name="组合 47"/>
          <p:cNvGrpSpPr/>
          <p:nvPr/>
        </p:nvGrpSpPr>
        <p:grpSpPr bwMode="auto">
          <a:xfrm>
            <a:off x="7058025" y="1262063"/>
            <a:ext cx="3503613" cy="1303337"/>
            <a:chOff x="0" y="0"/>
            <a:chExt cx="3504021" cy="1303753"/>
          </a:xfrm>
        </p:grpSpPr>
        <p:grpSp>
          <p:nvGrpSpPr>
            <p:cNvPr id="31785" name="组合 40"/>
            <p:cNvGrpSpPr/>
            <p:nvPr/>
          </p:nvGrpSpPr>
          <p:grpSpPr bwMode="auto">
            <a:xfrm>
              <a:off x="0" y="0"/>
              <a:ext cx="3504021" cy="1303753"/>
              <a:chOff x="0" y="0"/>
              <a:chExt cx="4254500" cy="1582986"/>
            </a:xfrm>
          </p:grpSpPr>
          <p:sp>
            <p:nvSpPr>
              <p:cNvPr id="31787" name="圆角矩形 4"/>
              <p:cNvSpPr>
                <a:spLocks noChangeArrowheads="1"/>
              </p:cNvSpPr>
              <p:nvPr/>
            </p:nvSpPr>
            <p:spPr bwMode="auto">
              <a:xfrm>
                <a:off x="0" y="0"/>
                <a:ext cx="4254500" cy="1582986"/>
              </a:xfrm>
              <a:prstGeom prst="roundRect">
                <a:avLst>
                  <a:gd name="adj" fmla="val 15046"/>
                </a:avLst>
              </a:prstGeom>
              <a:noFill/>
              <a:ln w="47625">
                <a:solidFill>
                  <a:srgbClr val="3F3F3F"/>
                </a:solidFill>
                <a:bevel/>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88" name="TextBox 42"/>
              <p:cNvSpPr>
                <a:spLocks noChangeArrowheads="1"/>
              </p:cNvSpPr>
              <p:nvPr/>
            </p:nvSpPr>
            <p:spPr bwMode="auto">
              <a:xfrm>
                <a:off x="623030" y="220594"/>
                <a:ext cx="1953344" cy="56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a:latin typeface="Arial" panose="020B0604020202020204" pitchFamily="34" charset="0"/>
                </a:endParaRPr>
              </a:p>
            </p:txBody>
          </p:sp>
          <p:sp>
            <p:nvSpPr>
              <p:cNvPr id="31789" name="矩形 45"/>
              <p:cNvSpPr>
                <a:spLocks noChangeArrowheads="1"/>
              </p:cNvSpPr>
              <p:nvPr/>
            </p:nvSpPr>
            <p:spPr bwMode="auto">
              <a:xfrm>
                <a:off x="648526" y="826642"/>
                <a:ext cx="3150435" cy="317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100">
                  <a:solidFill>
                    <a:schemeClr val="bg1"/>
                  </a:solidFill>
                  <a:ea typeface="微软雅黑" panose="020B0503020204020204" pitchFamily="34" charset="-122"/>
                </a:endParaRPr>
              </a:p>
            </p:txBody>
          </p:sp>
        </p:grpSp>
        <p:sp>
          <p:nvSpPr>
            <p:cNvPr id="31786" name="圆角矩形 3"/>
            <p:cNvSpPr>
              <a:spLocks noChangeArrowheads="1"/>
            </p:cNvSpPr>
            <p:nvPr/>
          </p:nvSpPr>
          <p:spPr bwMode="auto">
            <a:xfrm>
              <a:off x="34929" y="101632"/>
              <a:ext cx="3289683" cy="1100488"/>
            </a:xfrm>
            <a:prstGeom prst="roundRect">
              <a:avLst>
                <a:gd name="adj" fmla="val 16667"/>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sp>
        <p:nvSpPr>
          <p:cNvPr id="31749" name="TextBox 4"/>
          <p:cNvSpPr>
            <a:spLocks noChangeArrowheads="1"/>
          </p:cNvSpPr>
          <p:nvPr/>
        </p:nvSpPr>
        <p:spPr bwMode="auto">
          <a:xfrm>
            <a:off x="1639888" y="1428750"/>
            <a:ext cx="36893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击点添加文字说明点击添加文字说明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zh-CN" altLang="en-US" sz="1600">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31750" name="圆角矩形 8"/>
          <p:cNvSpPr>
            <a:spLocks noChangeArrowheads="1"/>
          </p:cNvSpPr>
          <p:nvPr/>
        </p:nvSpPr>
        <p:spPr bwMode="auto">
          <a:xfrm>
            <a:off x="7137400" y="5149850"/>
            <a:ext cx="3289300" cy="1101725"/>
          </a:xfrm>
          <a:prstGeom prst="roundRect">
            <a:avLst>
              <a:gd name="adj" fmla="val 16667"/>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1" name="圆角矩形 9"/>
          <p:cNvSpPr>
            <a:spLocks noChangeArrowheads="1"/>
          </p:cNvSpPr>
          <p:nvPr/>
        </p:nvSpPr>
        <p:spPr bwMode="auto">
          <a:xfrm>
            <a:off x="7097713" y="3240088"/>
            <a:ext cx="3290887" cy="1101725"/>
          </a:xfrm>
          <a:prstGeom prst="roundRect">
            <a:avLst>
              <a:gd name="adj" fmla="val 16667"/>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2" name="椭圆 10"/>
          <p:cNvSpPr>
            <a:spLocks noChangeArrowheads="1"/>
          </p:cNvSpPr>
          <p:nvPr/>
        </p:nvSpPr>
        <p:spPr bwMode="auto">
          <a:xfrm>
            <a:off x="6199188" y="1339850"/>
            <a:ext cx="1162050" cy="1160463"/>
          </a:xfrm>
          <a:prstGeom prst="ellipse">
            <a:avLst/>
          </a:prstGeom>
          <a:solidFill>
            <a:schemeClr val="bg1"/>
          </a:solidFill>
          <a:ln w="12700">
            <a:solidFill>
              <a:srgbClr val="3F3F3F"/>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3" name="椭圆 11"/>
          <p:cNvSpPr>
            <a:spLocks noChangeArrowheads="1"/>
          </p:cNvSpPr>
          <p:nvPr/>
        </p:nvSpPr>
        <p:spPr bwMode="auto">
          <a:xfrm>
            <a:off x="6291263" y="1422400"/>
            <a:ext cx="992187" cy="995363"/>
          </a:xfrm>
          <a:prstGeom prst="ellipse">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4" name="圆角矩形 13"/>
          <p:cNvSpPr>
            <a:spLocks noChangeArrowheads="1"/>
          </p:cNvSpPr>
          <p:nvPr/>
        </p:nvSpPr>
        <p:spPr bwMode="auto">
          <a:xfrm>
            <a:off x="7010400" y="3141663"/>
            <a:ext cx="3503613" cy="1303337"/>
          </a:xfrm>
          <a:prstGeom prst="roundRect">
            <a:avLst>
              <a:gd name="adj" fmla="val 15046"/>
            </a:avLst>
          </a:prstGeom>
          <a:noFill/>
          <a:ln w="47625">
            <a:solidFill>
              <a:srgbClr val="C81812"/>
            </a:solidFill>
            <a:bevel/>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5" name="椭圆 14"/>
          <p:cNvSpPr>
            <a:spLocks noChangeArrowheads="1"/>
          </p:cNvSpPr>
          <p:nvPr/>
        </p:nvSpPr>
        <p:spPr bwMode="auto">
          <a:xfrm>
            <a:off x="6261100" y="3213100"/>
            <a:ext cx="1160463" cy="1160463"/>
          </a:xfrm>
          <a:prstGeom prst="ellipse">
            <a:avLst/>
          </a:prstGeom>
          <a:solidFill>
            <a:schemeClr val="bg1"/>
          </a:solidFill>
          <a:ln w="12700">
            <a:solidFill>
              <a:srgbClr val="C81812"/>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6" name="椭圆 15"/>
          <p:cNvSpPr>
            <a:spLocks noChangeArrowheads="1"/>
          </p:cNvSpPr>
          <p:nvPr/>
        </p:nvSpPr>
        <p:spPr bwMode="auto">
          <a:xfrm>
            <a:off x="6353175" y="3295650"/>
            <a:ext cx="990600" cy="995363"/>
          </a:xfrm>
          <a:prstGeom prst="ellipse">
            <a:avLst/>
          </a:prstGeom>
          <a:solidFill>
            <a:srgbClr val="C81812"/>
          </a:solidFill>
          <a:ln>
            <a:solidFill>
              <a:srgbClr val="C81812"/>
            </a:solid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57" name="TextBox 42"/>
          <p:cNvSpPr>
            <a:spLocks noChangeArrowheads="1"/>
          </p:cNvSpPr>
          <p:nvPr/>
        </p:nvSpPr>
        <p:spPr bwMode="auto">
          <a:xfrm>
            <a:off x="7743825" y="3324225"/>
            <a:ext cx="1608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dirty="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dirty="0">
              <a:solidFill>
                <a:srgbClr val="FFFF00"/>
              </a:solidFill>
              <a:latin typeface="Arial" panose="020B0604020202020204" pitchFamily="34" charset="0"/>
            </a:endParaRPr>
          </a:p>
        </p:txBody>
      </p:sp>
      <p:sp>
        <p:nvSpPr>
          <p:cNvPr id="31758" name="矩形 14"/>
          <p:cNvSpPr>
            <a:spLocks noChangeArrowheads="1"/>
          </p:cNvSpPr>
          <p:nvPr/>
        </p:nvSpPr>
        <p:spPr bwMode="auto">
          <a:xfrm>
            <a:off x="7545388" y="3822700"/>
            <a:ext cx="259397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100">
              <a:solidFill>
                <a:schemeClr val="bg1"/>
              </a:solidFill>
              <a:ea typeface="微软雅黑" panose="020B0503020204020204" pitchFamily="34" charset="-122"/>
            </a:endParaRPr>
          </a:p>
        </p:txBody>
      </p:sp>
      <p:sp>
        <p:nvSpPr>
          <p:cNvPr id="31759" name="圆角矩形 19"/>
          <p:cNvSpPr>
            <a:spLocks noChangeArrowheads="1"/>
          </p:cNvSpPr>
          <p:nvPr/>
        </p:nvSpPr>
        <p:spPr bwMode="auto">
          <a:xfrm>
            <a:off x="7046913" y="5045075"/>
            <a:ext cx="3505200" cy="1303338"/>
          </a:xfrm>
          <a:prstGeom prst="roundRect">
            <a:avLst>
              <a:gd name="adj" fmla="val 15046"/>
            </a:avLst>
          </a:prstGeom>
          <a:noFill/>
          <a:ln w="47625">
            <a:solidFill>
              <a:srgbClr val="3F3F3F"/>
            </a:solidFill>
            <a:bevel/>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60" name="椭圆 20"/>
          <p:cNvSpPr>
            <a:spLocks noChangeArrowheads="1"/>
          </p:cNvSpPr>
          <p:nvPr/>
        </p:nvSpPr>
        <p:spPr bwMode="auto">
          <a:xfrm>
            <a:off x="6297613" y="5116513"/>
            <a:ext cx="1160462" cy="1160462"/>
          </a:xfrm>
          <a:prstGeom prst="ellipse">
            <a:avLst/>
          </a:prstGeom>
          <a:solidFill>
            <a:schemeClr val="bg1"/>
          </a:solidFill>
          <a:ln w="12700">
            <a:solidFill>
              <a:srgbClr val="3F3F3F"/>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61" name="椭圆 21"/>
          <p:cNvSpPr>
            <a:spLocks noChangeArrowheads="1"/>
          </p:cNvSpPr>
          <p:nvPr/>
        </p:nvSpPr>
        <p:spPr bwMode="auto">
          <a:xfrm>
            <a:off x="6389688" y="5199063"/>
            <a:ext cx="992187" cy="995362"/>
          </a:xfrm>
          <a:prstGeom prst="ellipse">
            <a:avLst/>
          </a:prstGeom>
          <a:solidFill>
            <a:srgbClr val="3F3F3F"/>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31762" name="TextBox 42"/>
          <p:cNvSpPr>
            <a:spLocks noChangeArrowheads="1"/>
          </p:cNvSpPr>
          <p:nvPr/>
        </p:nvSpPr>
        <p:spPr bwMode="auto">
          <a:xfrm>
            <a:off x="7769225" y="5226050"/>
            <a:ext cx="157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a:latin typeface="Arial" panose="020B0604020202020204" pitchFamily="34" charset="0"/>
            </a:endParaRPr>
          </a:p>
        </p:txBody>
      </p:sp>
      <p:sp>
        <p:nvSpPr>
          <p:cNvPr id="31763" name="椭圆 23"/>
          <p:cNvSpPr>
            <a:spLocks noChangeArrowheads="1"/>
          </p:cNvSpPr>
          <p:nvPr/>
        </p:nvSpPr>
        <p:spPr bwMode="auto">
          <a:xfrm>
            <a:off x="6367463" y="1493838"/>
            <a:ext cx="855662" cy="860425"/>
          </a:xfrm>
          <a:prstGeom prst="ellipse">
            <a:avLst/>
          </a:prstGeom>
          <a:solidFill>
            <a:srgbClr val="FFFFFF"/>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nvGrpSpPr>
          <p:cNvPr id="31764" name="组合 24"/>
          <p:cNvGrpSpPr/>
          <p:nvPr/>
        </p:nvGrpSpPr>
        <p:grpSpPr bwMode="auto">
          <a:xfrm>
            <a:off x="6505575" y="1611313"/>
            <a:ext cx="547688" cy="612775"/>
            <a:chOff x="0" y="0"/>
            <a:chExt cx="617126" cy="689549"/>
          </a:xfrm>
        </p:grpSpPr>
        <p:grpSp>
          <p:nvGrpSpPr>
            <p:cNvPr id="31781" name="组合 25"/>
            <p:cNvGrpSpPr/>
            <p:nvPr/>
          </p:nvGrpSpPr>
          <p:grpSpPr bwMode="auto">
            <a:xfrm>
              <a:off x="0" y="49501"/>
              <a:ext cx="617126" cy="640048"/>
              <a:chOff x="0" y="0"/>
              <a:chExt cx="617126" cy="640048"/>
            </a:xfrm>
          </p:grpSpPr>
          <p:sp>
            <p:nvSpPr>
              <p:cNvPr id="31783" name="流程图: 手动操作 7"/>
              <p:cNvSpPr>
                <a:spLocks noChangeArrowheads="1"/>
              </p:cNvSpPr>
              <p:nvPr/>
            </p:nvSpPr>
            <p:spPr bwMode="auto">
              <a:xfrm>
                <a:off x="39070" y="173384"/>
                <a:ext cx="538986" cy="466664"/>
              </a:xfrm>
              <a:custGeom>
                <a:avLst/>
                <a:gdLst>
                  <a:gd name="T0" fmla="*/ 0 w 10261"/>
                  <a:gd name="T1" fmla="*/ 0 h 11498"/>
                  <a:gd name="T2" fmla="*/ 1487144212 w 10261"/>
                  <a:gd name="T3" fmla="*/ 6417746 h 11498"/>
                  <a:gd name="T4" fmla="*/ 1397430384 w 10261"/>
                  <a:gd name="T5" fmla="*/ 768720209 h 11498"/>
                  <a:gd name="T6" fmla="*/ 105799679 w 10261"/>
                  <a:gd name="T7" fmla="*/ 765443779 h 11498"/>
                  <a:gd name="T8" fmla="*/ 0 w 10261"/>
                  <a:gd name="T9" fmla="*/ 0 h 11498"/>
                  <a:gd name="T10" fmla="*/ 0 60000 65536"/>
                  <a:gd name="T11" fmla="*/ 0 60000 65536"/>
                  <a:gd name="T12" fmla="*/ 0 60000 65536"/>
                  <a:gd name="T13" fmla="*/ 0 60000 65536"/>
                  <a:gd name="T14" fmla="*/ 0 60000 65536"/>
                  <a:gd name="T15" fmla="*/ 0 w 10261"/>
                  <a:gd name="T16" fmla="*/ 0 h 11498"/>
                  <a:gd name="T17" fmla="*/ 10261 w 10261"/>
                  <a:gd name="T18" fmla="*/ 11498 h 11498"/>
                </a:gdLst>
                <a:ahLst/>
                <a:cxnLst>
                  <a:cxn ang="T10">
                    <a:pos x="T0" y="T1"/>
                  </a:cxn>
                  <a:cxn ang="T11">
                    <a:pos x="T2" y="T3"/>
                  </a:cxn>
                  <a:cxn ang="T12">
                    <a:pos x="T4" y="T5"/>
                  </a:cxn>
                  <a:cxn ang="T13">
                    <a:pos x="T6" y="T7"/>
                  </a:cxn>
                  <a:cxn ang="T14">
                    <a:pos x="T8" y="T9"/>
                  </a:cxn>
                </a:cxnLst>
                <a:rect l="T15" t="T16" r="T17" b="T18"/>
                <a:pathLst>
                  <a:path w="10261" h="11498">
                    <a:moveTo>
                      <a:pt x="0" y="0"/>
                    </a:moveTo>
                    <a:lnTo>
                      <a:pt x="10261" y="96"/>
                    </a:lnTo>
                    <a:cubicBezTo>
                      <a:pt x="10017" y="3864"/>
                      <a:pt x="9886" y="7730"/>
                      <a:pt x="9642" y="11498"/>
                    </a:cubicBezTo>
                    <a:lnTo>
                      <a:pt x="730" y="11449"/>
                    </a:lnTo>
                    <a:cubicBezTo>
                      <a:pt x="487" y="7633"/>
                      <a:pt x="243" y="3816"/>
                      <a:pt x="0" y="0"/>
                    </a:cubicBezTo>
                    <a:close/>
                  </a:path>
                </a:pathLst>
              </a:cu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31784" name="剪去同侧角的矩形 9"/>
              <p:cNvSpPr>
                <a:spLocks noChangeArrowheads="1"/>
              </p:cNvSpPr>
              <p:nvPr/>
            </p:nvSpPr>
            <p:spPr bwMode="auto">
              <a:xfrm>
                <a:off x="0" y="0"/>
                <a:ext cx="617126" cy="114446"/>
              </a:xfrm>
              <a:custGeom>
                <a:avLst/>
                <a:gdLst>
                  <a:gd name="T0" fmla="*/ 133186 w 760663"/>
                  <a:gd name="T1" fmla="*/ 0 h 129728"/>
                  <a:gd name="T2" fmla="*/ 279407 w 760663"/>
                  <a:gd name="T3" fmla="*/ 217 h 129728"/>
                  <a:gd name="T4" fmla="*/ 404926 w 760663"/>
                  <a:gd name="T5" fmla="*/ 58433 h 129728"/>
                  <a:gd name="T6" fmla="*/ 406197 w 760663"/>
                  <a:gd name="T7" fmla="*/ 89070 h 129728"/>
                  <a:gd name="T8" fmla="*/ 404926 w 760663"/>
                  <a:gd name="T9" fmla="*/ 89070 h 129728"/>
                  <a:gd name="T10" fmla="*/ 29247 w 760663"/>
                  <a:gd name="T11" fmla="*/ 89070 h 129728"/>
                  <a:gd name="T12" fmla="*/ 0 w 760663"/>
                  <a:gd name="T13" fmla="*/ 89070 h 129728"/>
                  <a:gd name="T14" fmla="*/ 1 w 760663"/>
                  <a:gd name="T15" fmla="*/ 58433 h 129728"/>
                  <a:gd name="T16" fmla="*/ 133186 w 760663"/>
                  <a:gd name="T17" fmla="*/ 0 h 1297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0663"/>
                  <a:gd name="T28" fmla="*/ 0 h 129728"/>
                  <a:gd name="T29" fmla="*/ 760663 w 760663"/>
                  <a:gd name="T30" fmla="*/ 129728 h 1297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0663" h="129728">
                    <a:moveTo>
                      <a:pt x="249411" y="0"/>
                    </a:moveTo>
                    <a:lnTo>
                      <a:pt x="523230" y="316"/>
                    </a:lnTo>
                    <a:lnTo>
                      <a:pt x="758282" y="85105"/>
                    </a:lnTo>
                    <a:lnTo>
                      <a:pt x="760663" y="129728"/>
                    </a:lnTo>
                    <a:lnTo>
                      <a:pt x="758282" y="129728"/>
                    </a:lnTo>
                    <a:lnTo>
                      <a:pt x="54769" y="129728"/>
                    </a:lnTo>
                    <a:lnTo>
                      <a:pt x="0" y="129728"/>
                    </a:lnTo>
                    <a:cubicBezTo>
                      <a:pt x="0" y="114854"/>
                      <a:pt x="1" y="99979"/>
                      <a:pt x="1" y="85105"/>
                    </a:cubicBezTo>
                    <a:lnTo>
                      <a:pt x="249411" y="0"/>
                    </a:lnTo>
                    <a:close/>
                  </a:path>
                </a:pathLst>
              </a:cu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grpSp>
        <p:sp>
          <p:nvSpPr>
            <p:cNvPr id="31782" name="圆角矩形 26"/>
            <p:cNvSpPr>
              <a:spLocks noChangeArrowheads="1"/>
            </p:cNvSpPr>
            <p:nvPr/>
          </p:nvSpPr>
          <p:spPr bwMode="auto">
            <a:xfrm>
              <a:off x="227077" y="0"/>
              <a:ext cx="170815" cy="66640"/>
            </a:xfrm>
            <a:prstGeom prst="roundRect">
              <a:avLst>
                <a:gd name="adj" fmla="val 16667"/>
              </a:avLst>
            </a:prstGeom>
            <a:solidFill>
              <a:srgbClr val="3F3F3F"/>
            </a:solidFill>
            <a:ln>
              <a:noFill/>
            </a:ln>
            <a:extLst>
              <a:ext uri="{91240B29-F687-4F45-9708-019B960494DF}">
                <a14:hiddenLine xmlns:a14="http://schemas.microsoft.com/office/drawing/2010/main" w="4445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sp>
        <p:nvSpPr>
          <p:cNvPr id="31765" name="椭圆 29"/>
          <p:cNvSpPr>
            <a:spLocks noChangeArrowheads="1"/>
          </p:cNvSpPr>
          <p:nvPr/>
        </p:nvSpPr>
        <p:spPr bwMode="auto">
          <a:xfrm>
            <a:off x="6424613" y="3375025"/>
            <a:ext cx="835025" cy="839788"/>
          </a:xfrm>
          <a:prstGeom prst="ellipse">
            <a:avLst/>
          </a:prstGeom>
          <a:solidFill>
            <a:schemeClr val="bg1"/>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nvGrpSpPr>
          <p:cNvPr id="31766" name="组合 30"/>
          <p:cNvGrpSpPr/>
          <p:nvPr/>
        </p:nvGrpSpPr>
        <p:grpSpPr bwMode="auto">
          <a:xfrm>
            <a:off x="6496050" y="3417888"/>
            <a:ext cx="731838" cy="717550"/>
            <a:chOff x="0" y="0"/>
            <a:chExt cx="730909" cy="718281"/>
          </a:xfrm>
          <a:solidFill>
            <a:srgbClr val="C81812"/>
          </a:solidFill>
        </p:grpSpPr>
        <p:sp>
          <p:nvSpPr>
            <p:cNvPr id="31777" name="椭圆 31"/>
            <p:cNvSpPr>
              <a:spLocks noChangeArrowheads="1"/>
            </p:cNvSpPr>
            <p:nvPr/>
          </p:nvSpPr>
          <p:spPr bwMode="auto">
            <a:xfrm>
              <a:off x="301011" y="305323"/>
              <a:ext cx="138118" cy="138118"/>
            </a:xfrm>
            <a:prstGeom prst="ellipse">
              <a:avLst/>
            </a:prstGeom>
            <a:grpFill/>
            <a:ln w="12700">
              <a:solidFill>
                <a:srgbClr val="42719B"/>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Arial" panose="020B0604020202020204" pitchFamily="34" charset="0"/>
                <a:ea typeface="微软雅黑" panose="020B0503020204020204" pitchFamily="34" charset="-122"/>
              </a:endParaRPr>
            </a:p>
          </p:txBody>
        </p:sp>
        <p:sp>
          <p:nvSpPr>
            <p:cNvPr id="31778" name="空心弧 32"/>
            <p:cNvSpPr>
              <a:spLocks noChangeArrowheads="1"/>
            </p:cNvSpPr>
            <p:nvPr/>
          </p:nvSpPr>
          <p:spPr bwMode="auto">
            <a:xfrm>
              <a:off x="9519" y="47363"/>
              <a:ext cx="692554" cy="670918"/>
            </a:xfrm>
            <a:custGeom>
              <a:avLst/>
              <a:gdLst>
                <a:gd name="T0" fmla="*/ 355978207 w 21600"/>
                <a:gd name="T1" fmla="*/ 0 h 21600"/>
                <a:gd name="T2" fmla="*/ 235967672 w 21600"/>
                <a:gd name="T3" fmla="*/ 113485935 h 21600"/>
                <a:gd name="T4" fmla="*/ 355978207 w 21600"/>
                <a:gd name="T5" fmla="*/ 173750399 h 21600"/>
                <a:gd name="T6" fmla="*/ 475988773 w 21600"/>
                <a:gd name="T7" fmla="*/ 113485935 h 21600"/>
                <a:gd name="T8" fmla="*/ 0 60000 65536"/>
                <a:gd name="T9" fmla="*/ 0 60000 65536"/>
                <a:gd name="T10" fmla="*/ 0 60000 65536"/>
                <a:gd name="T11" fmla="*/ 0 60000 65536"/>
                <a:gd name="T12" fmla="*/ 0 w 21600"/>
                <a:gd name="T13" fmla="*/ 0 h 21600"/>
                <a:gd name="T14" fmla="*/ 21600 w 21600"/>
                <a:gd name="T15" fmla="*/ 42 h 21600"/>
              </a:gdLst>
              <a:ahLst/>
              <a:cxnLst>
                <a:cxn ang="T8">
                  <a:pos x="T0" y="T1"/>
                </a:cxn>
                <a:cxn ang="T9">
                  <a:pos x="T2" y="T3"/>
                </a:cxn>
                <a:cxn ang="T10">
                  <a:pos x="T4" y="T5"/>
                </a:cxn>
                <a:cxn ang="T11">
                  <a:pos x="T6" y="T7"/>
                </a:cxn>
              </a:cxnLst>
              <a:rect l="T12" t="T13" r="T14" b="T15"/>
              <a:pathLst>
                <a:path w="21600" h="21600">
                  <a:moveTo>
                    <a:pt x="8495" y="6360"/>
                  </a:moveTo>
                  <a:cubicBezTo>
                    <a:pt x="9207" y="5991"/>
                    <a:pt x="9997" y="5798"/>
                    <a:pt x="10799" y="5798"/>
                  </a:cubicBezTo>
                  <a:cubicBezTo>
                    <a:pt x="11602" y="5798"/>
                    <a:pt x="12392" y="5991"/>
                    <a:pt x="13104" y="6360"/>
                  </a:cubicBezTo>
                  <a:lnTo>
                    <a:pt x="15776" y="1215"/>
                  </a:lnTo>
                  <a:cubicBezTo>
                    <a:pt x="14239" y="416"/>
                    <a:pt x="12532" y="0"/>
                    <a:pt x="10800" y="0"/>
                  </a:cubicBezTo>
                  <a:cubicBezTo>
                    <a:pt x="9067" y="0"/>
                    <a:pt x="7360" y="416"/>
                    <a:pt x="5823" y="1215"/>
                  </a:cubicBezTo>
                  <a:lnTo>
                    <a:pt x="8495" y="6360"/>
                  </a:lnTo>
                  <a:close/>
                </a:path>
              </a:pathLst>
            </a:custGeom>
            <a:grpFill/>
            <a:ln w="12700" cap="flat" cmpd="sng">
              <a:solidFill>
                <a:srgbClr val="42719B"/>
              </a:solidFill>
              <a:bevel/>
            </a:ln>
          </p:spPr>
          <p:txBody>
            <a:bodyPr anchor="ctr"/>
            <a:lstStyle/>
            <a:p>
              <a:endParaRPr lang="zh-CN" altLang="en-US"/>
            </a:p>
          </p:txBody>
        </p:sp>
        <p:sp>
          <p:nvSpPr>
            <p:cNvPr id="31779" name="空心弧 33"/>
            <p:cNvSpPr>
              <a:spLocks noChangeArrowheads="1"/>
            </p:cNvSpPr>
            <p:nvPr/>
          </p:nvSpPr>
          <p:spPr bwMode="auto">
            <a:xfrm rot="-7200000">
              <a:off x="-10818" y="27991"/>
              <a:ext cx="692554" cy="670917"/>
            </a:xfrm>
            <a:custGeom>
              <a:avLst/>
              <a:gdLst>
                <a:gd name="T0" fmla="*/ 355978207 w 21600"/>
                <a:gd name="T1" fmla="*/ 0 h 21600"/>
                <a:gd name="T2" fmla="*/ 235967672 w 21600"/>
                <a:gd name="T3" fmla="*/ 113485611 h 21600"/>
                <a:gd name="T4" fmla="*/ 355978207 w 21600"/>
                <a:gd name="T5" fmla="*/ 173749891 h 21600"/>
                <a:gd name="T6" fmla="*/ 475988773 w 21600"/>
                <a:gd name="T7" fmla="*/ 113485611 h 21600"/>
                <a:gd name="T8" fmla="*/ 0 60000 65536"/>
                <a:gd name="T9" fmla="*/ 0 60000 65536"/>
                <a:gd name="T10" fmla="*/ 0 60000 65536"/>
                <a:gd name="T11" fmla="*/ 0 60000 65536"/>
                <a:gd name="T12" fmla="*/ 0 w 21600"/>
                <a:gd name="T13" fmla="*/ 0 h 21600"/>
                <a:gd name="T14" fmla="*/ 21600 w 21600"/>
                <a:gd name="T15" fmla="*/ 42 h 21600"/>
              </a:gdLst>
              <a:ahLst/>
              <a:cxnLst>
                <a:cxn ang="T8">
                  <a:pos x="T0" y="T1"/>
                </a:cxn>
                <a:cxn ang="T9">
                  <a:pos x="T2" y="T3"/>
                </a:cxn>
                <a:cxn ang="T10">
                  <a:pos x="T4" y="T5"/>
                </a:cxn>
                <a:cxn ang="T11">
                  <a:pos x="T6" y="T7"/>
                </a:cxn>
              </a:cxnLst>
              <a:rect l="T12" t="T13" r="T14" b="T15"/>
              <a:pathLst>
                <a:path w="21600" h="21600">
                  <a:moveTo>
                    <a:pt x="8495" y="6360"/>
                  </a:moveTo>
                  <a:cubicBezTo>
                    <a:pt x="9207" y="5991"/>
                    <a:pt x="9997" y="5798"/>
                    <a:pt x="10799" y="5798"/>
                  </a:cubicBezTo>
                  <a:cubicBezTo>
                    <a:pt x="11602" y="5798"/>
                    <a:pt x="12392" y="5991"/>
                    <a:pt x="13104" y="6360"/>
                  </a:cubicBezTo>
                  <a:lnTo>
                    <a:pt x="15776" y="1215"/>
                  </a:lnTo>
                  <a:cubicBezTo>
                    <a:pt x="14239" y="416"/>
                    <a:pt x="12532" y="0"/>
                    <a:pt x="10800" y="0"/>
                  </a:cubicBezTo>
                  <a:cubicBezTo>
                    <a:pt x="9067" y="0"/>
                    <a:pt x="7360" y="416"/>
                    <a:pt x="5823" y="1215"/>
                  </a:cubicBezTo>
                  <a:lnTo>
                    <a:pt x="8495" y="6360"/>
                  </a:lnTo>
                  <a:close/>
                </a:path>
              </a:pathLst>
            </a:custGeom>
            <a:grpFill/>
            <a:ln w="12700" cap="flat" cmpd="sng">
              <a:solidFill>
                <a:srgbClr val="42719B"/>
              </a:solidFill>
              <a:bevel/>
            </a:ln>
          </p:spPr>
          <p:txBody>
            <a:bodyPr anchor="ctr"/>
            <a:lstStyle/>
            <a:p>
              <a:endParaRPr lang="zh-CN" altLang="en-US"/>
            </a:p>
          </p:txBody>
        </p:sp>
        <p:sp>
          <p:nvSpPr>
            <p:cNvPr id="31780" name="空心弧 34"/>
            <p:cNvSpPr>
              <a:spLocks noChangeArrowheads="1"/>
            </p:cNvSpPr>
            <p:nvPr/>
          </p:nvSpPr>
          <p:spPr bwMode="auto">
            <a:xfrm rot="7200000">
              <a:off x="49174" y="10817"/>
              <a:ext cx="692554" cy="670917"/>
            </a:xfrm>
            <a:custGeom>
              <a:avLst/>
              <a:gdLst>
                <a:gd name="T0" fmla="*/ 355978207 w 21600"/>
                <a:gd name="T1" fmla="*/ 0 h 21600"/>
                <a:gd name="T2" fmla="*/ 235967672 w 21600"/>
                <a:gd name="T3" fmla="*/ 113485611 h 21600"/>
                <a:gd name="T4" fmla="*/ 355978207 w 21600"/>
                <a:gd name="T5" fmla="*/ 173749891 h 21600"/>
                <a:gd name="T6" fmla="*/ 475988773 w 21600"/>
                <a:gd name="T7" fmla="*/ 113485611 h 21600"/>
                <a:gd name="T8" fmla="*/ 0 60000 65536"/>
                <a:gd name="T9" fmla="*/ 0 60000 65536"/>
                <a:gd name="T10" fmla="*/ 0 60000 65536"/>
                <a:gd name="T11" fmla="*/ 0 60000 65536"/>
                <a:gd name="T12" fmla="*/ 0 w 21600"/>
                <a:gd name="T13" fmla="*/ 0 h 21600"/>
                <a:gd name="T14" fmla="*/ 21600 w 21600"/>
                <a:gd name="T15" fmla="*/ 42 h 21600"/>
              </a:gdLst>
              <a:ahLst/>
              <a:cxnLst>
                <a:cxn ang="T8">
                  <a:pos x="T0" y="T1"/>
                </a:cxn>
                <a:cxn ang="T9">
                  <a:pos x="T2" y="T3"/>
                </a:cxn>
                <a:cxn ang="T10">
                  <a:pos x="T4" y="T5"/>
                </a:cxn>
                <a:cxn ang="T11">
                  <a:pos x="T6" y="T7"/>
                </a:cxn>
              </a:cxnLst>
              <a:rect l="T12" t="T13" r="T14" b="T15"/>
              <a:pathLst>
                <a:path w="21600" h="21600">
                  <a:moveTo>
                    <a:pt x="8495" y="6360"/>
                  </a:moveTo>
                  <a:cubicBezTo>
                    <a:pt x="9207" y="5991"/>
                    <a:pt x="9997" y="5798"/>
                    <a:pt x="10799" y="5798"/>
                  </a:cubicBezTo>
                  <a:cubicBezTo>
                    <a:pt x="11602" y="5798"/>
                    <a:pt x="12392" y="5991"/>
                    <a:pt x="13104" y="6360"/>
                  </a:cubicBezTo>
                  <a:lnTo>
                    <a:pt x="15776" y="1215"/>
                  </a:lnTo>
                  <a:cubicBezTo>
                    <a:pt x="14239" y="416"/>
                    <a:pt x="12532" y="0"/>
                    <a:pt x="10800" y="0"/>
                  </a:cubicBezTo>
                  <a:cubicBezTo>
                    <a:pt x="9067" y="0"/>
                    <a:pt x="7360" y="416"/>
                    <a:pt x="5823" y="1215"/>
                  </a:cubicBezTo>
                  <a:lnTo>
                    <a:pt x="8495" y="6360"/>
                  </a:lnTo>
                  <a:close/>
                </a:path>
              </a:pathLst>
            </a:custGeom>
            <a:grpFill/>
            <a:ln w="12700" cap="flat" cmpd="sng">
              <a:solidFill>
                <a:srgbClr val="42719B"/>
              </a:solidFill>
              <a:bevel/>
            </a:ln>
          </p:spPr>
          <p:txBody>
            <a:bodyPr anchor="ctr"/>
            <a:lstStyle/>
            <a:p>
              <a:endParaRPr lang="zh-CN" altLang="en-US"/>
            </a:p>
          </p:txBody>
        </p:sp>
      </p:grpSp>
      <p:sp>
        <p:nvSpPr>
          <p:cNvPr id="31767" name="椭圆 35"/>
          <p:cNvSpPr>
            <a:spLocks noChangeArrowheads="1"/>
          </p:cNvSpPr>
          <p:nvPr/>
        </p:nvSpPr>
        <p:spPr bwMode="auto">
          <a:xfrm>
            <a:off x="6467475" y="5278438"/>
            <a:ext cx="830263" cy="835025"/>
          </a:xfrm>
          <a:prstGeom prst="ellipse">
            <a:avLst/>
          </a:prstGeom>
          <a:solidFill>
            <a:srgbClr val="FFFFFF"/>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nvGrpSpPr>
          <p:cNvPr id="31768" name="组合 33"/>
          <p:cNvGrpSpPr/>
          <p:nvPr/>
        </p:nvGrpSpPr>
        <p:grpSpPr bwMode="auto">
          <a:xfrm>
            <a:off x="6613525" y="5464175"/>
            <a:ext cx="506413" cy="498475"/>
            <a:chOff x="0" y="0"/>
            <a:chExt cx="506534" cy="499728"/>
          </a:xfrm>
        </p:grpSpPr>
        <p:sp>
          <p:nvSpPr>
            <p:cNvPr id="31775" name="Freeform 91"/>
            <p:cNvSpPr>
              <a:spLocks noChangeArrowheads="1"/>
            </p:cNvSpPr>
            <p:nvPr/>
          </p:nvSpPr>
          <p:spPr bwMode="auto">
            <a:xfrm>
              <a:off x="0" y="0"/>
              <a:ext cx="465191" cy="465191"/>
            </a:xfrm>
            <a:custGeom>
              <a:avLst/>
              <a:gdLst>
                <a:gd name="T0" fmla="*/ 2147483646 w 209"/>
                <a:gd name="T1" fmla="*/ 2147483646 h 209"/>
                <a:gd name="T2" fmla="*/ 2147483646 w 209"/>
                <a:gd name="T3" fmla="*/ 2147483646 h 209"/>
                <a:gd name="T4" fmla="*/ 2147483646 w 209"/>
                <a:gd name="T5" fmla="*/ 2147483646 h 209"/>
                <a:gd name="T6" fmla="*/ 2147483646 w 209"/>
                <a:gd name="T7" fmla="*/ 2147483646 h 209"/>
                <a:gd name="T8" fmla="*/ 2147483646 w 209"/>
                <a:gd name="T9" fmla="*/ 2147483646 h 209"/>
                <a:gd name="T10" fmla="*/ 2147483646 w 209"/>
                <a:gd name="T11" fmla="*/ 2147483646 h 209"/>
                <a:gd name="T12" fmla="*/ 2147483646 w 209"/>
                <a:gd name="T13" fmla="*/ 2147483646 h 209"/>
                <a:gd name="T14" fmla="*/ 2147483646 w 209"/>
                <a:gd name="T15" fmla="*/ 2147483646 h 209"/>
                <a:gd name="T16" fmla="*/ 2147483646 w 209"/>
                <a:gd name="T17" fmla="*/ 2147483646 h 209"/>
                <a:gd name="T18" fmla="*/ 2147483646 w 209"/>
                <a:gd name="T19" fmla="*/ 2147483646 h 209"/>
                <a:gd name="T20" fmla="*/ 2147483646 w 209"/>
                <a:gd name="T21" fmla="*/ 2147483646 h 209"/>
                <a:gd name="T22" fmla="*/ 2147483646 w 209"/>
                <a:gd name="T23" fmla="*/ 2147483646 h 209"/>
                <a:gd name="T24" fmla="*/ 2147483646 w 209"/>
                <a:gd name="T25" fmla="*/ 2147483646 h 209"/>
                <a:gd name="T26" fmla="*/ 2147483646 w 209"/>
                <a:gd name="T27" fmla="*/ 2147483646 h 209"/>
                <a:gd name="T28" fmla="*/ 2147483646 w 209"/>
                <a:gd name="T29" fmla="*/ 2147483646 h 209"/>
                <a:gd name="T30" fmla="*/ 2147483646 w 209"/>
                <a:gd name="T31" fmla="*/ 2147483646 h 209"/>
                <a:gd name="T32" fmla="*/ 2147483646 w 209"/>
                <a:gd name="T33" fmla="*/ 2147483646 h 209"/>
                <a:gd name="T34" fmla="*/ 2147483646 w 209"/>
                <a:gd name="T35" fmla="*/ 2147483646 h 209"/>
                <a:gd name="T36" fmla="*/ 2147483646 w 209"/>
                <a:gd name="T37" fmla="*/ 2147483646 h 209"/>
                <a:gd name="T38" fmla="*/ 0 w 209"/>
                <a:gd name="T39" fmla="*/ 2147483646 h 209"/>
                <a:gd name="T40" fmla="*/ 2147483646 w 209"/>
                <a:gd name="T41" fmla="*/ 2147483646 h 209"/>
                <a:gd name="T42" fmla="*/ 2147483646 w 209"/>
                <a:gd name="T43" fmla="*/ 2147483646 h 209"/>
                <a:gd name="T44" fmla="*/ 2147483646 w 209"/>
                <a:gd name="T45" fmla="*/ 2147483646 h 209"/>
                <a:gd name="T46" fmla="*/ 2147483646 w 209"/>
                <a:gd name="T47" fmla="*/ 2147483646 h 209"/>
                <a:gd name="T48" fmla="*/ 2147483646 w 209"/>
                <a:gd name="T49" fmla="*/ 2147483646 h 209"/>
                <a:gd name="T50" fmla="*/ 2147483646 w 209"/>
                <a:gd name="T51" fmla="*/ 2147483646 h 209"/>
                <a:gd name="T52" fmla="*/ 2147483646 w 209"/>
                <a:gd name="T53" fmla="*/ 0 h 209"/>
                <a:gd name="T54" fmla="*/ 2147483646 w 209"/>
                <a:gd name="T55" fmla="*/ 2147483646 h 209"/>
                <a:gd name="T56" fmla="*/ 2147483646 w 209"/>
                <a:gd name="T57" fmla="*/ 2147483646 h 209"/>
                <a:gd name="T58" fmla="*/ 2147483646 w 209"/>
                <a:gd name="T59" fmla="*/ 2147483646 h 209"/>
                <a:gd name="T60" fmla="*/ 2147483646 w 209"/>
                <a:gd name="T61" fmla="*/ 2147483646 h 209"/>
                <a:gd name="T62" fmla="*/ 2147483646 w 209"/>
                <a:gd name="T63" fmla="*/ 2147483646 h 209"/>
                <a:gd name="T64" fmla="*/ 2147483646 w 209"/>
                <a:gd name="T65" fmla="*/ 2147483646 h 209"/>
                <a:gd name="T66" fmla="*/ 2147483646 w 209"/>
                <a:gd name="T67" fmla="*/ 2147483646 h 209"/>
                <a:gd name="T68" fmla="*/ 2147483646 w 209"/>
                <a:gd name="T69" fmla="*/ 2147483646 h 209"/>
                <a:gd name="T70" fmla="*/ 2147483646 w 209"/>
                <a:gd name="T71" fmla="*/ 2147483646 h 2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9"/>
                <a:gd name="T109" fmla="*/ 0 h 209"/>
                <a:gd name="T110" fmla="*/ 209 w 209"/>
                <a:gd name="T111" fmla="*/ 209 h 20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9" h="209">
                  <a:moveTo>
                    <a:pt x="203" y="29"/>
                  </a:moveTo>
                  <a:lnTo>
                    <a:pt x="203" y="29"/>
                  </a:lnTo>
                  <a:lnTo>
                    <a:pt x="209" y="46"/>
                  </a:lnTo>
                  <a:lnTo>
                    <a:pt x="184" y="74"/>
                  </a:lnTo>
                  <a:lnTo>
                    <a:pt x="165" y="69"/>
                  </a:lnTo>
                  <a:lnTo>
                    <a:pt x="163" y="67"/>
                  </a:lnTo>
                  <a:lnTo>
                    <a:pt x="67" y="163"/>
                  </a:lnTo>
                  <a:lnTo>
                    <a:pt x="67" y="165"/>
                  </a:lnTo>
                  <a:lnTo>
                    <a:pt x="72" y="186"/>
                  </a:lnTo>
                  <a:lnTo>
                    <a:pt x="46" y="209"/>
                  </a:lnTo>
                  <a:lnTo>
                    <a:pt x="27" y="205"/>
                  </a:lnTo>
                  <a:lnTo>
                    <a:pt x="29" y="203"/>
                  </a:lnTo>
                  <a:lnTo>
                    <a:pt x="46" y="186"/>
                  </a:lnTo>
                  <a:lnTo>
                    <a:pt x="38" y="171"/>
                  </a:lnTo>
                  <a:lnTo>
                    <a:pt x="23" y="163"/>
                  </a:lnTo>
                  <a:lnTo>
                    <a:pt x="6" y="182"/>
                  </a:lnTo>
                  <a:lnTo>
                    <a:pt x="4" y="182"/>
                  </a:lnTo>
                  <a:lnTo>
                    <a:pt x="0" y="165"/>
                  </a:lnTo>
                  <a:lnTo>
                    <a:pt x="25" y="137"/>
                  </a:lnTo>
                  <a:lnTo>
                    <a:pt x="44" y="142"/>
                  </a:lnTo>
                  <a:lnTo>
                    <a:pt x="46" y="144"/>
                  </a:lnTo>
                  <a:lnTo>
                    <a:pt x="142" y="48"/>
                  </a:lnTo>
                  <a:lnTo>
                    <a:pt x="142" y="46"/>
                  </a:lnTo>
                  <a:lnTo>
                    <a:pt x="135" y="25"/>
                  </a:lnTo>
                  <a:lnTo>
                    <a:pt x="163" y="0"/>
                  </a:lnTo>
                  <a:lnTo>
                    <a:pt x="180" y="6"/>
                  </a:lnTo>
                  <a:lnTo>
                    <a:pt x="182" y="6"/>
                  </a:lnTo>
                  <a:lnTo>
                    <a:pt x="180" y="6"/>
                  </a:lnTo>
                  <a:lnTo>
                    <a:pt x="161" y="25"/>
                  </a:lnTo>
                  <a:lnTo>
                    <a:pt x="169" y="40"/>
                  </a:lnTo>
                  <a:lnTo>
                    <a:pt x="184" y="48"/>
                  </a:lnTo>
                  <a:lnTo>
                    <a:pt x="203" y="29"/>
                  </a:lnTo>
                  <a:close/>
                </a:path>
              </a:pathLst>
            </a:custGeom>
            <a:solidFill>
              <a:srgbClr val="3F3F3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776" name="Freeform 92"/>
            <p:cNvSpPr>
              <a:spLocks noChangeArrowheads="1"/>
            </p:cNvSpPr>
            <p:nvPr/>
          </p:nvSpPr>
          <p:spPr bwMode="auto">
            <a:xfrm>
              <a:off x="30213" y="23407"/>
              <a:ext cx="476321" cy="476321"/>
            </a:xfrm>
            <a:custGeom>
              <a:avLst/>
              <a:gdLst>
                <a:gd name="T0" fmla="*/ 2147483646 w 113"/>
                <a:gd name="T1" fmla="*/ 2147483646 h 113"/>
                <a:gd name="T2" fmla="*/ 2147483646 w 113"/>
                <a:gd name="T3" fmla="*/ 2147483646 h 113"/>
                <a:gd name="T4" fmla="*/ 2147483646 w 113"/>
                <a:gd name="T5" fmla="*/ 2147483646 h 113"/>
                <a:gd name="T6" fmla="*/ 2147483646 w 113"/>
                <a:gd name="T7" fmla="*/ 2147483646 h 113"/>
                <a:gd name="T8" fmla="*/ 2147483646 w 113"/>
                <a:gd name="T9" fmla="*/ 2147483646 h 113"/>
                <a:gd name="T10" fmla="*/ 2147483646 w 113"/>
                <a:gd name="T11" fmla="*/ 2147483646 h 113"/>
                <a:gd name="T12" fmla="*/ 2147483646 w 113"/>
                <a:gd name="T13" fmla="*/ 2147483646 h 113"/>
                <a:gd name="T14" fmla="*/ 2147483646 w 113"/>
                <a:gd name="T15" fmla="*/ 2147483646 h 113"/>
                <a:gd name="T16" fmla="*/ 2147483646 w 113"/>
                <a:gd name="T17" fmla="*/ 2147483646 h 113"/>
                <a:gd name="T18" fmla="*/ 2147483646 w 113"/>
                <a:gd name="T19" fmla="*/ 2147483646 h 113"/>
                <a:gd name="T20" fmla="*/ 2147483646 w 113"/>
                <a:gd name="T21" fmla="*/ 2147483646 h 113"/>
                <a:gd name="T22" fmla="*/ 2147483646 w 113"/>
                <a:gd name="T23" fmla="*/ 2147483646 h 113"/>
                <a:gd name="T24" fmla="*/ 2147483646 w 113"/>
                <a:gd name="T25" fmla="*/ 2147483646 h 113"/>
                <a:gd name="T26" fmla="*/ 2147483646 w 113"/>
                <a:gd name="T27" fmla="*/ 2147483646 h 113"/>
                <a:gd name="T28" fmla="*/ 2147483646 w 113"/>
                <a:gd name="T29" fmla="*/ 2147483646 h 113"/>
                <a:gd name="T30" fmla="*/ 0 w 113"/>
                <a:gd name="T31" fmla="*/ 2147483646 h 113"/>
                <a:gd name="T32" fmla="*/ 2147483646 w 113"/>
                <a:gd name="T33" fmla="*/ 0 h 113"/>
                <a:gd name="T34" fmla="*/ 2147483646 w 113"/>
                <a:gd name="T35" fmla="*/ 2147483646 h 113"/>
                <a:gd name="T36" fmla="*/ 2147483646 w 113"/>
                <a:gd name="T37" fmla="*/ 2147483646 h 1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3"/>
                <a:gd name="T58" fmla="*/ 0 h 113"/>
                <a:gd name="T59" fmla="*/ 113 w 113"/>
                <a:gd name="T60" fmla="*/ 113 h 1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3" h="113">
                  <a:moveTo>
                    <a:pt x="31" y="27"/>
                  </a:moveTo>
                  <a:cubicBezTo>
                    <a:pt x="68" y="64"/>
                    <a:pt x="68" y="64"/>
                    <a:pt x="68" y="64"/>
                  </a:cubicBezTo>
                  <a:cubicBezTo>
                    <a:pt x="77" y="55"/>
                    <a:pt x="77" y="55"/>
                    <a:pt x="77" y="55"/>
                  </a:cubicBezTo>
                  <a:cubicBezTo>
                    <a:pt x="81" y="59"/>
                    <a:pt x="81" y="59"/>
                    <a:pt x="81" y="59"/>
                  </a:cubicBezTo>
                  <a:cubicBezTo>
                    <a:pt x="78" y="63"/>
                    <a:pt x="78" y="63"/>
                    <a:pt x="78" y="63"/>
                  </a:cubicBezTo>
                  <a:cubicBezTo>
                    <a:pt x="110" y="94"/>
                    <a:pt x="110" y="94"/>
                    <a:pt x="110" y="94"/>
                  </a:cubicBezTo>
                  <a:cubicBezTo>
                    <a:pt x="113" y="97"/>
                    <a:pt x="112" y="104"/>
                    <a:pt x="108" y="108"/>
                  </a:cubicBezTo>
                  <a:cubicBezTo>
                    <a:pt x="108" y="108"/>
                    <a:pt x="108" y="108"/>
                    <a:pt x="108" y="108"/>
                  </a:cubicBezTo>
                  <a:cubicBezTo>
                    <a:pt x="103" y="112"/>
                    <a:pt x="97" y="113"/>
                    <a:pt x="94" y="110"/>
                  </a:cubicBezTo>
                  <a:cubicBezTo>
                    <a:pt x="83" y="100"/>
                    <a:pt x="73" y="89"/>
                    <a:pt x="62" y="79"/>
                  </a:cubicBezTo>
                  <a:cubicBezTo>
                    <a:pt x="59" y="82"/>
                    <a:pt x="59" y="82"/>
                    <a:pt x="59" y="82"/>
                  </a:cubicBezTo>
                  <a:cubicBezTo>
                    <a:pt x="55" y="78"/>
                    <a:pt x="55" y="78"/>
                    <a:pt x="55" y="78"/>
                  </a:cubicBezTo>
                  <a:cubicBezTo>
                    <a:pt x="64" y="69"/>
                    <a:pt x="64" y="69"/>
                    <a:pt x="64" y="69"/>
                  </a:cubicBezTo>
                  <a:cubicBezTo>
                    <a:pt x="27" y="31"/>
                    <a:pt x="27" y="31"/>
                    <a:pt x="27" y="31"/>
                  </a:cubicBezTo>
                  <a:cubicBezTo>
                    <a:pt x="17" y="31"/>
                    <a:pt x="17" y="31"/>
                    <a:pt x="17" y="31"/>
                  </a:cubicBezTo>
                  <a:cubicBezTo>
                    <a:pt x="0" y="14"/>
                    <a:pt x="0" y="14"/>
                    <a:pt x="0" y="14"/>
                  </a:cubicBezTo>
                  <a:cubicBezTo>
                    <a:pt x="13" y="0"/>
                    <a:pt x="13" y="0"/>
                    <a:pt x="13" y="0"/>
                  </a:cubicBezTo>
                  <a:cubicBezTo>
                    <a:pt x="30" y="17"/>
                    <a:pt x="30" y="17"/>
                    <a:pt x="30" y="17"/>
                  </a:cubicBezTo>
                  <a:cubicBezTo>
                    <a:pt x="31" y="27"/>
                    <a:pt x="31" y="27"/>
                    <a:pt x="31" y="27"/>
                  </a:cubicBezTo>
                  <a:close/>
                </a:path>
              </a:pathLst>
            </a:custGeom>
            <a:solidFill>
              <a:srgbClr val="3F3F3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31769" name="矩形 36"/>
          <p:cNvSpPr>
            <a:spLocks noChangeArrowheads="1"/>
          </p:cNvSpPr>
          <p:nvPr/>
        </p:nvSpPr>
        <p:spPr bwMode="auto">
          <a:xfrm>
            <a:off x="7743825" y="3790950"/>
            <a:ext cx="2135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rPr>
              <a:t>击点添加文字说明</a:t>
            </a:r>
            <a:endParaRPr lang="zh-CN" altLang="en-US" sz="120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00000"/>
              </a:lnSpc>
              <a:spcBef>
                <a:spcPct val="0"/>
              </a:spcBef>
              <a:buFont typeface="Arial" panose="020B0604020202020204" pitchFamily="34" charset="0"/>
              <a:buNone/>
            </a:pPr>
            <a:r>
              <a:rPr lang="zh-CN" altLang="en-US" sz="120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rPr>
              <a:t>击点添加文字说明</a:t>
            </a:r>
            <a:endParaRPr lang="zh-CN" altLang="en-US" sz="1800">
              <a:solidFill>
                <a:srgbClr val="FFFF00"/>
              </a:solidFill>
              <a:latin typeface="Arial" panose="020B0604020202020204" pitchFamily="34" charset="0"/>
            </a:endParaRPr>
          </a:p>
        </p:txBody>
      </p:sp>
      <p:sp>
        <p:nvSpPr>
          <p:cNvPr id="31770" name="矩形 37"/>
          <p:cNvSpPr>
            <a:spLocks noChangeArrowheads="1"/>
          </p:cNvSpPr>
          <p:nvPr/>
        </p:nvSpPr>
        <p:spPr bwMode="auto">
          <a:xfrm>
            <a:off x="7789863" y="5676900"/>
            <a:ext cx="2135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击点添加文字说明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0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击点添加文字说明</a:t>
            </a:r>
            <a:endParaRPr lang="zh-CN" altLang="en-US" sz="1800">
              <a:latin typeface="Arial" panose="020B0604020202020204" pitchFamily="34" charset="0"/>
            </a:endParaRPr>
          </a:p>
        </p:txBody>
      </p:sp>
      <p:sp>
        <p:nvSpPr>
          <p:cNvPr id="31771" name="直接连接符 41"/>
          <p:cNvSpPr>
            <a:spLocks noChangeShapeType="1"/>
          </p:cNvSpPr>
          <p:nvPr/>
        </p:nvSpPr>
        <p:spPr bwMode="auto">
          <a:xfrm flipH="1">
            <a:off x="1749425" y="3527425"/>
            <a:ext cx="3275013" cy="0"/>
          </a:xfrm>
          <a:prstGeom prst="line">
            <a:avLst/>
          </a:prstGeom>
          <a:noFill/>
          <a:ln w="12700">
            <a:solidFill>
              <a:srgbClr val="3F3F3F"/>
            </a:solidFill>
            <a:prstDash val="sysDash"/>
            <a:bevel/>
          </a:ln>
          <a:extLst>
            <a:ext uri="{909E8E84-426E-40DD-AFC4-6F175D3DCCD1}">
              <a14:hiddenFill xmlns:a14="http://schemas.microsoft.com/office/drawing/2010/main">
                <a:noFill/>
              </a14:hiddenFill>
            </a:ext>
          </a:extLst>
        </p:spPr>
        <p:txBody>
          <a:bodyPr/>
          <a:lstStyle/>
          <a:p>
            <a:endParaRPr lang="zh-CN" altLang="en-US"/>
          </a:p>
        </p:txBody>
      </p:sp>
      <p:sp>
        <p:nvSpPr>
          <p:cNvPr id="31772" name="TextBox 4"/>
          <p:cNvSpPr>
            <a:spLocks noChangeArrowheads="1"/>
          </p:cNvSpPr>
          <p:nvPr/>
        </p:nvSpPr>
        <p:spPr bwMode="auto">
          <a:xfrm>
            <a:off x="1655763" y="4024313"/>
            <a:ext cx="3687762"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击点添加文字说明点击添加文字说明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zh-CN" altLang="en-US" sz="1600">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endParaRPr lang="zh-CN" alt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31773" name="TextBox 42"/>
          <p:cNvSpPr>
            <a:spLocks noChangeArrowheads="1"/>
          </p:cNvSpPr>
          <p:nvPr/>
        </p:nvSpPr>
        <p:spPr bwMode="auto">
          <a:xfrm>
            <a:off x="7743825" y="1401763"/>
            <a:ext cx="16081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a:latin typeface="Arial" panose="020B0604020202020204" pitchFamily="34" charset="0"/>
            </a:endParaRPr>
          </a:p>
        </p:txBody>
      </p:sp>
      <p:sp>
        <p:nvSpPr>
          <p:cNvPr id="31774" name="矩形 36"/>
          <p:cNvSpPr>
            <a:spLocks noChangeArrowheads="1"/>
          </p:cNvSpPr>
          <p:nvPr/>
        </p:nvSpPr>
        <p:spPr bwMode="auto">
          <a:xfrm>
            <a:off x="7743825" y="1870075"/>
            <a:ext cx="2135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击点添加文字说明</a:t>
            </a:r>
            <a:endPar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00000"/>
              </a:lnSpc>
              <a:spcBef>
                <a:spcPct val="0"/>
              </a:spcBef>
              <a:buFont typeface="Arial" panose="020B0604020202020204" pitchFamily="34" charset="0"/>
              <a:buNone/>
            </a:pPr>
            <a:r>
              <a:rPr lang="zh-CN" altLang="en-US" sz="12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击点添加文字说明</a:t>
            </a:r>
            <a:endParaRPr lang="zh-CN" altLang="en-US" sz="1800">
              <a:latin typeface="Arial" panose="020B0604020202020204" pitchFamily="34" charset="0"/>
            </a:endParaRPr>
          </a:p>
        </p:txBody>
      </p:sp>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矩形 6"/>
          <p:cNvSpPr>
            <a:spLocks noChangeArrowheads="1"/>
          </p:cNvSpPr>
          <p:nvPr/>
        </p:nvSpPr>
        <p:spPr bwMode="auto">
          <a:xfrm>
            <a:off x="8812213" y="4271963"/>
            <a:ext cx="1027112" cy="2141537"/>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3" name="矩形 3"/>
          <p:cNvSpPr>
            <a:spLocks noChangeArrowheads="1"/>
          </p:cNvSpPr>
          <p:nvPr/>
        </p:nvSpPr>
        <p:spPr bwMode="auto">
          <a:xfrm rot="5400000">
            <a:off x="5653882" y="-699294"/>
            <a:ext cx="1027112" cy="11071225"/>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4" name="矩形 5"/>
          <p:cNvSpPr>
            <a:spLocks noChangeArrowheads="1"/>
          </p:cNvSpPr>
          <p:nvPr/>
        </p:nvSpPr>
        <p:spPr bwMode="auto">
          <a:xfrm>
            <a:off x="7664450" y="228600"/>
            <a:ext cx="1027113" cy="6184900"/>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5" name="矩形 4"/>
          <p:cNvSpPr>
            <a:spLocks noChangeArrowheads="1"/>
          </p:cNvSpPr>
          <p:nvPr/>
        </p:nvSpPr>
        <p:spPr bwMode="auto">
          <a:xfrm rot="5400000">
            <a:off x="5653881" y="-1777206"/>
            <a:ext cx="1027113" cy="11071225"/>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6" name="矩形 2"/>
          <p:cNvSpPr>
            <a:spLocks noChangeArrowheads="1"/>
          </p:cNvSpPr>
          <p:nvPr/>
        </p:nvSpPr>
        <p:spPr bwMode="auto">
          <a:xfrm>
            <a:off x="8812213" y="228600"/>
            <a:ext cx="1027112" cy="4094163"/>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7" name="矩形 1"/>
          <p:cNvSpPr>
            <a:spLocks noChangeArrowheads="1"/>
          </p:cNvSpPr>
          <p:nvPr/>
        </p:nvSpPr>
        <p:spPr bwMode="auto">
          <a:xfrm>
            <a:off x="1943100" y="3394075"/>
            <a:ext cx="367665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dirty="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en-US" altLang="zh-CN" sz="1600" dirty="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dirty="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zh-CN" altLang="en-US" sz="1800" dirty="0">
              <a:solidFill>
                <a:srgbClr val="FFFF00"/>
              </a:solidFill>
              <a:latin typeface="Arial" panose="020B0604020202020204" pitchFamily="34" charset="0"/>
            </a:endParaRPr>
          </a:p>
        </p:txBody>
      </p:sp>
      <p:sp>
        <p:nvSpPr>
          <p:cNvPr id="32778" name="矩形 1"/>
          <p:cNvSpPr>
            <a:spLocks noChangeArrowheads="1"/>
          </p:cNvSpPr>
          <p:nvPr/>
        </p:nvSpPr>
        <p:spPr bwMode="auto">
          <a:xfrm>
            <a:off x="1927225" y="4449763"/>
            <a:ext cx="36766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en-US" altLang="zh-CN" sz="16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zh-CN" altLang="en-US" sz="1800">
              <a:latin typeface="Arial" panose="020B0604020202020204" pitchFamily="34" charset="0"/>
            </a:endParaRPr>
          </a:p>
        </p:txBody>
      </p:sp>
      <p:sp>
        <p:nvSpPr>
          <p:cNvPr id="32779" name="矩形 1"/>
          <p:cNvSpPr>
            <a:spLocks noChangeArrowheads="1"/>
          </p:cNvSpPr>
          <p:nvPr/>
        </p:nvSpPr>
        <p:spPr bwMode="auto">
          <a:xfrm>
            <a:off x="7704138" y="404813"/>
            <a:ext cx="955675"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
        <p:nvSpPr>
          <p:cNvPr id="32780" name="矩形 1"/>
          <p:cNvSpPr>
            <a:spLocks noChangeArrowheads="1"/>
          </p:cNvSpPr>
          <p:nvPr/>
        </p:nvSpPr>
        <p:spPr bwMode="auto">
          <a:xfrm>
            <a:off x="8843963" y="419100"/>
            <a:ext cx="9540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rgbClr val="FFFF00"/>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
        <p:nvSpPr>
          <p:cNvPr id="32781" name="文本框 12"/>
          <p:cNvSpPr>
            <a:spLocks noChangeArrowheads="1"/>
          </p:cNvSpPr>
          <p:nvPr/>
        </p:nvSpPr>
        <p:spPr bwMode="auto">
          <a:xfrm>
            <a:off x="7769225" y="3417888"/>
            <a:ext cx="838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2" name="文本框 13"/>
          <p:cNvSpPr>
            <a:spLocks noChangeArrowheads="1"/>
          </p:cNvSpPr>
          <p:nvPr/>
        </p:nvSpPr>
        <p:spPr bwMode="auto">
          <a:xfrm>
            <a:off x="8964613" y="4494213"/>
            <a:ext cx="8366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3" name="文本框 14"/>
          <p:cNvSpPr>
            <a:spLocks noChangeArrowheads="1"/>
          </p:cNvSpPr>
          <p:nvPr/>
        </p:nvSpPr>
        <p:spPr bwMode="auto">
          <a:xfrm>
            <a:off x="8964613" y="5475288"/>
            <a:ext cx="8366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4" name="文本框 16"/>
          <p:cNvSpPr>
            <a:spLocks noChangeArrowheads="1"/>
          </p:cNvSpPr>
          <p:nvPr/>
        </p:nvSpPr>
        <p:spPr bwMode="auto">
          <a:xfrm>
            <a:off x="7769225" y="4494213"/>
            <a:ext cx="838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5" name="Rectangle 20"/>
          <p:cNvSpPr>
            <a:spLocks noChangeArrowheads="1"/>
          </p:cNvSpPr>
          <p:nvPr/>
        </p:nvSpPr>
        <p:spPr bwMode="auto">
          <a:xfrm>
            <a:off x="1722438" y="1071563"/>
            <a:ext cx="43053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点击此处添加文字说明点击此处添加文字说明</a:t>
            </a:r>
            <a:endParaRPr lang="en-US" altLang="zh-CN" sz="1600">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Box 3"/>
          <p:cNvSpPr>
            <a:spLocks noChangeArrowheads="1"/>
          </p:cNvSpPr>
          <p:nvPr/>
        </p:nvSpPr>
        <p:spPr bwMode="auto">
          <a:xfrm>
            <a:off x="5595938" y="3273425"/>
            <a:ext cx="38782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dirty="0" smtClean="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2015</a:t>
            </a:r>
            <a:r>
              <a:rPr lang="zh-CN" altLang="en-US" sz="3200" dirty="0" smtClean="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年度</a:t>
            </a:r>
            <a:endParaRPr lang="en-US" altLang="zh-CN" sz="3200"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7200" b="1"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工作总结</a:t>
            </a:r>
            <a:endParaRPr lang="zh-CN" altLang="en-US" sz="7200" b="1" dirty="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endParaRPr>
          </a:p>
        </p:txBody>
      </p:sp>
      <p:sp>
        <p:nvSpPr>
          <p:cNvPr id="7172" name="矩形 10"/>
          <p:cNvSpPr>
            <a:spLocks noChangeArrowheads="1"/>
          </p:cNvSpPr>
          <p:nvPr/>
        </p:nvSpPr>
        <p:spPr bwMode="auto">
          <a:xfrm>
            <a:off x="5595938" y="2781300"/>
            <a:ext cx="37258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The 2014 annual work summary</a:t>
            </a:r>
            <a:endParaRPr lang="zh-CN" altLang="en-US" sz="1800">
              <a:solidFill>
                <a:schemeClr val="tx1">
                  <a:lumMod val="95000"/>
                  <a:lumOff val="5000"/>
                </a:schemeClr>
              </a:solidFill>
              <a:latin typeface="Arial" panose="020B0604020202020204" pitchFamily="34" charset="0"/>
            </a:endParaRPr>
          </a:p>
        </p:txBody>
      </p:sp>
      <p:sp>
        <p:nvSpPr>
          <p:cNvPr id="7173" name="直接连接符 11"/>
          <p:cNvSpPr>
            <a:spLocks noChangeShapeType="1"/>
          </p:cNvSpPr>
          <p:nvPr/>
        </p:nvSpPr>
        <p:spPr bwMode="auto">
          <a:xfrm>
            <a:off x="5595938" y="3197225"/>
            <a:ext cx="4319587" cy="0"/>
          </a:xfrm>
          <a:prstGeom prst="line">
            <a:avLst/>
          </a:prstGeom>
          <a:noFill/>
          <a:ln w="6350">
            <a:solidFill>
              <a:schemeClr val="tx1"/>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95000"/>
                  <a:lumOff val="5000"/>
                </a:schemeClr>
              </a:solidFill>
            </a:endParaRPr>
          </a:p>
        </p:txBody>
      </p:sp>
      <p:grpSp>
        <p:nvGrpSpPr>
          <p:cNvPr id="7175" name="组合 6"/>
          <p:cNvGrpSpPr/>
          <p:nvPr/>
        </p:nvGrpSpPr>
        <p:grpSpPr bwMode="auto">
          <a:xfrm>
            <a:off x="10414000" y="0"/>
            <a:ext cx="1247775" cy="1254125"/>
            <a:chOff x="0" y="0"/>
            <a:chExt cx="1247245" cy="1253579"/>
          </a:xfrm>
        </p:grpSpPr>
        <p:sp>
          <p:nvSpPr>
            <p:cNvPr id="7176" name="任意多边形 7"/>
            <p:cNvSpPr>
              <a:spLocks noChangeArrowheads="1"/>
            </p:cNvSpPr>
            <p:nvPr/>
          </p:nvSpPr>
          <p:spPr bwMode="auto">
            <a:xfrm>
              <a:off x="198647" y="0"/>
              <a:ext cx="849951" cy="1253579"/>
            </a:xfrm>
            <a:custGeom>
              <a:avLst/>
              <a:gdLst>
                <a:gd name="T0" fmla="*/ 0 w 1143000"/>
                <a:gd name="T1" fmla="*/ 0 h 1253613"/>
                <a:gd name="T2" fmla="*/ 469991 w 1143000"/>
                <a:gd name="T3" fmla="*/ 0 h 1253613"/>
                <a:gd name="T4" fmla="*/ 469991 w 1143000"/>
                <a:gd name="T5" fmla="*/ 1253511 h 1253613"/>
                <a:gd name="T6" fmla="*/ 466171 w 1143000"/>
                <a:gd name="T7" fmla="*/ 1253511 h 1253613"/>
                <a:gd name="T8" fmla="*/ 234995 w 1143000"/>
                <a:gd name="T9" fmla="*/ 840047 h 1253613"/>
                <a:gd name="T10" fmla="*/ 3819 w 1143000"/>
                <a:gd name="T11" fmla="*/ 1253511 h 1253613"/>
                <a:gd name="T12" fmla="*/ 0 w 1143000"/>
                <a:gd name="T13" fmla="*/ 1253511 h 1253613"/>
                <a:gd name="T14" fmla="*/ 0 60000 65536"/>
                <a:gd name="T15" fmla="*/ 0 60000 65536"/>
                <a:gd name="T16" fmla="*/ 0 60000 65536"/>
                <a:gd name="T17" fmla="*/ 0 60000 65536"/>
                <a:gd name="T18" fmla="*/ 0 60000 65536"/>
                <a:gd name="T19" fmla="*/ 0 60000 65536"/>
                <a:gd name="T20" fmla="*/ 0 60000 65536"/>
                <a:gd name="T21" fmla="*/ 0 w 1143000"/>
                <a:gd name="T22" fmla="*/ 0 h 1253613"/>
                <a:gd name="T23" fmla="*/ 1143000 w 1143000"/>
                <a:gd name="T24" fmla="*/ 1253613 h 12536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3000" h="1253613">
                  <a:moveTo>
                    <a:pt x="0" y="0"/>
                  </a:moveTo>
                  <a:lnTo>
                    <a:pt x="1143000" y="0"/>
                  </a:lnTo>
                  <a:lnTo>
                    <a:pt x="1143000" y="1253613"/>
                  </a:lnTo>
                  <a:lnTo>
                    <a:pt x="1133711" y="1253613"/>
                  </a:lnTo>
                  <a:lnTo>
                    <a:pt x="571500" y="840116"/>
                  </a:lnTo>
                  <a:lnTo>
                    <a:pt x="9288" y="1253613"/>
                  </a:lnTo>
                  <a:lnTo>
                    <a:pt x="0" y="1253613"/>
                  </a:lnTo>
                  <a:lnTo>
                    <a:pt x="0" y="0"/>
                  </a:lnTo>
                  <a:close/>
                </a:path>
              </a:pathLst>
            </a:custGeom>
            <a:solidFill>
              <a:schemeClr val="tx1"/>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7177" name="矩形 8"/>
            <p:cNvSpPr>
              <a:spLocks noChangeArrowheads="1"/>
            </p:cNvSpPr>
            <p:nvPr/>
          </p:nvSpPr>
          <p:spPr bwMode="auto">
            <a:xfrm>
              <a:off x="0" y="387693"/>
              <a:ext cx="12472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8" name="直接连接符 12"/>
            <p:cNvSpPr>
              <a:spLocks noChangeShapeType="1"/>
            </p:cNvSpPr>
            <p:nvPr/>
          </p:nvSpPr>
          <p:spPr bwMode="auto">
            <a:xfrm>
              <a:off x="263622" y="440871"/>
              <a:ext cx="720000" cy="1"/>
            </a:xfrm>
            <a:prstGeom prst="line">
              <a:avLst/>
            </a:prstGeom>
            <a:noFill/>
            <a:ln w="63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7179" name="矩形 13"/>
            <p:cNvSpPr>
              <a:spLocks noChangeArrowheads="1"/>
            </p:cNvSpPr>
            <p:nvPr/>
          </p:nvSpPr>
          <p:spPr bwMode="auto">
            <a:xfrm>
              <a:off x="0" y="141160"/>
              <a:ext cx="12472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2" name="图片 11"/>
          <p:cNvPicPr>
            <a:picLocks noChangeAspect="1"/>
          </p:cNvPicPr>
          <p:nvPr/>
        </p:nvPicPr>
        <p:blipFill>
          <a:blip r:embed="rId1">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794997" y="1428488"/>
            <a:ext cx="1723296" cy="4109398"/>
          </a:xfrm>
          <a:prstGeom prst="rect">
            <a:avLst/>
          </a:prstGeom>
        </p:spPr>
      </p:pic>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Text Box 3"/>
          <p:cNvSpPr>
            <a:spLocks noChangeArrowheads="1"/>
          </p:cNvSpPr>
          <p:nvPr/>
        </p:nvSpPr>
        <p:spPr bwMode="auto">
          <a:xfrm>
            <a:off x="5461000" y="3055938"/>
            <a:ext cx="3876675"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工作困难与</a:t>
            </a:r>
            <a:endParaRPr lang="en-US" altLang="zh-CN" sz="3200">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7200" b="1">
                <a:solidFill>
                  <a:schemeClr val="tx1">
                    <a:lumMod val="95000"/>
                    <a:lumOff val="5000"/>
                  </a:schemeClr>
                </a:solidFill>
                <a:latin typeface="华文行楷" panose="02010800040101010101" pitchFamily="2" charset="-122"/>
                <a:ea typeface="华文行楷" panose="02010800040101010101" pitchFamily="2" charset="-122"/>
                <a:sym typeface="微软雅黑" panose="020B0503020204020204" pitchFamily="34" charset="-122"/>
              </a:rPr>
              <a:t>解决方案</a:t>
            </a:r>
            <a:endParaRPr lang="zh-CN" altLang="en-US" sz="1800">
              <a:solidFill>
                <a:schemeClr val="tx1">
                  <a:lumMod val="95000"/>
                  <a:lumOff val="5000"/>
                </a:schemeClr>
              </a:solidFill>
              <a:latin typeface="华文行楷" panose="02010800040101010101" pitchFamily="2" charset="-122"/>
              <a:ea typeface="华文行楷" panose="02010800040101010101" pitchFamily="2" charset="-122"/>
            </a:endParaRPr>
          </a:p>
        </p:txBody>
      </p:sp>
      <p:sp>
        <p:nvSpPr>
          <p:cNvPr id="33796" name="矩形 13"/>
          <p:cNvSpPr>
            <a:spLocks noChangeArrowheads="1"/>
          </p:cNvSpPr>
          <p:nvPr/>
        </p:nvSpPr>
        <p:spPr bwMode="auto">
          <a:xfrm>
            <a:off x="5461000" y="2533650"/>
            <a:ext cx="3036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Difficulties and Solutions</a:t>
            </a:r>
            <a:endParaRPr lang="zh-CN" altLang="en-US" sz="1800">
              <a:solidFill>
                <a:schemeClr val="tx1">
                  <a:lumMod val="95000"/>
                  <a:lumOff val="5000"/>
                </a:schemeClr>
              </a:solidFill>
              <a:latin typeface="Arial" panose="020B0604020202020204" pitchFamily="34" charset="0"/>
            </a:endParaRPr>
          </a:p>
        </p:txBody>
      </p:sp>
      <p:sp>
        <p:nvSpPr>
          <p:cNvPr id="33797" name="直接连接符 15"/>
          <p:cNvSpPr>
            <a:spLocks noChangeShapeType="1"/>
          </p:cNvSpPr>
          <p:nvPr/>
        </p:nvSpPr>
        <p:spPr bwMode="auto">
          <a:xfrm flipV="1">
            <a:off x="5461000" y="2903538"/>
            <a:ext cx="3732213" cy="0"/>
          </a:xfrm>
          <a:prstGeom prst="line">
            <a:avLst/>
          </a:prstGeom>
          <a:noFill/>
          <a:ln w="6350">
            <a:solidFill>
              <a:schemeClr val="tx1"/>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95000"/>
                  <a:lumOff val="5000"/>
                </a:schemeClr>
              </a:solidFill>
            </a:endParaRPr>
          </a:p>
        </p:txBody>
      </p:sp>
      <p:grpSp>
        <p:nvGrpSpPr>
          <p:cNvPr id="33799" name="组合 7"/>
          <p:cNvGrpSpPr/>
          <p:nvPr/>
        </p:nvGrpSpPr>
        <p:grpSpPr bwMode="auto">
          <a:xfrm>
            <a:off x="10414000" y="0"/>
            <a:ext cx="1247775" cy="1254125"/>
            <a:chOff x="0" y="0"/>
            <a:chExt cx="1247245" cy="1253579"/>
          </a:xfrm>
        </p:grpSpPr>
        <p:sp>
          <p:nvSpPr>
            <p:cNvPr id="33800" name="任意多边形 9"/>
            <p:cNvSpPr>
              <a:spLocks noChangeArrowheads="1"/>
            </p:cNvSpPr>
            <p:nvPr/>
          </p:nvSpPr>
          <p:spPr bwMode="auto">
            <a:xfrm>
              <a:off x="198647" y="0"/>
              <a:ext cx="849951" cy="1253579"/>
            </a:xfrm>
            <a:custGeom>
              <a:avLst/>
              <a:gdLst>
                <a:gd name="T0" fmla="*/ 0 w 1143000"/>
                <a:gd name="T1" fmla="*/ 0 h 1253613"/>
                <a:gd name="T2" fmla="*/ 469991 w 1143000"/>
                <a:gd name="T3" fmla="*/ 0 h 1253613"/>
                <a:gd name="T4" fmla="*/ 469991 w 1143000"/>
                <a:gd name="T5" fmla="*/ 1253511 h 1253613"/>
                <a:gd name="T6" fmla="*/ 466171 w 1143000"/>
                <a:gd name="T7" fmla="*/ 1253511 h 1253613"/>
                <a:gd name="T8" fmla="*/ 234995 w 1143000"/>
                <a:gd name="T9" fmla="*/ 840047 h 1253613"/>
                <a:gd name="T10" fmla="*/ 3819 w 1143000"/>
                <a:gd name="T11" fmla="*/ 1253511 h 1253613"/>
                <a:gd name="T12" fmla="*/ 0 w 1143000"/>
                <a:gd name="T13" fmla="*/ 1253511 h 1253613"/>
                <a:gd name="T14" fmla="*/ 0 60000 65536"/>
                <a:gd name="T15" fmla="*/ 0 60000 65536"/>
                <a:gd name="T16" fmla="*/ 0 60000 65536"/>
                <a:gd name="T17" fmla="*/ 0 60000 65536"/>
                <a:gd name="T18" fmla="*/ 0 60000 65536"/>
                <a:gd name="T19" fmla="*/ 0 60000 65536"/>
                <a:gd name="T20" fmla="*/ 0 60000 65536"/>
                <a:gd name="T21" fmla="*/ 0 w 1143000"/>
                <a:gd name="T22" fmla="*/ 0 h 1253613"/>
                <a:gd name="T23" fmla="*/ 1143000 w 1143000"/>
                <a:gd name="T24" fmla="*/ 1253613 h 12536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3000" h="1253613">
                  <a:moveTo>
                    <a:pt x="0" y="0"/>
                  </a:moveTo>
                  <a:lnTo>
                    <a:pt x="1143000" y="0"/>
                  </a:lnTo>
                  <a:lnTo>
                    <a:pt x="1143000" y="1253613"/>
                  </a:lnTo>
                  <a:lnTo>
                    <a:pt x="1133711" y="1253613"/>
                  </a:lnTo>
                  <a:lnTo>
                    <a:pt x="571500" y="840116"/>
                  </a:lnTo>
                  <a:lnTo>
                    <a:pt x="9288" y="1253613"/>
                  </a:lnTo>
                  <a:lnTo>
                    <a:pt x="0" y="1253613"/>
                  </a:lnTo>
                  <a:lnTo>
                    <a:pt x="0" y="0"/>
                  </a:lnTo>
                  <a:close/>
                </a:path>
              </a:pathLst>
            </a:custGeom>
            <a:solidFill>
              <a:schemeClr val="tx1"/>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33801" name="矩形 10"/>
            <p:cNvSpPr>
              <a:spLocks noChangeArrowheads="1"/>
            </p:cNvSpPr>
            <p:nvPr/>
          </p:nvSpPr>
          <p:spPr bwMode="auto">
            <a:xfrm>
              <a:off x="0" y="387693"/>
              <a:ext cx="12472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02" name="直接连接符 11"/>
            <p:cNvSpPr>
              <a:spLocks noChangeShapeType="1"/>
            </p:cNvSpPr>
            <p:nvPr/>
          </p:nvSpPr>
          <p:spPr bwMode="auto">
            <a:xfrm>
              <a:off x="263622" y="440871"/>
              <a:ext cx="720000" cy="1"/>
            </a:xfrm>
            <a:prstGeom prst="line">
              <a:avLst/>
            </a:prstGeom>
            <a:noFill/>
            <a:ln w="63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33803" name="矩形 14"/>
            <p:cNvSpPr>
              <a:spLocks noChangeArrowheads="1"/>
            </p:cNvSpPr>
            <p:nvPr/>
          </p:nvSpPr>
          <p:spPr bwMode="auto">
            <a:xfrm>
              <a:off x="0" y="141160"/>
              <a:ext cx="12472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LOGO</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74750" y="1446847"/>
            <a:ext cx="3590925" cy="3895725"/>
          </a:xfrm>
          <a:prstGeom prst="rect">
            <a:avLst/>
          </a:prstGeom>
        </p:spPr>
      </p:pic>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矩形 2"/>
          <p:cNvSpPr>
            <a:spLocks noChangeArrowheads="1"/>
          </p:cNvSpPr>
          <p:nvPr/>
        </p:nvSpPr>
        <p:spPr bwMode="auto">
          <a:xfrm>
            <a:off x="204788" y="4830763"/>
            <a:ext cx="1338262" cy="1441450"/>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1" name="矩形 3"/>
          <p:cNvSpPr>
            <a:spLocks noChangeArrowheads="1"/>
          </p:cNvSpPr>
          <p:nvPr/>
        </p:nvSpPr>
        <p:spPr bwMode="auto">
          <a:xfrm>
            <a:off x="204788" y="3389313"/>
            <a:ext cx="1338262" cy="1441450"/>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2" name="矩形 4"/>
          <p:cNvSpPr>
            <a:spLocks noChangeArrowheads="1"/>
          </p:cNvSpPr>
          <p:nvPr/>
        </p:nvSpPr>
        <p:spPr bwMode="auto">
          <a:xfrm>
            <a:off x="204788" y="1962150"/>
            <a:ext cx="1338262" cy="1441450"/>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3" name="矩形 5"/>
          <p:cNvSpPr>
            <a:spLocks noChangeArrowheads="1"/>
          </p:cNvSpPr>
          <p:nvPr/>
        </p:nvSpPr>
        <p:spPr bwMode="auto">
          <a:xfrm>
            <a:off x="204788" y="527050"/>
            <a:ext cx="1338262" cy="1441450"/>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FFFFF"/>
                </a:solidFill>
                <a:cs typeface="Calibri" panose="020F0502020204030204" pitchFamily="34" charset="0"/>
              </a:rPr>
              <a:t>0</a:t>
            </a:r>
            <a:endParaRPr lang="zh-CN" altLang="en-US" sz="1800">
              <a:solidFill>
                <a:srgbClr val="FFFFFF"/>
              </a:solidFill>
              <a:latin typeface="宋体" panose="02010600030101010101" pitchFamily="2" charset="-122"/>
              <a:sym typeface="宋体" panose="02010600030101010101" pitchFamily="2" charset="-122"/>
            </a:endParaRPr>
          </a:p>
        </p:txBody>
      </p:sp>
      <p:sp>
        <p:nvSpPr>
          <p:cNvPr id="34824" name="矩形 6"/>
          <p:cNvSpPr>
            <a:spLocks noChangeArrowheads="1"/>
          </p:cNvSpPr>
          <p:nvPr/>
        </p:nvSpPr>
        <p:spPr bwMode="auto">
          <a:xfrm>
            <a:off x="4156075" y="4421188"/>
            <a:ext cx="3744913" cy="1038225"/>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5" name="矩形 7"/>
          <p:cNvSpPr>
            <a:spLocks noChangeArrowheads="1"/>
          </p:cNvSpPr>
          <p:nvPr/>
        </p:nvSpPr>
        <p:spPr bwMode="auto">
          <a:xfrm>
            <a:off x="4156075" y="3381375"/>
            <a:ext cx="3744913" cy="1039813"/>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6" name="矩形 8"/>
          <p:cNvSpPr>
            <a:spLocks noChangeArrowheads="1"/>
          </p:cNvSpPr>
          <p:nvPr/>
        </p:nvSpPr>
        <p:spPr bwMode="auto">
          <a:xfrm>
            <a:off x="4156075" y="2352675"/>
            <a:ext cx="3744913" cy="1039813"/>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7" name="矩形 9"/>
          <p:cNvSpPr>
            <a:spLocks noChangeArrowheads="1"/>
          </p:cNvSpPr>
          <p:nvPr/>
        </p:nvSpPr>
        <p:spPr bwMode="auto">
          <a:xfrm>
            <a:off x="4156075" y="1319213"/>
            <a:ext cx="3744913" cy="1038225"/>
          </a:xfrm>
          <a:prstGeom prst="rect">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8" name="矩形 28"/>
          <p:cNvSpPr>
            <a:spLocks noChangeArrowheads="1"/>
          </p:cNvSpPr>
          <p:nvPr/>
        </p:nvSpPr>
        <p:spPr bwMode="auto">
          <a:xfrm>
            <a:off x="1543050" y="527050"/>
            <a:ext cx="2613025" cy="1830388"/>
          </a:xfrm>
          <a:custGeom>
            <a:avLst/>
            <a:gdLst>
              <a:gd name="T0" fmla="*/ 0 w 1826712"/>
              <a:gd name="T1" fmla="*/ 0 h 1280593"/>
              <a:gd name="T2" fmla="*/ 5346759 w 1826712"/>
              <a:gd name="T3" fmla="*/ 1622475 h 1280593"/>
              <a:gd name="T4" fmla="*/ 5346759 w 1826712"/>
              <a:gd name="T5" fmla="*/ 3739446 h 1280593"/>
              <a:gd name="T6" fmla="*/ 0 w 1826712"/>
              <a:gd name="T7" fmla="*/ 2942115 h 1280593"/>
              <a:gd name="T8" fmla="*/ 0 w 1826712"/>
              <a:gd name="T9" fmla="*/ 0 h 1280593"/>
              <a:gd name="T10" fmla="*/ 0 60000 65536"/>
              <a:gd name="T11" fmla="*/ 0 60000 65536"/>
              <a:gd name="T12" fmla="*/ 0 60000 65536"/>
              <a:gd name="T13" fmla="*/ 0 60000 65536"/>
              <a:gd name="T14" fmla="*/ 0 60000 65536"/>
              <a:gd name="T15" fmla="*/ 0 w 1826712"/>
              <a:gd name="T16" fmla="*/ 0 h 1280593"/>
              <a:gd name="T17" fmla="*/ 1826712 w 1826712"/>
              <a:gd name="T18" fmla="*/ 1280593 h 1280593"/>
            </a:gdLst>
            <a:ahLst/>
            <a:cxnLst>
              <a:cxn ang="T10">
                <a:pos x="T0" y="T1"/>
              </a:cxn>
              <a:cxn ang="T11">
                <a:pos x="T2" y="T3"/>
              </a:cxn>
              <a:cxn ang="T12">
                <a:pos x="T4" y="T5"/>
              </a:cxn>
              <a:cxn ang="T13">
                <a:pos x="T6" y="T7"/>
              </a:cxn>
              <a:cxn ang="T14">
                <a:pos x="T8" y="T9"/>
              </a:cxn>
            </a:cxnLst>
            <a:rect l="T15" t="T16" r="T17" b="T18"/>
            <a:pathLst>
              <a:path w="1826712" h="1280593">
                <a:moveTo>
                  <a:pt x="0" y="0"/>
                </a:moveTo>
                <a:lnTo>
                  <a:pt x="1826712" y="555625"/>
                </a:lnTo>
                <a:lnTo>
                  <a:pt x="1826712" y="1280593"/>
                </a:lnTo>
                <a:lnTo>
                  <a:pt x="0" y="1007543"/>
                </a:lnTo>
                <a:lnTo>
                  <a:pt x="0" y="0"/>
                </a:lnTo>
                <a:close/>
              </a:path>
            </a:pathLst>
          </a:custGeom>
          <a:solidFill>
            <a:srgbClr val="C81812"/>
          </a:solidFill>
          <a:ln>
            <a:noFill/>
          </a:ln>
        </p:spPr>
        <p:txBody>
          <a:bodyPr anchor="ctr"/>
          <a:lstStyle/>
          <a:p>
            <a:endParaRPr lang="zh-CN" altLang="en-US"/>
          </a:p>
        </p:txBody>
      </p:sp>
      <p:sp>
        <p:nvSpPr>
          <p:cNvPr id="34829" name="矩形 28"/>
          <p:cNvSpPr>
            <a:spLocks noChangeArrowheads="1"/>
          </p:cNvSpPr>
          <p:nvPr/>
        </p:nvSpPr>
        <p:spPr bwMode="auto">
          <a:xfrm>
            <a:off x="1543050" y="1965325"/>
            <a:ext cx="2617788" cy="1439863"/>
          </a:xfrm>
          <a:custGeom>
            <a:avLst/>
            <a:gdLst>
              <a:gd name="T0" fmla="*/ 0 w 1829887"/>
              <a:gd name="T1" fmla="*/ 0 h 1007543"/>
              <a:gd name="T2" fmla="*/ 5357409 w 1829887"/>
              <a:gd name="T3" fmla="*/ 796920 h 1007543"/>
              <a:gd name="T4" fmla="*/ 5355085 w 1829887"/>
              <a:gd name="T5" fmla="*/ 2929021 h 1007543"/>
              <a:gd name="T6" fmla="*/ 0 w 1829887"/>
              <a:gd name="T7" fmla="*/ 2940602 h 1007543"/>
              <a:gd name="T8" fmla="*/ 0 w 1829887"/>
              <a:gd name="T9" fmla="*/ 0 h 1007543"/>
              <a:gd name="T10" fmla="*/ 0 60000 65536"/>
              <a:gd name="T11" fmla="*/ 0 60000 65536"/>
              <a:gd name="T12" fmla="*/ 0 60000 65536"/>
              <a:gd name="T13" fmla="*/ 0 60000 65536"/>
              <a:gd name="T14" fmla="*/ 0 60000 65536"/>
              <a:gd name="T15" fmla="*/ 0 w 1829887"/>
              <a:gd name="T16" fmla="*/ 0 h 1007543"/>
              <a:gd name="T17" fmla="*/ 1829887 w 1829887"/>
              <a:gd name="T18" fmla="*/ 1007543 h 1007543"/>
            </a:gdLst>
            <a:ahLst/>
            <a:cxnLst>
              <a:cxn ang="T10">
                <a:pos x="T0" y="T1"/>
              </a:cxn>
              <a:cxn ang="T11">
                <a:pos x="T2" y="T3"/>
              </a:cxn>
              <a:cxn ang="T12">
                <a:pos x="T4" y="T5"/>
              </a:cxn>
              <a:cxn ang="T13">
                <a:pos x="T6" y="T7"/>
              </a:cxn>
              <a:cxn ang="T14">
                <a:pos x="T8" y="T9"/>
              </a:cxn>
            </a:cxnLst>
            <a:rect l="T15" t="T16" r="T17" b="T18"/>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34830" name="矩形 28"/>
          <p:cNvSpPr>
            <a:spLocks noChangeArrowheads="1"/>
          </p:cNvSpPr>
          <p:nvPr/>
        </p:nvSpPr>
        <p:spPr bwMode="auto">
          <a:xfrm>
            <a:off x="1543050" y="3395663"/>
            <a:ext cx="2622550" cy="1435100"/>
          </a:xfrm>
          <a:custGeom>
            <a:avLst/>
            <a:gdLst>
              <a:gd name="T0" fmla="*/ 0 w 1834048"/>
              <a:gd name="T1" fmla="*/ 16246 h 1003574"/>
              <a:gd name="T2" fmla="*/ 5357082 w 1834048"/>
              <a:gd name="T3" fmla="*/ 0 h 1003574"/>
              <a:gd name="T4" fmla="*/ 5361723 w 1834048"/>
              <a:gd name="T5" fmla="*/ 2108303 h 1003574"/>
              <a:gd name="T6" fmla="*/ 0 w 1834048"/>
              <a:gd name="T7" fmla="*/ 2934592 h 1003574"/>
              <a:gd name="T8" fmla="*/ 0 w 1834048"/>
              <a:gd name="T9" fmla="*/ 16246 h 1003574"/>
              <a:gd name="T10" fmla="*/ 0 60000 65536"/>
              <a:gd name="T11" fmla="*/ 0 60000 65536"/>
              <a:gd name="T12" fmla="*/ 0 60000 65536"/>
              <a:gd name="T13" fmla="*/ 0 60000 65536"/>
              <a:gd name="T14" fmla="*/ 0 60000 65536"/>
              <a:gd name="T15" fmla="*/ 0 w 1834048"/>
              <a:gd name="T16" fmla="*/ 0 h 1003574"/>
              <a:gd name="T17" fmla="*/ 1834048 w 1834048"/>
              <a:gd name="T18" fmla="*/ 1003574 h 1003574"/>
            </a:gdLst>
            <a:ahLst/>
            <a:cxnLst>
              <a:cxn ang="T10">
                <a:pos x="T0" y="T1"/>
              </a:cxn>
              <a:cxn ang="T11">
                <a:pos x="T2" y="T3"/>
              </a:cxn>
              <a:cxn ang="T12">
                <a:pos x="T4" y="T5"/>
              </a:cxn>
              <a:cxn ang="T13">
                <a:pos x="T6" y="T7"/>
              </a:cxn>
              <a:cxn ang="T14">
                <a:pos x="T8" y="T9"/>
              </a:cxn>
            </a:cxnLst>
            <a:rect l="T15" t="T16" r="T17" b="T18"/>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C81812"/>
          </a:solidFill>
          <a:ln>
            <a:noFill/>
          </a:ln>
        </p:spPr>
        <p:txBody>
          <a:bodyPr anchor="ctr"/>
          <a:lstStyle/>
          <a:p>
            <a:endParaRPr lang="zh-CN" altLang="en-US"/>
          </a:p>
        </p:txBody>
      </p:sp>
      <p:sp>
        <p:nvSpPr>
          <p:cNvPr id="34831" name="矩形 28"/>
          <p:cNvSpPr>
            <a:spLocks noChangeArrowheads="1"/>
          </p:cNvSpPr>
          <p:nvPr/>
        </p:nvSpPr>
        <p:spPr bwMode="auto">
          <a:xfrm>
            <a:off x="1536700" y="4418013"/>
            <a:ext cx="2627313" cy="1854200"/>
          </a:xfrm>
          <a:custGeom>
            <a:avLst/>
            <a:gdLst>
              <a:gd name="T0" fmla="*/ 7271 w 1837135"/>
              <a:gd name="T1" fmla="*/ 831287 h 1296468"/>
              <a:gd name="T2" fmla="*/ 5373451 w 1837135"/>
              <a:gd name="T3" fmla="*/ 0 h 1296468"/>
              <a:gd name="T4" fmla="*/ 5371132 w 1837135"/>
              <a:gd name="T5" fmla="*/ 2130109 h 1296468"/>
              <a:gd name="T6" fmla="*/ 307 w 1837135"/>
              <a:gd name="T7" fmla="*/ 3792680 h 1296468"/>
              <a:gd name="T8" fmla="*/ 7271 w 1837135"/>
              <a:gd name="T9" fmla="*/ 831287 h 1296468"/>
              <a:gd name="T10" fmla="*/ 0 60000 65536"/>
              <a:gd name="T11" fmla="*/ 0 60000 65536"/>
              <a:gd name="T12" fmla="*/ 0 60000 65536"/>
              <a:gd name="T13" fmla="*/ 0 60000 65536"/>
              <a:gd name="T14" fmla="*/ 0 60000 65536"/>
              <a:gd name="T15" fmla="*/ 0 w 1837135"/>
              <a:gd name="T16" fmla="*/ 0 h 1296468"/>
              <a:gd name="T17" fmla="*/ 1837135 w 1837135"/>
              <a:gd name="T18" fmla="*/ 1296468 h 1296468"/>
            </a:gdLst>
            <a:ahLst/>
            <a:cxnLst>
              <a:cxn ang="T10">
                <a:pos x="T0" y="T1"/>
              </a:cxn>
              <a:cxn ang="T11">
                <a:pos x="T2" y="T3"/>
              </a:cxn>
              <a:cxn ang="T12">
                <a:pos x="T4" y="T5"/>
              </a:cxn>
              <a:cxn ang="T13">
                <a:pos x="T6" y="T7"/>
              </a:cxn>
              <a:cxn ang="T14">
                <a:pos x="T8" y="T9"/>
              </a:cxn>
            </a:cxnLst>
            <a:rect l="T15" t="T16" r="T17" b="T18"/>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34832" name="TextBox 40"/>
          <p:cNvSpPr>
            <a:spLocks noChangeArrowheads="1"/>
          </p:cNvSpPr>
          <p:nvPr/>
        </p:nvSpPr>
        <p:spPr bwMode="auto">
          <a:xfrm>
            <a:off x="419100" y="914400"/>
            <a:ext cx="1038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54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54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33" name="TextBox 42"/>
          <p:cNvSpPr>
            <a:spLocks noChangeArrowheads="1"/>
          </p:cNvSpPr>
          <p:nvPr/>
        </p:nvSpPr>
        <p:spPr bwMode="auto">
          <a:xfrm>
            <a:off x="368300" y="2314575"/>
            <a:ext cx="10366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34" name="矩形 25"/>
          <p:cNvSpPr>
            <a:spLocks noChangeArrowheads="1"/>
          </p:cNvSpPr>
          <p:nvPr/>
        </p:nvSpPr>
        <p:spPr bwMode="auto">
          <a:xfrm>
            <a:off x="355600" y="3778250"/>
            <a:ext cx="1038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54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54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35" name="矩形 26"/>
          <p:cNvSpPr>
            <a:spLocks noChangeArrowheads="1"/>
          </p:cNvSpPr>
          <p:nvPr/>
        </p:nvSpPr>
        <p:spPr bwMode="auto">
          <a:xfrm>
            <a:off x="355600" y="5176838"/>
            <a:ext cx="1038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36" name="Freeform 144"/>
          <p:cNvSpPr>
            <a:spLocks noEditPoints="1" noChangeArrowheads="1"/>
          </p:cNvSpPr>
          <p:nvPr/>
        </p:nvSpPr>
        <p:spPr bwMode="auto">
          <a:xfrm>
            <a:off x="2554764" y="2397125"/>
            <a:ext cx="490537" cy="866775"/>
          </a:xfrm>
          <a:custGeom>
            <a:avLst/>
            <a:gdLst>
              <a:gd name="T0" fmla="*/ 2147483646 w 46"/>
              <a:gd name="T1" fmla="*/ 2147483646 h 84"/>
              <a:gd name="T2" fmla="*/ 2147483646 w 46"/>
              <a:gd name="T3" fmla="*/ 2147483646 h 84"/>
              <a:gd name="T4" fmla="*/ 2147483646 w 46"/>
              <a:gd name="T5" fmla="*/ 2147483646 h 84"/>
              <a:gd name="T6" fmla="*/ 2147483646 w 46"/>
              <a:gd name="T7" fmla="*/ 0 h 84"/>
              <a:gd name="T8" fmla="*/ 2147483646 w 46"/>
              <a:gd name="T9" fmla="*/ 2147483646 h 84"/>
              <a:gd name="T10" fmla="*/ 2147483646 w 46"/>
              <a:gd name="T11" fmla="*/ 2147483646 h 84"/>
              <a:gd name="T12" fmla="*/ 2147483646 w 46"/>
              <a:gd name="T13" fmla="*/ 2147483646 h 84"/>
              <a:gd name="T14" fmla="*/ 0 w 46"/>
              <a:gd name="T15" fmla="*/ 2147483646 h 84"/>
              <a:gd name="T16" fmla="*/ 2147483646 w 46"/>
              <a:gd name="T17" fmla="*/ 2147483646 h 84"/>
              <a:gd name="T18" fmla="*/ 2147483646 w 46"/>
              <a:gd name="T19" fmla="*/ 2147483646 h 84"/>
              <a:gd name="T20" fmla="*/ 2147483646 w 46"/>
              <a:gd name="T21" fmla="*/ 2147483646 h 84"/>
              <a:gd name="T22" fmla="*/ 2147483646 w 46"/>
              <a:gd name="T23" fmla="*/ 2147483646 h 84"/>
              <a:gd name="T24" fmla="*/ 2147483646 w 46"/>
              <a:gd name="T25" fmla="*/ 2147483646 h 84"/>
              <a:gd name="T26" fmla="*/ 0 w 46"/>
              <a:gd name="T27" fmla="*/ 2147483646 h 84"/>
              <a:gd name="T28" fmla="*/ 2147483646 w 46"/>
              <a:gd name="T29" fmla="*/ 2147483646 h 84"/>
              <a:gd name="T30" fmla="*/ 2147483646 w 46"/>
              <a:gd name="T31" fmla="*/ 2147483646 h 84"/>
              <a:gd name="T32" fmla="*/ 2147483646 w 46"/>
              <a:gd name="T33" fmla="*/ 2147483646 h 84"/>
              <a:gd name="T34" fmla="*/ 2147483646 w 46"/>
              <a:gd name="T35" fmla="*/ 2147483646 h 84"/>
              <a:gd name="T36" fmla="*/ 2147483646 w 46"/>
              <a:gd name="T37" fmla="*/ 2147483646 h 84"/>
              <a:gd name="T38" fmla="*/ 2147483646 w 46"/>
              <a:gd name="T39" fmla="*/ 2147483646 h 84"/>
              <a:gd name="T40" fmla="*/ 2147483646 w 46"/>
              <a:gd name="T41" fmla="*/ 2147483646 h 84"/>
              <a:gd name="T42" fmla="*/ 2147483646 w 46"/>
              <a:gd name="T43" fmla="*/ 2147483646 h 84"/>
              <a:gd name="T44" fmla="*/ 2147483646 w 46"/>
              <a:gd name="T45" fmla="*/ 2147483646 h 84"/>
              <a:gd name="T46" fmla="*/ 2147483646 w 46"/>
              <a:gd name="T47" fmla="*/ 2147483646 h 84"/>
              <a:gd name="T48" fmla="*/ 2147483646 w 46"/>
              <a:gd name="T49" fmla="*/ 2147483646 h 84"/>
              <a:gd name="T50" fmla="*/ 2147483646 w 46"/>
              <a:gd name="T51" fmla="*/ 2147483646 h 84"/>
              <a:gd name="T52" fmla="*/ 2147483646 w 46"/>
              <a:gd name="T53" fmla="*/ 2147483646 h 84"/>
              <a:gd name="T54" fmla="*/ 2147483646 w 46"/>
              <a:gd name="T55" fmla="*/ 2147483646 h 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6"/>
              <a:gd name="T85" fmla="*/ 0 h 84"/>
              <a:gd name="T86" fmla="*/ 46 w 46"/>
              <a:gd name="T87" fmla="*/ 84 h 8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solidFill>
            <a:srgbClr val="FFFF00"/>
          </a:solidFill>
          <a:ln w="19050" cmpd="sng">
            <a:noFill/>
            <a:bevel/>
          </a:ln>
        </p:spPr>
        <p:txBody>
          <a:bodyPr lIns="68589" tIns="34295" rIns="68589" bIns="34295"/>
          <a:lstStyle/>
          <a:p>
            <a:endParaRPr lang="zh-CN" altLang="en-US"/>
          </a:p>
        </p:txBody>
      </p:sp>
      <p:grpSp>
        <p:nvGrpSpPr>
          <p:cNvPr id="34838" name="Group 173"/>
          <p:cNvGrpSpPr/>
          <p:nvPr/>
        </p:nvGrpSpPr>
        <p:grpSpPr bwMode="auto">
          <a:xfrm>
            <a:off x="2438082" y="3468688"/>
            <a:ext cx="723900" cy="931862"/>
            <a:chOff x="0" y="0"/>
            <a:chExt cx="2692401" cy="3448051"/>
          </a:xfrm>
          <a:solidFill>
            <a:srgbClr val="FFFF00"/>
          </a:solidFill>
        </p:grpSpPr>
        <p:sp>
          <p:nvSpPr>
            <p:cNvPr id="34853" name="Freeform 19"/>
            <p:cNvSpPr>
              <a:spLocks noEditPoints="1" noChangeArrowheads="1"/>
            </p:cNvSpPr>
            <p:nvPr/>
          </p:nvSpPr>
          <p:spPr bwMode="auto">
            <a:xfrm>
              <a:off x="865188" y="147638"/>
              <a:ext cx="641350" cy="641350"/>
            </a:xfrm>
            <a:custGeom>
              <a:avLst/>
              <a:gdLst>
                <a:gd name="T0" fmla="*/ 2147483646 w 171"/>
                <a:gd name="T1" fmla="*/ 2147483646 h 171"/>
                <a:gd name="T2" fmla="*/ 2147483646 w 171"/>
                <a:gd name="T3" fmla="*/ 2147483646 h 171"/>
                <a:gd name="T4" fmla="*/ 2147483646 w 171"/>
                <a:gd name="T5" fmla="*/ 2147483646 h 171"/>
                <a:gd name="T6" fmla="*/ 2147483646 w 171"/>
                <a:gd name="T7" fmla="*/ 2147483646 h 171"/>
                <a:gd name="T8" fmla="*/ 2147483646 w 171"/>
                <a:gd name="T9" fmla="*/ 2147483646 h 171"/>
                <a:gd name="T10" fmla="*/ 2147483646 w 171"/>
                <a:gd name="T11" fmla="*/ 2147483646 h 171"/>
                <a:gd name="T12" fmla="*/ 2147483646 w 171"/>
                <a:gd name="T13" fmla="*/ 2147483646 h 171"/>
                <a:gd name="T14" fmla="*/ 2147483646 w 171"/>
                <a:gd name="T15" fmla="*/ 2147483646 h 171"/>
                <a:gd name="T16" fmla="*/ 2147483646 w 171"/>
                <a:gd name="T17" fmla="*/ 2147483646 h 171"/>
                <a:gd name="T18" fmla="*/ 2147483646 w 171"/>
                <a:gd name="T19" fmla="*/ 2147483646 h 171"/>
                <a:gd name="T20" fmla="*/ 2147483646 w 171"/>
                <a:gd name="T21" fmla="*/ 2147483646 h 171"/>
                <a:gd name="T22" fmla="*/ 2147483646 w 171"/>
                <a:gd name="T23" fmla="*/ 2147483646 h 171"/>
                <a:gd name="T24" fmla="*/ 2147483646 w 171"/>
                <a:gd name="T25" fmla="*/ 2147483646 h 171"/>
                <a:gd name="T26" fmla="*/ 2147483646 w 171"/>
                <a:gd name="T27" fmla="*/ 2147483646 h 171"/>
                <a:gd name="T28" fmla="*/ 2147483646 w 171"/>
                <a:gd name="T29" fmla="*/ 2147483646 h 171"/>
                <a:gd name="T30" fmla="*/ 2147483646 w 171"/>
                <a:gd name="T31" fmla="*/ 0 h 171"/>
                <a:gd name="T32" fmla="*/ 2147483646 w 171"/>
                <a:gd name="T33" fmla="*/ 2147483646 h 171"/>
                <a:gd name="T34" fmla="*/ 2147483646 w 171"/>
                <a:gd name="T35" fmla="*/ 2147483646 h 171"/>
                <a:gd name="T36" fmla="*/ 2147483646 w 171"/>
                <a:gd name="T37" fmla="*/ 2147483646 h 171"/>
                <a:gd name="T38" fmla="*/ 2147483646 w 171"/>
                <a:gd name="T39" fmla="*/ 2147483646 h 171"/>
                <a:gd name="T40" fmla="*/ 2147483646 w 171"/>
                <a:gd name="T41" fmla="*/ 2147483646 h 171"/>
                <a:gd name="T42" fmla="*/ 2147483646 w 171"/>
                <a:gd name="T43" fmla="*/ 2147483646 h 171"/>
                <a:gd name="T44" fmla="*/ 2147483646 w 171"/>
                <a:gd name="T45" fmla="*/ 2147483646 h 171"/>
                <a:gd name="T46" fmla="*/ 2147483646 w 171"/>
                <a:gd name="T47" fmla="*/ 2147483646 h 171"/>
                <a:gd name="T48" fmla="*/ 2147483646 w 171"/>
                <a:gd name="T49" fmla="*/ 2147483646 h 171"/>
                <a:gd name="T50" fmla="*/ 2147483646 w 171"/>
                <a:gd name="T51" fmla="*/ 2147483646 h 171"/>
                <a:gd name="T52" fmla="*/ 2147483646 w 171"/>
                <a:gd name="T53" fmla="*/ 2147483646 h 171"/>
                <a:gd name="T54" fmla="*/ 2147483646 w 171"/>
                <a:gd name="T55" fmla="*/ 2147483646 h 171"/>
                <a:gd name="T56" fmla="*/ 2147483646 w 171"/>
                <a:gd name="T57" fmla="*/ 2147483646 h 171"/>
                <a:gd name="T58" fmla="*/ 2147483646 w 171"/>
                <a:gd name="T59" fmla="*/ 2147483646 h 171"/>
                <a:gd name="T60" fmla="*/ 0 w 171"/>
                <a:gd name="T61" fmla="*/ 2147483646 h 171"/>
                <a:gd name="T62" fmla="*/ 2147483646 w 171"/>
                <a:gd name="T63" fmla="*/ 2147483646 h 171"/>
                <a:gd name="T64" fmla="*/ 2147483646 w 171"/>
                <a:gd name="T65" fmla="*/ 2147483646 h 171"/>
                <a:gd name="T66" fmla="*/ 2147483646 w 171"/>
                <a:gd name="T67" fmla="*/ 2147483646 h 171"/>
                <a:gd name="T68" fmla="*/ 2147483646 w 171"/>
                <a:gd name="T69" fmla="*/ 2147483646 h 171"/>
                <a:gd name="T70" fmla="*/ 2147483646 w 171"/>
                <a:gd name="T71" fmla="*/ 2147483646 h 171"/>
                <a:gd name="T72" fmla="*/ 2147483646 w 171"/>
                <a:gd name="T73" fmla="*/ 2147483646 h 171"/>
                <a:gd name="T74" fmla="*/ 2147483646 w 171"/>
                <a:gd name="T75" fmla="*/ 2147483646 h 171"/>
                <a:gd name="T76" fmla="*/ 2147483646 w 171"/>
                <a:gd name="T77" fmla="*/ 2147483646 h 171"/>
                <a:gd name="T78" fmla="*/ 2147483646 w 171"/>
                <a:gd name="T79" fmla="*/ 2147483646 h 171"/>
                <a:gd name="T80" fmla="*/ 2147483646 w 171"/>
                <a:gd name="T81" fmla="*/ 2147483646 h 171"/>
                <a:gd name="T82" fmla="*/ 2147483646 w 171"/>
                <a:gd name="T83" fmla="*/ 2147483646 h 171"/>
                <a:gd name="T84" fmla="*/ 2147483646 w 171"/>
                <a:gd name="T85" fmla="*/ 2147483646 h 171"/>
                <a:gd name="T86" fmla="*/ 2147483646 w 171"/>
                <a:gd name="T87" fmla="*/ 2147483646 h 171"/>
                <a:gd name="T88" fmla="*/ 2147483646 w 171"/>
                <a:gd name="T89" fmla="*/ 2147483646 h 171"/>
                <a:gd name="T90" fmla="*/ 2147483646 w 171"/>
                <a:gd name="T91" fmla="*/ 2147483646 h 171"/>
                <a:gd name="T92" fmla="*/ 2147483646 w 171"/>
                <a:gd name="T93" fmla="*/ 2147483646 h 171"/>
                <a:gd name="T94" fmla="*/ 2147483646 w 171"/>
                <a:gd name="T95" fmla="*/ 2147483646 h 171"/>
                <a:gd name="T96" fmla="*/ 2147483646 w 171"/>
                <a:gd name="T97" fmla="*/ 2147483646 h 171"/>
                <a:gd name="T98" fmla="*/ 2147483646 w 171"/>
                <a:gd name="T99" fmla="*/ 2147483646 h 171"/>
                <a:gd name="T100" fmla="*/ 2147483646 w 171"/>
                <a:gd name="T101" fmla="*/ 2147483646 h 171"/>
                <a:gd name="T102" fmla="*/ 2147483646 w 171"/>
                <a:gd name="T103" fmla="*/ 2147483646 h 171"/>
                <a:gd name="T104" fmla="*/ 2147483646 w 171"/>
                <a:gd name="T105" fmla="*/ 2147483646 h 171"/>
                <a:gd name="T106" fmla="*/ 2147483646 w 171"/>
                <a:gd name="T107" fmla="*/ 2147483646 h 171"/>
                <a:gd name="T108" fmla="*/ 2147483646 w 171"/>
                <a:gd name="T109" fmla="*/ 2147483646 h 171"/>
                <a:gd name="T110" fmla="*/ 2147483646 w 171"/>
                <a:gd name="T111" fmla="*/ 2147483646 h 171"/>
                <a:gd name="T112" fmla="*/ 2147483646 w 171"/>
                <a:gd name="T113" fmla="*/ 2147483646 h 171"/>
                <a:gd name="T114" fmla="*/ 2147483646 w 171"/>
                <a:gd name="T115" fmla="*/ 2147483646 h 171"/>
                <a:gd name="T116" fmla="*/ 2147483646 w 171"/>
                <a:gd name="T117" fmla="*/ 2147483646 h 171"/>
                <a:gd name="T118" fmla="*/ 2147483646 w 171"/>
                <a:gd name="T119" fmla="*/ 2147483646 h 171"/>
                <a:gd name="T120" fmla="*/ 2147483646 w 171"/>
                <a:gd name="T121" fmla="*/ 2147483646 h 171"/>
                <a:gd name="T122" fmla="*/ 2147483646 w 171"/>
                <a:gd name="T123" fmla="*/ 2147483646 h 171"/>
                <a:gd name="T124" fmla="*/ 2147483646 w 171"/>
                <a:gd name="T125" fmla="*/ 2147483646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854" name="Freeform 20"/>
            <p:cNvSpPr>
              <a:spLocks noEditPoints="1" noChangeArrowheads="1"/>
            </p:cNvSpPr>
            <p:nvPr/>
          </p:nvSpPr>
          <p:spPr bwMode="auto">
            <a:xfrm>
              <a:off x="1439863" y="0"/>
              <a:ext cx="454025" cy="454025"/>
            </a:xfrm>
            <a:custGeom>
              <a:avLst/>
              <a:gdLst>
                <a:gd name="T0" fmla="*/ 2147483646 w 121"/>
                <a:gd name="T1" fmla="*/ 2147483646 h 121"/>
                <a:gd name="T2" fmla="*/ 2147483646 w 121"/>
                <a:gd name="T3" fmla="*/ 2147483646 h 121"/>
                <a:gd name="T4" fmla="*/ 2147483646 w 121"/>
                <a:gd name="T5" fmla="*/ 2147483646 h 121"/>
                <a:gd name="T6" fmla="*/ 2147483646 w 121"/>
                <a:gd name="T7" fmla="*/ 2147483646 h 121"/>
                <a:gd name="T8" fmla="*/ 2147483646 w 121"/>
                <a:gd name="T9" fmla="*/ 2147483646 h 121"/>
                <a:gd name="T10" fmla="*/ 2147483646 w 121"/>
                <a:gd name="T11" fmla="*/ 2147483646 h 121"/>
                <a:gd name="T12" fmla="*/ 2147483646 w 121"/>
                <a:gd name="T13" fmla="*/ 2147483646 h 121"/>
                <a:gd name="T14" fmla="*/ 2147483646 w 121"/>
                <a:gd name="T15" fmla="*/ 2147483646 h 121"/>
                <a:gd name="T16" fmla="*/ 2147483646 w 121"/>
                <a:gd name="T17" fmla="*/ 2147483646 h 121"/>
                <a:gd name="T18" fmla="*/ 2147483646 w 121"/>
                <a:gd name="T19" fmla="*/ 2147483646 h 121"/>
                <a:gd name="T20" fmla="*/ 2147483646 w 121"/>
                <a:gd name="T21" fmla="*/ 2147483646 h 121"/>
                <a:gd name="T22" fmla="*/ 2147483646 w 121"/>
                <a:gd name="T23" fmla="*/ 2147483646 h 121"/>
                <a:gd name="T24" fmla="*/ 2147483646 w 121"/>
                <a:gd name="T25" fmla="*/ 2147483646 h 121"/>
                <a:gd name="T26" fmla="*/ 2147483646 w 121"/>
                <a:gd name="T27" fmla="*/ 2147483646 h 121"/>
                <a:gd name="T28" fmla="*/ 2147483646 w 121"/>
                <a:gd name="T29" fmla="*/ 2147483646 h 121"/>
                <a:gd name="T30" fmla="*/ 2147483646 w 121"/>
                <a:gd name="T31" fmla="*/ 0 h 121"/>
                <a:gd name="T32" fmla="*/ 2147483646 w 121"/>
                <a:gd name="T33" fmla="*/ 2147483646 h 121"/>
                <a:gd name="T34" fmla="*/ 2147483646 w 121"/>
                <a:gd name="T35" fmla="*/ 2147483646 h 121"/>
                <a:gd name="T36" fmla="*/ 2147483646 w 121"/>
                <a:gd name="T37" fmla="*/ 2147483646 h 121"/>
                <a:gd name="T38" fmla="*/ 2147483646 w 121"/>
                <a:gd name="T39" fmla="*/ 2147483646 h 121"/>
                <a:gd name="T40" fmla="*/ 2147483646 w 121"/>
                <a:gd name="T41" fmla="*/ 2147483646 h 121"/>
                <a:gd name="T42" fmla="*/ 2147483646 w 121"/>
                <a:gd name="T43" fmla="*/ 2147483646 h 121"/>
                <a:gd name="T44" fmla="*/ 2147483646 w 121"/>
                <a:gd name="T45" fmla="*/ 2147483646 h 121"/>
                <a:gd name="T46" fmla="*/ 2147483646 w 121"/>
                <a:gd name="T47" fmla="*/ 2147483646 h 121"/>
                <a:gd name="T48" fmla="*/ 2147483646 w 121"/>
                <a:gd name="T49" fmla="*/ 2147483646 h 121"/>
                <a:gd name="T50" fmla="*/ 2147483646 w 121"/>
                <a:gd name="T51" fmla="*/ 2147483646 h 121"/>
                <a:gd name="T52" fmla="*/ 2147483646 w 121"/>
                <a:gd name="T53" fmla="*/ 2147483646 h 121"/>
                <a:gd name="T54" fmla="*/ 2147483646 w 121"/>
                <a:gd name="T55" fmla="*/ 2147483646 h 121"/>
                <a:gd name="T56" fmla="*/ 2147483646 w 121"/>
                <a:gd name="T57" fmla="*/ 2147483646 h 121"/>
                <a:gd name="T58" fmla="*/ 2147483646 w 121"/>
                <a:gd name="T59" fmla="*/ 2147483646 h 121"/>
                <a:gd name="T60" fmla="*/ 0 w 121"/>
                <a:gd name="T61" fmla="*/ 2147483646 h 121"/>
                <a:gd name="T62" fmla="*/ 2147483646 w 121"/>
                <a:gd name="T63" fmla="*/ 2147483646 h 121"/>
                <a:gd name="T64" fmla="*/ 2147483646 w 121"/>
                <a:gd name="T65" fmla="*/ 2147483646 h 121"/>
                <a:gd name="T66" fmla="*/ 2147483646 w 121"/>
                <a:gd name="T67" fmla="*/ 2147483646 h 121"/>
                <a:gd name="T68" fmla="*/ 2147483646 w 121"/>
                <a:gd name="T69" fmla="*/ 2147483646 h 121"/>
                <a:gd name="T70" fmla="*/ 2147483646 w 121"/>
                <a:gd name="T71" fmla="*/ 2147483646 h 121"/>
                <a:gd name="T72" fmla="*/ 2147483646 w 121"/>
                <a:gd name="T73" fmla="*/ 2147483646 h 121"/>
                <a:gd name="T74" fmla="*/ 2147483646 w 121"/>
                <a:gd name="T75" fmla="*/ 2147483646 h 121"/>
                <a:gd name="T76" fmla="*/ 2147483646 w 121"/>
                <a:gd name="T77" fmla="*/ 2147483646 h 121"/>
                <a:gd name="T78" fmla="*/ 2147483646 w 121"/>
                <a:gd name="T79" fmla="*/ 2147483646 h 121"/>
                <a:gd name="T80" fmla="*/ 2147483646 w 121"/>
                <a:gd name="T81" fmla="*/ 2147483646 h 121"/>
                <a:gd name="T82" fmla="*/ 2147483646 w 121"/>
                <a:gd name="T83" fmla="*/ 2147483646 h 121"/>
                <a:gd name="T84" fmla="*/ 2147483646 w 121"/>
                <a:gd name="T85" fmla="*/ 2147483646 h 121"/>
                <a:gd name="T86" fmla="*/ 2147483646 w 121"/>
                <a:gd name="T87" fmla="*/ 2147483646 h 121"/>
                <a:gd name="T88" fmla="*/ 2147483646 w 121"/>
                <a:gd name="T89" fmla="*/ 2147483646 h 121"/>
                <a:gd name="T90" fmla="*/ 2147483646 w 121"/>
                <a:gd name="T91" fmla="*/ 2147483646 h 121"/>
                <a:gd name="T92" fmla="*/ 2147483646 w 121"/>
                <a:gd name="T93" fmla="*/ 2147483646 h 121"/>
                <a:gd name="T94" fmla="*/ 2147483646 w 121"/>
                <a:gd name="T95" fmla="*/ 2147483646 h 121"/>
                <a:gd name="T96" fmla="*/ 2147483646 w 121"/>
                <a:gd name="T97" fmla="*/ 2147483646 h 121"/>
                <a:gd name="T98" fmla="*/ 2147483646 w 121"/>
                <a:gd name="T99" fmla="*/ 2147483646 h 121"/>
                <a:gd name="T100" fmla="*/ 2147483646 w 121"/>
                <a:gd name="T101" fmla="*/ 2147483646 h 121"/>
                <a:gd name="T102" fmla="*/ 2147483646 w 121"/>
                <a:gd name="T103" fmla="*/ 2147483646 h 121"/>
                <a:gd name="T104" fmla="*/ 2147483646 w 121"/>
                <a:gd name="T105" fmla="*/ 2147483646 h 121"/>
                <a:gd name="T106" fmla="*/ 2147483646 w 121"/>
                <a:gd name="T107" fmla="*/ 2147483646 h 121"/>
                <a:gd name="T108" fmla="*/ 2147483646 w 121"/>
                <a:gd name="T109" fmla="*/ 2147483646 h 121"/>
                <a:gd name="T110" fmla="*/ 2147483646 w 121"/>
                <a:gd name="T111" fmla="*/ 2147483646 h 121"/>
                <a:gd name="T112" fmla="*/ 2147483646 w 121"/>
                <a:gd name="T113" fmla="*/ 2147483646 h 121"/>
                <a:gd name="T114" fmla="*/ 2147483646 w 121"/>
                <a:gd name="T115" fmla="*/ 2147483646 h 121"/>
                <a:gd name="T116" fmla="*/ 2147483646 w 121"/>
                <a:gd name="T117" fmla="*/ 2147483646 h 121"/>
                <a:gd name="T118" fmla="*/ 2147483646 w 121"/>
                <a:gd name="T119" fmla="*/ 2147483646 h 121"/>
                <a:gd name="T120" fmla="*/ 2147483646 w 121"/>
                <a:gd name="T121" fmla="*/ 2147483646 h 121"/>
                <a:gd name="T122" fmla="*/ 2147483646 w 121"/>
                <a:gd name="T123" fmla="*/ 2147483646 h 121"/>
                <a:gd name="T124" fmla="*/ 2147483646 w 121"/>
                <a:gd name="T125" fmla="*/ 2147483646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1"/>
                <a:gd name="T190" fmla="*/ 0 h 121"/>
                <a:gd name="T191" fmla="*/ 121 w 121"/>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855" name="Oval 21"/>
            <p:cNvSpPr>
              <a:spLocks noChangeArrowheads="1"/>
            </p:cNvSpPr>
            <p:nvPr/>
          </p:nvSpPr>
          <p:spPr bwMode="auto">
            <a:xfrm>
              <a:off x="1717675" y="811213"/>
              <a:ext cx="171450" cy="17145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cs typeface="Calibri" panose="020F0502020204030204" pitchFamily="34" charset="0"/>
              </a:endParaRPr>
            </a:p>
          </p:txBody>
        </p:sp>
        <p:sp>
          <p:nvSpPr>
            <p:cNvPr id="34856" name="Oval 22"/>
            <p:cNvSpPr>
              <a:spLocks noChangeArrowheads="1"/>
            </p:cNvSpPr>
            <p:nvPr/>
          </p:nvSpPr>
          <p:spPr bwMode="auto">
            <a:xfrm>
              <a:off x="996950" y="1141413"/>
              <a:ext cx="115888" cy="119063"/>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cs typeface="Calibri" panose="020F0502020204030204" pitchFamily="34" charset="0"/>
              </a:endParaRPr>
            </a:p>
          </p:txBody>
        </p:sp>
        <p:sp>
          <p:nvSpPr>
            <p:cNvPr id="34857" name="Freeform 23"/>
            <p:cNvSpPr>
              <a:spLocks noEditPoints="1" noChangeArrowheads="1"/>
            </p:cNvSpPr>
            <p:nvPr/>
          </p:nvSpPr>
          <p:spPr bwMode="auto">
            <a:xfrm>
              <a:off x="0" y="788988"/>
              <a:ext cx="2692401" cy="2659063"/>
            </a:xfrm>
            <a:custGeom>
              <a:avLst/>
              <a:gdLst>
                <a:gd name="T0" fmla="*/ 2147483646 w 718"/>
                <a:gd name="T1" fmla="*/ 2147483646 h 709"/>
                <a:gd name="T2" fmla="*/ 2147483646 w 718"/>
                <a:gd name="T3" fmla="*/ 2147483646 h 709"/>
                <a:gd name="T4" fmla="*/ 2147483646 w 718"/>
                <a:gd name="T5" fmla="*/ 2147483646 h 709"/>
                <a:gd name="T6" fmla="*/ 2147483646 w 718"/>
                <a:gd name="T7" fmla="*/ 2147483646 h 709"/>
                <a:gd name="T8" fmla="*/ 2147483646 w 718"/>
                <a:gd name="T9" fmla="*/ 2147483646 h 709"/>
                <a:gd name="T10" fmla="*/ 2147483646 w 718"/>
                <a:gd name="T11" fmla="*/ 2147483646 h 709"/>
                <a:gd name="T12" fmla="*/ 2147483646 w 718"/>
                <a:gd name="T13" fmla="*/ 2147483646 h 709"/>
                <a:gd name="T14" fmla="*/ 2147483646 w 718"/>
                <a:gd name="T15" fmla="*/ 2147483646 h 709"/>
                <a:gd name="T16" fmla="*/ 2147483646 w 718"/>
                <a:gd name="T17" fmla="*/ 2147483646 h 709"/>
                <a:gd name="T18" fmla="*/ 2147483646 w 718"/>
                <a:gd name="T19" fmla="*/ 2147483646 h 709"/>
                <a:gd name="T20" fmla="*/ 2147483646 w 718"/>
                <a:gd name="T21" fmla="*/ 2147483646 h 709"/>
                <a:gd name="T22" fmla="*/ 2147483646 w 718"/>
                <a:gd name="T23" fmla="*/ 2147483646 h 709"/>
                <a:gd name="T24" fmla="*/ 2147483646 w 718"/>
                <a:gd name="T25" fmla="*/ 2147483646 h 709"/>
                <a:gd name="T26" fmla="*/ 2147483646 w 718"/>
                <a:gd name="T27" fmla="*/ 2147483646 h 709"/>
                <a:gd name="T28" fmla="*/ 2147483646 w 718"/>
                <a:gd name="T29" fmla="*/ 2147483646 h 709"/>
                <a:gd name="T30" fmla="*/ 2147483646 w 718"/>
                <a:gd name="T31" fmla="*/ 2147483646 h 709"/>
                <a:gd name="T32" fmla="*/ 2147483646 w 718"/>
                <a:gd name="T33" fmla="*/ 2147483646 h 709"/>
                <a:gd name="T34" fmla="*/ 2147483646 w 718"/>
                <a:gd name="T35" fmla="*/ 2147483646 h 709"/>
                <a:gd name="T36" fmla="*/ 2147483646 w 718"/>
                <a:gd name="T37" fmla="*/ 2147483646 h 709"/>
                <a:gd name="T38" fmla="*/ 2147483646 w 718"/>
                <a:gd name="T39" fmla="*/ 2147483646 h 709"/>
                <a:gd name="T40" fmla="*/ 2147483646 w 718"/>
                <a:gd name="T41" fmla="*/ 2147483646 h 709"/>
                <a:gd name="T42" fmla="*/ 2147483646 w 718"/>
                <a:gd name="T43" fmla="*/ 2147483646 h 709"/>
                <a:gd name="T44" fmla="*/ 2147483646 w 718"/>
                <a:gd name="T45" fmla="*/ 2147483646 h 709"/>
                <a:gd name="T46" fmla="*/ 2147483646 w 718"/>
                <a:gd name="T47" fmla="*/ 2147483646 h 709"/>
                <a:gd name="T48" fmla="*/ 2147483646 w 718"/>
                <a:gd name="T49" fmla="*/ 2147483646 h 709"/>
                <a:gd name="T50" fmla="*/ 2147483646 w 718"/>
                <a:gd name="T51" fmla="*/ 2147483646 h 709"/>
                <a:gd name="T52" fmla="*/ 2147483646 w 718"/>
                <a:gd name="T53" fmla="*/ 2147483646 h 709"/>
                <a:gd name="T54" fmla="*/ 2147483646 w 718"/>
                <a:gd name="T55" fmla="*/ 2147483646 h 709"/>
                <a:gd name="T56" fmla="*/ 2147483646 w 718"/>
                <a:gd name="T57" fmla="*/ 2147483646 h 709"/>
                <a:gd name="T58" fmla="*/ 2147483646 w 718"/>
                <a:gd name="T59" fmla="*/ 2147483646 h 709"/>
                <a:gd name="T60" fmla="*/ 2147483646 w 718"/>
                <a:gd name="T61" fmla="*/ 2147483646 h 709"/>
                <a:gd name="T62" fmla="*/ 2147483646 w 718"/>
                <a:gd name="T63" fmla="*/ 2147483646 h 709"/>
                <a:gd name="T64" fmla="*/ 2147483646 w 718"/>
                <a:gd name="T65" fmla="*/ 2147483646 h 709"/>
                <a:gd name="T66" fmla="*/ 2147483646 w 718"/>
                <a:gd name="T67" fmla="*/ 2147483646 h 709"/>
                <a:gd name="T68" fmla="*/ 2147483646 w 718"/>
                <a:gd name="T69" fmla="*/ 2147483646 h 709"/>
                <a:gd name="T70" fmla="*/ 2147483646 w 718"/>
                <a:gd name="T71" fmla="*/ 2147483646 h 709"/>
                <a:gd name="T72" fmla="*/ 2147483646 w 718"/>
                <a:gd name="T73" fmla="*/ 2147483646 h 709"/>
                <a:gd name="T74" fmla="*/ 2147483646 w 718"/>
                <a:gd name="T75" fmla="*/ 2147483646 h 709"/>
                <a:gd name="T76" fmla="*/ 2147483646 w 718"/>
                <a:gd name="T77" fmla="*/ 2147483646 h 709"/>
                <a:gd name="T78" fmla="*/ 2147483646 w 718"/>
                <a:gd name="T79" fmla="*/ 2147483646 h 709"/>
                <a:gd name="T80" fmla="*/ 2147483646 w 718"/>
                <a:gd name="T81" fmla="*/ 2147483646 h 709"/>
                <a:gd name="T82" fmla="*/ 2147483646 w 718"/>
                <a:gd name="T83" fmla="*/ 2147483646 h 709"/>
                <a:gd name="T84" fmla="*/ 2147483646 w 718"/>
                <a:gd name="T85" fmla="*/ 2147483646 h 709"/>
                <a:gd name="T86" fmla="*/ 2147483646 w 718"/>
                <a:gd name="T87" fmla="*/ 2147483646 h 709"/>
                <a:gd name="T88" fmla="*/ 2147483646 w 718"/>
                <a:gd name="T89" fmla="*/ 2147483646 h 709"/>
                <a:gd name="T90" fmla="*/ 2147483646 w 718"/>
                <a:gd name="T91" fmla="*/ 2147483646 h 709"/>
                <a:gd name="T92" fmla="*/ 2147483646 w 718"/>
                <a:gd name="T93" fmla="*/ 2147483646 h 709"/>
                <a:gd name="T94" fmla="*/ 2147483646 w 718"/>
                <a:gd name="T95" fmla="*/ 2147483646 h 709"/>
                <a:gd name="T96" fmla="*/ 2147483646 w 718"/>
                <a:gd name="T97" fmla="*/ 2147483646 h 709"/>
                <a:gd name="T98" fmla="*/ 2147483646 w 718"/>
                <a:gd name="T99" fmla="*/ 2147483646 h 709"/>
                <a:gd name="T100" fmla="*/ 2147483646 w 718"/>
                <a:gd name="T101" fmla="*/ 2147483646 h 709"/>
                <a:gd name="T102" fmla="*/ 2147483646 w 718"/>
                <a:gd name="T103" fmla="*/ 2147483646 h 709"/>
                <a:gd name="T104" fmla="*/ 2147483646 w 718"/>
                <a:gd name="T105" fmla="*/ 2147483646 h 709"/>
                <a:gd name="T106" fmla="*/ 2147483646 w 718"/>
                <a:gd name="T107" fmla="*/ 2147483646 h 709"/>
                <a:gd name="T108" fmla="*/ 2147483646 w 718"/>
                <a:gd name="T109" fmla="*/ 2147483646 h 70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18"/>
                <a:gd name="T166" fmla="*/ 0 h 709"/>
                <a:gd name="T167" fmla="*/ 718 w 718"/>
                <a:gd name="T168" fmla="*/ 709 h 70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858" name="Oval 24"/>
            <p:cNvSpPr>
              <a:spLocks noChangeArrowheads="1"/>
            </p:cNvSpPr>
            <p:nvPr/>
          </p:nvSpPr>
          <p:spPr bwMode="auto">
            <a:xfrm>
              <a:off x="1439863" y="1477963"/>
              <a:ext cx="77788" cy="79375"/>
            </a:xfrm>
            <a:prstGeom prst="ellipse">
              <a:avLst/>
            </a:prstGeom>
            <a:grpFill/>
            <a:ln w="9525">
              <a:solidFill>
                <a:schemeClr val="tx1"/>
              </a:solidFill>
              <a:beve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cs typeface="Calibri" panose="020F0502020204030204" pitchFamily="34" charset="0"/>
              </a:endParaRPr>
            </a:p>
          </p:txBody>
        </p:sp>
        <p:sp>
          <p:nvSpPr>
            <p:cNvPr id="34859" name="Freeform 25"/>
            <p:cNvSpPr>
              <a:spLocks noChangeArrowheads="1"/>
            </p:cNvSpPr>
            <p:nvPr/>
          </p:nvSpPr>
          <p:spPr bwMode="auto">
            <a:xfrm>
              <a:off x="1349375" y="431800"/>
              <a:ext cx="889000" cy="357188"/>
            </a:xfrm>
            <a:custGeom>
              <a:avLst/>
              <a:gdLst>
                <a:gd name="T0" fmla="*/ 2147483646 w 237"/>
                <a:gd name="T1" fmla="*/ 2147483646 h 95"/>
                <a:gd name="T2" fmla="*/ 2147483646 w 237"/>
                <a:gd name="T3" fmla="*/ 2147483646 h 95"/>
                <a:gd name="T4" fmla="*/ 2147483646 w 237"/>
                <a:gd name="T5" fmla="*/ 2147483646 h 95"/>
                <a:gd name="T6" fmla="*/ 2147483646 w 237"/>
                <a:gd name="T7" fmla="*/ 2147483646 h 95"/>
                <a:gd name="T8" fmla="*/ 2147483646 w 237"/>
                <a:gd name="T9" fmla="*/ 2147483646 h 95"/>
                <a:gd name="T10" fmla="*/ 2147483646 w 237"/>
                <a:gd name="T11" fmla="*/ 2147483646 h 95"/>
                <a:gd name="T12" fmla="*/ 2147483646 w 237"/>
                <a:gd name="T13" fmla="*/ 2147483646 h 95"/>
                <a:gd name="T14" fmla="*/ 2147483646 w 237"/>
                <a:gd name="T15" fmla="*/ 2147483646 h 95"/>
                <a:gd name="T16" fmla="*/ 2147483646 w 237"/>
                <a:gd name="T17" fmla="*/ 2147483646 h 95"/>
                <a:gd name="T18" fmla="*/ 2147483646 w 237"/>
                <a:gd name="T19" fmla="*/ 2147483646 h 95"/>
                <a:gd name="T20" fmla="*/ 2147483646 w 237"/>
                <a:gd name="T21" fmla="*/ 2147483646 h 95"/>
                <a:gd name="T22" fmla="*/ 2147483646 w 237"/>
                <a:gd name="T23" fmla="*/ 2147483646 h 95"/>
                <a:gd name="T24" fmla="*/ 2147483646 w 237"/>
                <a:gd name="T25" fmla="*/ 2147483646 h 95"/>
                <a:gd name="T26" fmla="*/ 2147483646 w 237"/>
                <a:gd name="T27" fmla="*/ 2147483646 h 95"/>
                <a:gd name="T28" fmla="*/ 2147483646 w 237"/>
                <a:gd name="T29" fmla="*/ 2147483646 h 95"/>
                <a:gd name="T30" fmla="*/ 2147483646 w 237"/>
                <a:gd name="T31" fmla="*/ 2147483646 h 95"/>
                <a:gd name="T32" fmla="*/ 2147483646 w 237"/>
                <a:gd name="T33" fmla="*/ 2147483646 h 95"/>
                <a:gd name="T34" fmla="*/ 2147483646 w 237"/>
                <a:gd name="T35" fmla="*/ 2147483646 h 95"/>
                <a:gd name="T36" fmla="*/ 2147483646 w 237"/>
                <a:gd name="T37" fmla="*/ 2147483646 h 95"/>
                <a:gd name="T38" fmla="*/ 2147483646 w 237"/>
                <a:gd name="T39" fmla="*/ 2147483646 h 95"/>
                <a:gd name="T40" fmla="*/ 2147483646 w 237"/>
                <a:gd name="T41" fmla="*/ 2147483646 h 95"/>
                <a:gd name="T42" fmla="*/ 2147483646 w 237"/>
                <a:gd name="T43" fmla="*/ 2147483646 h 95"/>
                <a:gd name="T44" fmla="*/ 2147483646 w 237"/>
                <a:gd name="T45" fmla="*/ 2147483646 h 95"/>
                <a:gd name="T46" fmla="*/ 2147483646 w 237"/>
                <a:gd name="T47" fmla="*/ 2147483646 h 95"/>
                <a:gd name="T48" fmla="*/ 2147483646 w 237"/>
                <a:gd name="T49" fmla="*/ 2147483646 h 95"/>
                <a:gd name="T50" fmla="*/ 2147483646 w 237"/>
                <a:gd name="T51" fmla="*/ 2147483646 h 95"/>
                <a:gd name="T52" fmla="*/ 2147483646 w 237"/>
                <a:gd name="T53" fmla="*/ 2147483646 h 95"/>
                <a:gd name="T54" fmla="*/ 2147483646 w 237"/>
                <a:gd name="T55" fmla="*/ 0 h 95"/>
                <a:gd name="T56" fmla="*/ 2147483646 w 237"/>
                <a:gd name="T57" fmla="*/ 2147483646 h 95"/>
                <a:gd name="T58" fmla="*/ 2147483646 w 237"/>
                <a:gd name="T59" fmla="*/ 2147483646 h 95"/>
                <a:gd name="T60" fmla="*/ 2147483646 w 237"/>
                <a:gd name="T61" fmla="*/ 2147483646 h 95"/>
                <a:gd name="T62" fmla="*/ 2147483646 w 237"/>
                <a:gd name="T63" fmla="*/ 2147483646 h 95"/>
                <a:gd name="T64" fmla="*/ 2147483646 w 237"/>
                <a:gd name="T65" fmla="*/ 2147483646 h 95"/>
                <a:gd name="T66" fmla="*/ 2147483646 w 237"/>
                <a:gd name="T67" fmla="*/ 2147483646 h 95"/>
                <a:gd name="T68" fmla="*/ 2147483646 w 237"/>
                <a:gd name="T69" fmla="*/ 2147483646 h 95"/>
                <a:gd name="T70" fmla="*/ 2147483646 w 237"/>
                <a:gd name="T71" fmla="*/ 2147483646 h 95"/>
                <a:gd name="T72" fmla="*/ 2147483646 w 237"/>
                <a:gd name="T73" fmla="*/ 2147483646 h 95"/>
                <a:gd name="T74" fmla="*/ 2147483646 w 237"/>
                <a:gd name="T75" fmla="*/ 2147483646 h 95"/>
                <a:gd name="T76" fmla="*/ 2147483646 w 237"/>
                <a:gd name="T77" fmla="*/ 2147483646 h 95"/>
                <a:gd name="T78" fmla="*/ 2147483646 w 237"/>
                <a:gd name="T79" fmla="*/ 2147483646 h 95"/>
                <a:gd name="T80" fmla="*/ 2147483646 w 237"/>
                <a:gd name="T81" fmla="*/ 2147483646 h 95"/>
                <a:gd name="T82" fmla="*/ 2147483646 w 237"/>
                <a:gd name="T83" fmla="*/ 2147483646 h 95"/>
                <a:gd name="T84" fmla="*/ 2147483646 w 237"/>
                <a:gd name="T85" fmla="*/ 2147483646 h 95"/>
                <a:gd name="T86" fmla="*/ 2147483646 w 237"/>
                <a:gd name="T87" fmla="*/ 2147483646 h 95"/>
                <a:gd name="T88" fmla="*/ 2147483646 w 237"/>
                <a:gd name="T89" fmla="*/ 2147483646 h 95"/>
                <a:gd name="T90" fmla="*/ 2147483646 w 237"/>
                <a:gd name="T91" fmla="*/ 2147483646 h 95"/>
                <a:gd name="T92" fmla="*/ 2147483646 w 237"/>
                <a:gd name="T93" fmla="*/ 2147483646 h 95"/>
                <a:gd name="T94" fmla="*/ 2147483646 w 237"/>
                <a:gd name="T95" fmla="*/ 2147483646 h 95"/>
                <a:gd name="T96" fmla="*/ 2147483646 w 237"/>
                <a:gd name="T97" fmla="*/ 2147483646 h 95"/>
                <a:gd name="T98" fmla="*/ 2147483646 w 237"/>
                <a:gd name="T99" fmla="*/ 2147483646 h 95"/>
                <a:gd name="T100" fmla="*/ 2147483646 w 237"/>
                <a:gd name="T101" fmla="*/ 2147483646 h 95"/>
                <a:gd name="T102" fmla="*/ 0 w 237"/>
                <a:gd name="T103" fmla="*/ 2147483646 h 95"/>
                <a:gd name="T104" fmla="*/ 0 w 237"/>
                <a:gd name="T105" fmla="*/ 2147483646 h 95"/>
                <a:gd name="T106" fmla="*/ 2147483646 w 237"/>
                <a:gd name="T107" fmla="*/ 2147483646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7"/>
                <a:gd name="T163" fmla="*/ 0 h 95"/>
                <a:gd name="T164" fmla="*/ 237 w 237"/>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34839" name="Freeform 89"/>
          <p:cNvSpPr>
            <a:spLocks noEditPoints="1" noChangeArrowheads="1"/>
          </p:cNvSpPr>
          <p:nvPr/>
        </p:nvSpPr>
        <p:spPr bwMode="auto">
          <a:xfrm>
            <a:off x="2351563" y="1319213"/>
            <a:ext cx="896938" cy="577850"/>
          </a:xfrm>
          <a:custGeom>
            <a:avLst/>
            <a:gdLst>
              <a:gd name="T0" fmla="*/ 2147483646 w 3153"/>
              <a:gd name="T1" fmla="*/ 2147483646 h 2031"/>
              <a:gd name="T2" fmla="*/ 2147483646 w 3153"/>
              <a:gd name="T3" fmla="*/ 0 h 2031"/>
              <a:gd name="T4" fmla="*/ 2147483646 w 3153"/>
              <a:gd name="T5" fmla="*/ 2147483646 h 2031"/>
              <a:gd name="T6" fmla="*/ 2147483646 w 3153"/>
              <a:gd name="T7" fmla="*/ 2147483646 h 2031"/>
              <a:gd name="T8" fmla="*/ 2147483646 w 3153"/>
              <a:gd name="T9" fmla="*/ 2147483646 h 2031"/>
              <a:gd name="T10" fmla="*/ 2147483646 w 3153"/>
              <a:gd name="T11" fmla="*/ 2147483646 h 2031"/>
              <a:gd name="T12" fmla="*/ 2147483646 w 3153"/>
              <a:gd name="T13" fmla="*/ 2147483646 h 2031"/>
              <a:gd name="T14" fmla="*/ 2147483646 w 3153"/>
              <a:gd name="T15" fmla="*/ 2147483646 h 2031"/>
              <a:gd name="T16" fmla="*/ 2147483646 w 3153"/>
              <a:gd name="T17" fmla="*/ 2147483646 h 2031"/>
              <a:gd name="T18" fmla="*/ 2147483646 w 3153"/>
              <a:gd name="T19" fmla="*/ 2147483646 h 2031"/>
              <a:gd name="T20" fmla="*/ 2147483646 w 3153"/>
              <a:gd name="T21" fmla="*/ 2147483646 h 2031"/>
              <a:gd name="T22" fmla="*/ 2147483646 w 3153"/>
              <a:gd name="T23" fmla="*/ 2147483646 h 2031"/>
              <a:gd name="T24" fmla="*/ 2147483646 w 3153"/>
              <a:gd name="T25" fmla="*/ 2147483646 h 2031"/>
              <a:gd name="T26" fmla="*/ 2147483646 w 3153"/>
              <a:gd name="T27" fmla="*/ 2147483646 h 2031"/>
              <a:gd name="T28" fmla="*/ 2147483646 w 3153"/>
              <a:gd name="T29" fmla="*/ 2147483646 h 2031"/>
              <a:gd name="T30" fmla="*/ 2147483646 w 3153"/>
              <a:gd name="T31" fmla="*/ 2147483646 h 2031"/>
              <a:gd name="T32" fmla="*/ 2147483646 w 3153"/>
              <a:gd name="T33" fmla="*/ 2147483646 h 2031"/>
              <a:gd name="T34" fmla="*/ 2147483646 w 3153"/>
              <a:gd name="T35" fmla="*/ 2147483646 h 2031"/>
              <a:gd name="T36" fmla="*/ 2147483646 w 3153"/>
              <a:gd name="T37" fmla="*/ 2147483646 h 2031"/>
              <a:gd name="T38" fmla="*/ 2147483646 w 3153"/>
              <a:gd name="T39" fmla="*/ 2147483646 h 2031"/>
              <a:gd name="T40" fmla="*/ 2147483646 w 3153"/>
              <a:gd name="T41" fmla="*/ 2147483646 h 2031"/>
              <a:gd name="T42" fmla="*/ 2147483646 w 3153"/>
              <a:gd name="T43" fmla="*/ 2147483646 h 2031"/>
              <a:gd name="T44" fmla="*/ 2147483646 w 3153"/>
              <a:gd name="T45" fmla="*/ 2147483646 h 2031"/>
              <a:gd name="T46" fmla="*/ 2147483646 w 3153"/>
              <a:gd name="T47" fmla="*/ 2147483646 h 2031"/>
              <a:gd name="T48" fmla="*/ 2147483646 w 3153"/>
              <a:gd name="T49" fmla="*/ 2147483646 h 2031"/>
              <a:gd name="T50" fmla="*/ 2147483646 w 3153"/>
              <a:gd name="T51" fmla="*/ 2147483646 h 2031"/>
              <a:gd name="T52" fmla="*/ 2147483646 w 3153"/>
              <a:gd name="T53" fmla="*/ 2147483646 h 2031"/>
              <a:gd name="T54" fmla="*/ 2147483646 w 3153"/>
              <a:gd name="T55" fmla="*/ 2147483646 h 2031"/>
              <a:gd name="T56" fmla="*/ 2147483646 w 3153"/>
              <a:gd name="T57" fmla="*/ 2147483646 h 2031"/>
              <a:gd name="T58" fmla="*/ 2147483646 w 3153"/>
              <a:gd name="T59" fmla="*/ 2147483646 h 2031"/>
              <a:gd name="T60" fmla="*/ 2147483646 w 3153"/>
              <a:gd name="T61" fmla="*/ 2147483646 h 2031"/>
              <a:gd name="T62" fmla="*/ 2147483646 w 3153"/>
              <a:gd name="T63" fmla="*/ 2147483646 h 2031"/>
              <a:gd name="T64" fmla="*/ 2147483646 w 3153"/>
              <a:gd name="T65" fmla="*/ 2147483646 h 2031"/>
              <a:gd name="T66" fmla="*/ 2147483646 w 3153"/>
              <a:gd name="T67" fmla="*/ 2147483646 h 2031"/>
              <a:gd name="T68" fmla="*/ 2147483646 w 3153"/>
              <a:gd name="T69" fmla="*/ 2147483646 h 2031"/>
              <a:gd name="T70" fmla="*/ 2147483646 w 3153"/>
              <a:gd name="T71" fmla="*/ 2147483646 h 2031"/>
              <a:gd name="T72" fmla="*/ 2147483646 w 3153"/>
              <a:gd name="T73" fmla="*/ 2147483646 h 2031"/>
              <a:gd name="T74" fmla="*/ 2147483646 w 3153"/>
              <a:gd name="T75" fmla="*/ 2147483646 h 2031"/>
              <a:gd name="T76" fmla="*/ 2147483646 w 3153"/>
              <a:gd name="T77" fmla="*/ 2147483646 h 2031"/>
              <a:gd name="T78" fmla="*/ 2147483646 w 3153"/>
              <a:gd name="T79" fmla="*/ 2147483646 h 2031"/>
              <a:gd name="T80" fmla="*/ 2147483646 w 3153"/>
              <a:gd name="T81" fmla="*/ 2147483646 h 2031"/>
              <a:gd name="T82" fmla="*/ 2147483646 w 3153"/>
              <a:gd name="T83" fmla="*/ 2147483646 h 2031"/>
              <a:gd name="T84" fmla="*/ 2147483646 w 3153"/>
              <a:gd name="T85" fmla="*/ 2147483646 h 2031"/>
              <a:gd name="T86" fmla="*/ 2147483646 w 3153"/>
              <a:gd name="T87" fmla="*/ 2147483646 h 2031"/>
              <a:gd name="T88" fmla="*/ 2147483646 w 3153"/>
              <a:gd name="T89" fmla="*/ 2147483646 h 2031"/>
              <a:gd name="T90" fmla="*/ 2147483646 w 3153"/>
              <a:gd name="T91" fmla="*/ 2147483646 h 2031"/>
              <a:gd name="T92" fmla="*/ 2147483646 w 3153"/>
              <a:gd name="T93" fmla="*/ 2147483646 h 2031"/>
              <a:gd name="T94" fmla="*/ 2147483646 w 3153"/>
              <a:gd name="T95" fmla="*/ 2147483646 h 2031"/>
              <a:gd name="T96" fmla="*/ 2147483646 w 3153"/>
              <a:gd name="T97" fmla="*/ 2147483646 h 2031"/>
              <a:gd name="T98" fmla="*/ 2147483646 w 3153"/>
              <a:gd name="T99" fmla="*/ 2147483646 h 2031"/>
              <a:gd name="T100" fmla="*/ 2147483646 w 3153"/>
              <a:gd name="T101" fmla="*/ 2147483646 h 2031"/>
              <a:gd name="T102" fmla="*/ 2147483646 w 3153"/>
              <a:gd name="T103" fmla="*/ 2147483646 h 2031"/>
              <a:gd name="T104" fmla="*/ 2147483646 w 3153"/>
              <a:gd name="T105" fmla="*/ 2147483646 h 2031"/>
              <a:gd name="T106" fmla="*/ 2147483646 w 3153"/>
              <a:gd name="T107" fmla="*/ 2147483646 h 2031"/>
              <a:gd name="T108" fmla="*/ 2147483646 w 3153"/>
              <a:gd name="T109" fmla="*/ 2147483646 h 2031"/>
              <a:gd name="T110" fmla="*/ 2147483646 w 3153"/>
              <a:gd name="T111" fmla="*/ 2147483646 h 2031"/>
              <a:gd name="T112" fmla="*/ 2147483646 w 3153"/>
              <a:gd name="T113" fmla="*/ 2147483646 h 2031"/>
              <a:gd name="T114" fmla="*/ 2147483646 w 3153"/>
              <a:gd name="T115" fmla="*/ 2147483646 h 2031"/>
              <a:gd name="T116" fmla="*/ 2147483646 w 3153"/>
              <a:gd name="T117" fmla="*/ 2147483646 h 2031"/>
              <a:gd name="T118" fmla="*/ 2147483646 w 3153"/>
              <a:gd name="T119" fmla="*/ 2147483646 h 2031"/>
              <a:gd name="T120" fmla="*/ 2147483646 w 3153"/>
              <a:gd name="T121" fmla="*/ 2147483646 h 20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153"/>
              <a:gd name="T184" fmla="*/ 0 h 2031"/>
              <a:gd name="T185" fmla="*/ 3153 w 3153"/>
              <a:gd name="T186" fmla="*/ 2031 h 20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00"/>
          </a:solidFill>
          <a:ln>
            <a:noFill/>
          </a:ln>
        </p:spPr>
        <p:txBody>
          <a:bodyPr lIns="61735" tIns="30867" rIns="61735" bIns="30867"/>
          <a:lstStyle/>
          <a:p>
            <a:endParaRPr lang="zh-CN" altLang="en-US"/>
          </a:p>
        </p:txBody>
      </p:sp>
      <p:sp>
        <p:nvSpPr>
          <p:cNvPr id="34840" name="等腰三角形 24"/>
          <p:cNvSpPr>
            <a:spLocks noChangeArrowheads="1"/>
          </p:cNvSpPr>
          <p:nvPr/>
        </p:nvSpPr>
        <p:spPr bwMode="auto">
          <a:xfrm rot="5400000">
            <a:off x="7874794" y="1677194"/>
            <a:ext cx="374650" cy="322262"/>
          </a:xfrm>
          <a:prstGeom prst="triangle">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41" name="等腰三角形 25"/>
          <p:cNvSpPr>
            <a:spLocks noChangeArrowheads="1"/>
          </p:cNvSpPr>
          <p:nvPr/>
        </p:nvSpPr>
        <p:spPr bwMode="auto">
          <a:xfrm rot="5400000">
            <a:off x="7874794" y="2710656"/>
            <a:ext cx="371475" cy="322263"/>
          </a:xfrm>
          <a:prstGeom prst="triangle">
            <a:avLst>
              <a:gd name="adj" fmla="val 50000"/>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42" name="等腰三角形 26"/>
          <p:cNvSpPr>
            <a:spLocks noChangeArrowheads="1"/>
          </p:cNvSpPr>
          <p:nvPr/>
        </p:nvSpPr>
        <p:spPr bwMode="auto">
          <a:xfrm rot="5400000">
            <a:off x="7874794" y="3739356"/>
            <a:ext cx="371475" cy="322263"/>
          </a:xfrm>
          <a:prstGeom prst="triangle">
            <a:avLst>
              <a:gd name="adj" fmla="val 50000"/>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43" name="等腰三角形 27"/>
          <p:cNvSpPr>
            <a:spLocks noChangeArrowheads="1"/>
          </p:cNvSpPr>
          <p:nvPr/>
        </p:nvSpPr>
        <p:spPr bwMode="auto">
          <a:xfrm rot="5400000">
            <a:off x="7875588" y="4779963"/>
            <a:ext cx="373062" cy="322262"/>
          </a:xfrm>
          <a:prstGeom prst="triangle">
            <a:avLst>
              <a:gd name="adj" fmla="val 50000"/>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44" name="矩形 13"/>
          <p:cNvSpPr>
            <a:spLocks noChangeArrowheads="1"/>
          </p:cNvSpPr>
          <p:nvPr/>
        </p:nvSpPr>
        <p:spPr bwMode="auto">
          <a:xfrm>
            <a:off x="8478838" y="1444625"/>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34845" name="矩形 13"/>
          <p:cNvSpPr>
            <a:spLocks noChangeArrowheads="1"/>
          </p:cNvSpPr>
          <p:nvPr/>
        </p:nvSpPr>
        <p:spPr bwMode="auto">
          <a:xfrm>
            <a:off x="8478838" y="2478088"/>
            <a:ext cx="2592387"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34846" name="矩形 13"/>
          <p:cNvSpPr>
            <a:spLocks noChangeArrowheads="1"/>
          </p:cNvSpPr>
          <p:nvPr/>
        </p:nvSpPr>
        <p:spPr bwMode="auto">
          <a:xfrm>
            <a:off x="8478838" y="351313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34847" name="矩形 13"/>
          <p:cNvSpPr>
            <a:spLocks noChangeArrowheads="1"/>
          </p:cNvSpPr>
          <p:nvPr/>
        </p:nvSpPr>
        <p:spPr bwMode="auto">
          <a:xfrm>
            <a:off x="8478838" y="4546600"/>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zh-CN" altLang="en-US" sz="1800">
              <a:latin typeface="Arial" panose="020B0604020202020204" pitchFamily="34" charset="0"/>
            </a:endParaRPr>
          </a:p>
        </p:txBody>
      </p:sp>
      <p:sp>
        <p:nvSpPr>
          <p:cNvPr id="33833" name="AutoShape 1"/>
          <p:cNvSpPr>
            <a:spLocks noChangeArrowheads="1"/>
          </p:cNvSpPr>
          <p:nvPr/>
        </p:nvSpPr>
        <p:spPr bwMode="auto">
          <a:xfrm>
            <a:off x="4170363" y="1581150"/>
            <a:ext cx="3740150" cy="6953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45719" tIns="45719" rIns="45719" bIns="45719"/>
          <a:lstStyle/>
          <a:p>
            <a:endParaRPr lang="zh-CN" altLang="en-US"/>
          </a:p>
        </p:txBody>
      </p:sp>
      <p:sp>
        <p:nvSpPr>
          <p:cNvPr id="34849" name="矩形 15"/>
          <p:cNvSpPr>
            <a:spLocks noChangeArrowheads="1"/>
          </p:cNvSpPr>
          <p:nvPr/>
        </p:nvSpPr>
        <p:spPr bwMode="auto">
          <a:xfrm>
            <a:off x="5030788" y="164465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dirty="0">
                <a:solidFill>
                  <a:srgbClr val="FFFF00"/>
                </a:solidFill>
                <a:latin typeface="微软雅黑" panose="020B0503020204020204" pitchFamily="34" charset="-122"/>
                <a:ea typeface="微软雅黑" panose="020B0503020204020204" pitchFamily="34" charset="-122"/>
                <a:sym typeface="Helvetica" panose="020B0604020202020204" pitchFamily="34" charset="0"/>
              </a:rPr>
              <a:t>点击添加标题</a:t>
            </a:r>
            <a:endParaRPr lang="zh-CN" altLang="en-US" sz="1200" dirty="0">
              <a:solidFill>
                <a:srgbClr val="FFFF00"/>
              </a:solidFill>
              <a:ea typeface="微软雅黑" panose="020B0503020204020204" pitchFamily="34" charset="-122"/>
              <a:sym typeface="Helvetica" panose="020B0604020202020204" pitchFamily="34" charset="0"/>
            </a:endParaRPr>
          </a:p>
        </p:txBody>
      </p:sp>
      <p:sp>
        <p:nvSpPr>
          <p:cNvPr id="34850" name="矩形 46"/>
          <p:cNvSpPr>
            <a:spLocks noChangeArrowheads="1"/>
          </p:cNvSpPr>
          <p:nvPr/>
        </p:nvSpPr>
        <p:spPr bwMode="auto">
          <a:xfrm>
            <a:off x="5030788" y="2692400"/>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a:solidFill>
                  <a:schemeClr val="bg1"/>
                </a:solidFill>
                <a:latin typeface="微软雅黑" panose="020B0503020204020204" pitchFamily="34" charset="-122"/>
                <a:ea typeface="微软雅黑" panose="020B0503020204020204" pitchFamily="34" charset="-122"/>
                <a:sym typeface="Helvetica" panose="020B0604020202020204" pitchFamily="34" charset="0"/>
              </a:rPr>
              <a:t>点击添加标题</a:t>
            </a:r>
            <a:endParaRPr lang="zh-CN" altLang="en-US" sz="1200">
              <a:solidFill>
                <a:schemeClr val="bg1"/>
              </a:solidFill>
              <a:ea typeface="微软雅黑" panose="020B0503020204020204" pitchFamily="34" charset="-122"/>
              <a:sym typeface="Helvetica" panose="020B0604020202020204" pitchFamily="34" charset="0"/>
            </a:endParaRPr>
          </a:p>
        </p:txBody>
      </p:sp>
      <p:sp>
        <p:nvSpPr>
          <p:cNvPr id="34851" name="矩形 82"/>
          <p:cNvSpPr>
            <a:spLocks noChangeArrowheads="1"/>
          </p:cNvSpPr>
          <p:nvPr/>
        </p:nvSpPr>
        <p:spPr bwMode="auto">
          <a:xfrm>
            <a:off x="5030788" y="3741738"/>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a:solidFill>
                  <a:srgbClr val="FFFF00"/>
                </a:solidFill>
                <a:latin typeface="微软雅黑" panose="020B0503020204020204" pitchFamily="34" charset="-122"/>
                <a:ea typeface="微软雅黑" panose="020B0503020204020204" pitchFamily="34" charset="-122"/>
                <a:sym typeface="Helvetica" panose="020B0604020202020204" pitchFamily="34" charset="0"/>
              </a:rPr>
              <a:t>点击添加标题</a:t>
            </a:r>
            <a:endParaRPr lang="zh-CN" altLang="en-US" sz="1200">
              <a:solidFill>
                <a:srgbClr val="FFFF00"/>
              </a:solidFill>
              <a:ea typeface="微软雅黑" panose="020B0503020204020204" pitchFamily="34" charset="-122"/>
              <a:sym typeface="Helvetica" panose="020B0604020202020204" pitchFamily="34" charset="0"/>
            </a:endParaRPr>
          </a:p>
        </p:txBody>
      </p:sp>
      <p:sp>
        <p:nvSpPr>
          <p:cNvPr id="34852" name="矩形 83"/>
          <p:cNvSpPr>
            <a:spLocks noChangeArrowheads="1"/>
          </p:cNvSpPr>
          <p:nvPr/>
        </p:nvSpPr>
        <p:spPr bwMode="auto">
          <a:xfrm>
            <a:off x="5030788" y="47894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a:solidFill>
                  <a:schemeClr val="bg1"/>
                </a:solidFill>
                <a:latin typeface="微软雅黑" panose="020B0503020204020204" pitchFamily="34" charset="-122"/>
                <a:ea typeface="微软雅黑" panose="020B0503020204020204" pitchFamily="34" charset="-122"/>
                <a:sym typeface="Helvetica" panose="020B0604020202020204" pitchFamily="34" charset="0"/>
              </a:rPr>
              <a:t>点击添加标题</a:t>
            </a:r>
            <a:endParaRPr lang="zh-CN" altLang="en-US" sz="1200">
              <a:solidFill>
                <a:schemeClr val="bg1"/>
              </a:solidFill>
              <a:ea typeface="微软雅黑" panose="020B0503020204020204" pitchFamily="34" charset="-122"/>
              <a:sym typeface="Helvetica" panose="020B0604020202020204" pitchFamily="34" charset="0"/>
            </a:endParaRPr>
          </a:p>
        </p:txBody>
      </p:sp>
      <p:sp>
        <p:nvSpPr>
          <p:cNvPr id="44" name="KSO_Shape"/>
          <p:cNvSpPr/>
          <p:nvPr/>
        </p:nvSpPr>
        <p:spPr>
          <a:xfrm>
            <a:off x="2511306" y="4866322"/>
            <a:ext cx="577452" cy="729413"/>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nodePh="1">
                                  <p:stCondLst>
                                    <p:cond delay="600"/>
                                  </p:stCondLst>
                                  <p:endCondLst>
                                    <p:cond evt="begin" delay="0">
                                      <p:tn val="5"/>
                                    </p:cond>
                                  </p:endCondLst>
                                  <p:childTnLst>
                                    <p:set>
                                      <p:cBhvr>
                                        <p:cTn id="6" dur="1" fill="hold">
                                          <p:stCondLst>
                                            <p:cond delay="0"/>
                                          </p:stCondLst>
                                        </p:cTn>
                                        <p:tgtEl>
                                          <p:spTgt spid="33833"/>
                                        </p:tgtEl>
                                        <p:attrNameLst>
                                          <p:attrName>style.visibility</p:attrName>
                                        </p:attrNameLst>
                                      </p:cBhvr>
                                      <p:to>
                                        <p:strVal val="visible"/>
                                      </p:to>
                                    </p:set>
                                    <p:anim calcmode="lin" valueType="num">
                                      <p:cBhvr>
                                        <p:cTn id="7" dur="500" fill="hold"/>
                                        <p:tgtEl>
                                          <p:spTgt spid="33833"/>
                                        </p:tgtEl>
                                        <p:attrNameLst>
                                          <p:attrName>ppt_w</p:attrName>
                                        </p:attrNameLst>
                                      </p:cBhvr>
                                      <p:tavLst>
                                        <p:tav tm="0">
                                          <p:val>
                                            <p:strVal val="4*#ppt_w"/>
                                          </p:val>
                                        </p:tav>
                                        <p:tav tm="100000">
                                          <p:val>
                                            <p:strVal val="#ppt_w"/>
                                          </p:val>
                                        </p:tav>
                                      </p:tavLst>
                                    </p:anim>
                                    <p:anim calcmode="lin" valueType="num">
                                      <p:cBhvr>
                                        <p:cTn id="8" dur="500" fill="hold"/>
                                        <p:tgtEl>
                                          <p:spTgt spid="3383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3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4" name="组合 8"/>
          <p:cNvGrpSpPr/>
          <p:nvPr/>
        </p:nvGrpSpPr>
        <p:grpSpPr bwMode="auto">
          <a:xfrm>
            <a:off x="2432050" y="4368800"/>
            <a:ext cx="9480550" cy="2222500"/>
            <a:chOff x="0" y="0"/>
            <a:chExt cx="10082868" cy="2364974"/>
          </a:xfrm>
        </p:grpSpPr>
        <p:sp>
          <p:nvSpPr>
            <p:cNvPr id="35862" name="矩形 5"/>
            <p:cNvSpPr>
              <a:spLocks noChangeArrowheads="1"/>
            </p:cNvSpPr>
            <p:nvPr/>
          </p:nvSpPr>
          <p:spPr bwMode="auto">
            <a:xfrm>
              <a:off x="0" y="1094"/>
              <a:ext cx="4617337" cy="929072"/>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63" name="矩形 3"/>
            <p:cNvSpPr>
              <a:spLocks noChangeArrowheads="1"/>
            </p:cNvSpPr>
            <p:nvPr/>
          </p:nvSpPr>
          <p:spPr bwMode="auto">
            <a:xfrm>
              <a:off x="5707806" y="1450574"/>
              <a:ext cx="4375062" cy="914400"/>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64" name="平行四边形 7"/>
            <p:cNvSpPr>
              <a:spLocks noChangeArrowheads="1"/>
            </p:cNvSpPr>
            <p:nvPr/>
          </p:nvSpPr>
          <p:spPr bwMode="auto">
            <a:xfrm rot="-5400000">
              <a:off x="3980084" y="637251"/>
              <a:ext cx="2364974" cy="1090469"/>
            </a:xfrm>
            <a:prstGeom prst="parallelogram">
              <a:avLst>
                <a:gd name="adj" fmla="val 55675"/>
              </a:avLst>
            </a:prstGeom>
            <a:solidFill>
              <a:schemeClr val="tx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5845" name="组合 13"/>
          <p:cNvGrpSpPr/>
          <p:nvPr/>
        </p:nvGrpSpPr>
        <p:grpSpPr bwMode="auto">
          <a:xfrm>
            <a:off x="4492625" y="1768475"/>
            <a:ext cx="6546850" cy="3621088"/>
            <a:chOff x="0" y="0"/>
            <a:chExt cx="6962727" cy="3851834"/>
          </a:xfrm>
        </p:grpSpPr>
        <p:sp>
          <p:nvSpPr>
            <p:cNvPr id="35859" name="矩形 6"/>
            <p:cNvSpPr>
              <a:spLocks noChangeArrowheads="1"/>
            </p:cNvSpPr>
            <p:nvPr/>
          </p:nvSpPr>
          <p:spPr bwMode="auto">
            <a:xfrm rot="1213296">
              <a:off x="3740383" y="2937434"/>
              <a:ext cx="3222344" cy="914400"/>
            </a:xfrm>
            <a:prstGeom prst="rect">
              <a:avLst/>
            </a:prstGeom>
            <a:solidFill>
              <a:srgbClr val="C8181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60" name="平行四边形 10"/>
            <p:cNvSpPr>
              <a:spLocks noChangeArrowheads="1"/>
            </p:cNvSpPr>
            <p:nvPr/>
          </p:nvSpPr>
          <p:spPr bwMode="auto">
            <a:xfrm rot="-4119699">
              <a:off x="2380302" y="1389751"/>
              <a:ext cx="2364974" cy="1139345"/>
            </a:xfrm>
            <a:prstGeom prst="parallelogram">
              <a:avLst>
                <a:gd name="adj" fmla="val 62676"/>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61" name="矩形 11"/>
            <p:cNvSpPr>
              <a:spLocks noChangeArrowheads="1"/>
            </p:cNvSpPr>
            <p:nvPr/>
          </p:nvSpPr>
          <p:spPr bwMode="auto">
            <a:xfrm rot="1293319">
              <a:off x="0" y="0"/>
              <a:ext cx="3408571" cy="914400"/>
            </a:xfrm>
            <a:prstGeom prst="rect">
              <a:avLst/>
            </a:prstGeom>
            <a:solidFill>
              <a:srgbClr val="C8181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5846" name="组合 20"/>
          <p:cNvGrpSpPr/>
          <p:nvPr/>
        </p:nvGrpSpPr>
        <p:grpSpPr bwMode="auto">
          <a:xfrm rot="234352">
            <a:off x="7453313" y="1162050"/>
            <a:ext cx="4498975" cy="4408488"/>
            <a:chOff x="0" y="0"/>
            <a:chExt cx="4784442" cy="4688486"/>
          </a:xfrm>
        </p:grpSpPr>
        <p:sp>
          <p:nvSpPr>
            <p:cNvPr id="35856" name="矩形 19"/>
            <p:cNvSpPr>
              <a:spLocks noChangeArrowheads="1"/>
            </p:cNvSpPr>
            <p:nvPr/>
          </p:nvSpPr>
          <p:spPr bwMode="auto">
            <a:xfrm rot="2553881">
              <a:off x="2456077" y="3797213"/>
              <a:ext cx="2328365" cy="891273"/>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57" name="平行四边形 16"/>
            <p:cNvSpPr>
              <a:spLocks noChangeArrowheads="1"/>
            </p:cNvSpPr>
            <p:nvPr/>
          </p:nvSpPr>
          <p:spPr bwMode="auto">
            <a:xfrm rot="-2779114">
              <a:off x="1668484" y="1982266"/>
              <a:ext cx="2364974" cy="1132626"/>
            </a:xfrm>
            <a:prstGeom prst="parallelogram">
              <a:avLst>
                <a:gd name="adj" fmla="val 71003"/>
              </a:avLst>
            </a:prstGeom>
            <a:solidFill>
              <a:schemeClr val="tx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58" name="矩形 17"/>
            <p:cNvSpPr>
              <a:spLocks noChangeArrowheads="1"/>
            </p:cNvSpPr>
            <p:nvPr/>
          </p:nvSpPr>
          <p:spPr bwMode="auto">
            <a:xfrm rot="2633904">
              <a:off x="0" y="0"/>
              <a:ext cx="3408570" cy="914400"/>
            </a:xfrm>
            <a:prstGeom prst="rect">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5847" name="矩形 1"/>
          <p:cNvSpPr>
            <a:spLocks noChangeArrowheads="1"/>
          </p:cNvSpPr>
          <p:nvPr/>
        </p:nvSpPr>
        <p:spPr bwMode="auto">
          <a:xfrm>
            <a:off x="2211388" y="995363"/>
            <a:ext cx="18907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48" name="矩形 1"/>
          <p:cNvSpPr>
            <a:spLocks noChangeArrowheads="1"/>
          </p:cNvSpPr>
          <p:nvPr/>
        </p:nvSpPr>
        <p:spPr bwMode="auto">
          <a:xfrm>
            <a:off x="3049588" y="2859088"/>
            <a:ext cx="18907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49" name="矩形 1"/>
          <p:cNvSpPr>
            <a:spLocks noChangeArrowheads="1"/>
          </p:cNvSpPr>
          <p:nvPr/>
        </p:nvSpPr>
        <p:spPr bwMode="auto">
          <a:xfrm>
            <a:off x="5838825" y="431800"/>
            <a:ext cx="189071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50" name="文本框 25"/>
          <p:cNvSpPr>
            <a:spLocks noChangeArrowheads="1"/>
          </p:cNvSpPr>
          <p:nvPr/>
        </p:nvSpPr>
        <p:spPr bwMode="auto">
          <a:xfrm rot="1295051">
            <a:off x="5370513" y="2082800"/>
            <a:ext cx="17541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添加文字说明</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51" name="文本框 26"/>
          <p:cNvSpPr>
            <a:spLocks noChangeArrowheads="1"/>
          </p:cNvSpPr>
          <p:nvPr/>
        </p:nvSpPr>
        <p:spPr bwMode="auto">
          <a:xfrm>
            <a:off x="3773488" y="4616450"/>
            <a:ext cx="17541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添加文字说明</a:t>
            </a:r>
            <a:endParaRPr lang="zh-CN" altLang="en-US" sz="16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52" name="文本框 27"/>
          <p:cNvSpPr>
            <a:spLocks noChangeArrowheads="1"/>
          </p:cNvSpPr>
          <p:nvPr/>
        </p:nvSpPr>
        <p:spPr bwMode="auto">
          <a:xfrm rot="2923583">
            <a:off x="8367713" y="1377950"/>
            <a:ext cx="17541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添加文字说明</a:t>
            </a:r>
            <a:endParaRPr lang="zh-CN" altLang="en-US" sz="1600" dirty="0">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53" name="文本框 29"/>
          <p:cNvSpPr>
            <a:spLocks noChangeArrowheads="1"/>
          </p:cNvSpPr>
          <p:nvPr/>
        </p:nvSpPr>
        <p:spPr bwMode="auto">
          <a:xfrm>
            <a:off x="7389813" y="2990850"/>
            <a:ext cx="8858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00000"/>
              </a:lnSpc>
              <a:spcBef>
                <a:spcPct val="0"/>
              </a:spcBef>
              <a:buFont typeface="Arial" panose="020B0604020202020204" pitchFamily="34" charset="0"/>
              <a:buNone/>
            </a:pPr>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54" name="文本框 30"/>
          <p:cNvSpPr>
            <a:spLocks noChangeArrowheads="1"/>
          </p:cNvSpPr>
          <p:nvPr/>
        </p:nvSpPr>
        <p:spPr bwMode="auto">
          <a:xfrm>
            <a:off x="6804025" y="4883150"/>
            <a:ext cx="8874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0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0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0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00000"/>
              </a:lnSpc>
              <a:spcBef>
                <a:spcPct val="0"/>
              </a:spcBef>
              <a:buFont typeface="Arial" panose="020B0604020202020204" pitchFamily="34" charset="0"/>
              <a:buNone/>
            </a:pPr>
            <a:r>
              <a:rPr lang="zh-CN" altLang="en-US" sz="24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4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55" name="文本框 31"/>
          <p:cNvSpPr>
            <a:spLocks noChangeArrowheads="1"/>
          </p:cNvSpPr>
          <p:nvPr/>
        </p:nvSpPr>
        <p:spPr bwMode="auto">
          <a:xfrm>
            <a:off x="9639300" y="3009900"/>
            <a:ext cx="8858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0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0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0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00000"/>
              </a:lnSpc>
              <a:spcBef>
                <a:spcPct val="0"/>
              </a:spcBef>
              <a:buFont typeface="Arial" panose="020B0604020202020204" pitchFamily="34" charset="0"/>
              <a:buNone/>
            </a:pPr>
            <a:r>
              <a:rPr lang="zh-CN" altLang="en-US" sz="24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400">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空心弧 3"/>
          <p:cNvSpPr>
            <a:spLocks noChangeArrowheads="1"/>
          </p:cNvSpPr>
          <p:nvPr/>
        </p:nvSpPr>
        <p:spPr bwMode="auto">
          <a:xfrm>
            <a:off x="1244600" y="741363"/>
            <a:ext cx="9702800" cy="10547350"/>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6878 h 21600"/>
            </a:gdLst>
            <a:ahLst/>
            <a:cxnLst>
              <a:cxn ang="T8">
                <a:pos x="T0" y="T1"/>
              </a:cxn>
              <a:cxn ang="T9">
                <a:pos x="T2" y="T3"/>
              </a:cxn>
              <a:cxn ang="T10">
                <a:pos x="T4" y="T5"/>
              </a:cxn>
              <a:cxn ang="T11">
                <a:pos x="T6" y="T7"/>
              </a:cxn>
            </a:cxnLst>
            <a:rect l="T12" t="T13" r="T14" b="T15"/>
            <a:pathLst>
              <a:path w="21600" h="21600">
                <a:moveTo>
                  <a:pt x="1436" y="10097"/>
                </a:moveTo>
                <a:cubicBezTo>
                  <a:pt x="1803" y="5197"/>
                  <a:pt x="5886" y="1410"/>
                  <a:pt x="10799" y="1410"/>
                </a:cubicBezTo>
                <a:cubicBezTo>
                  <a:pt x="15713" y="1410"/>
                  <a:pt x="19796" y="5197"/>
                  <a:pt x="20163" y="10097"/>
                </a:cubicBezTo>
                <a:lnTo>
                  <a:pt x="21569" y="9992"/>
                </a:lnTo>
                <a:cubicBezTo>
                  <a:pt x="21147" y="4356"/>
                  <a:pt x="16451" y="0"/>
                  <a:pt x="10800" y="0"/>
                </a:cubicBezTo>
                <a:cubicBezTo>
                  <a:pt x="5148" y="0"/>
                  <a:pt x="452" y="4356"/>
                  <a:pt x="30" y="9992"/>
                </a:cubicBezTo>
                <a:lnTo>
                  <a:pt x="1436" y="10097"/>
                </a:lnTo>
                <a:close/>
              </a:path>
            </a:pathLst>
          </a:custGeom>
          <a:solidFill>
            <a:srgbClr val="C81812"/>
          </a:solidFill>
          <a:ln>
            <a:noFill/>
          </a:ln>
        </p:spPr>
        <p:txBody>
          <a:bodyPr anchor="ctr"/>
          <a:lstStyle/>
          <a:p>
            <a:endParaRPr lang="zh-CN" altLang="en-US"/>
          </a:p>
        </p:txBody>
      </p:sp>
      <p:sp>
        <p:nvSpPr>
          <p:cNvPr id="36869" name="空心弧 4"/>
          <p:cNvSpPr>
            <a:spLocks noChangeArrowheads="1"/>
          </p:cNvSpPr>
          <p:nvPr/>
        </p:nvSpPr>
        <p:spPr bwMode="auto">
          <a:xfrm>
            <a:off x="2286000" y="1566863"/>
            <a:ext cx="7662863" cy="8423275"/>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416 h 21600"/>
            </a:gdLst>
            <a:ahLst/>
            <a:cxnLst>
              <a:cxn ang="T8">
                <a:pos x="T0" y="T1"/>
              </a:cxn>
              <a:cxn ang="T9">
                <a:pos x="T2" y="T3"/>
              </a:cxn>
              <a:cxn ang="T10">
                <a:pos x="T4" y="T5"/>
              </a:cxn>
              <a:cxn ang="T11">
                <a:pos x="T6" y="T7"/>
              </a:cxn>
            </a:cxnLst>
            <a:rect l="T12" t="T13" r="T14" b="T15"/>
            <a:pathLst>
              <a:path w="21600" h="21600">
                <a:moveTo>
                  <a:pt x="1538" y="10555"/>
                </a:moveTo>
                <a:cubicBezTo>
                  <a:pt x="1670" y="5535"/>
                  <a:pt x="5778" y="1535"/>
                  <a:pt x="10799" y="1535"/>
                </a:cubicBezTo>
                <a:cubicBezTo>
                  <a:pt x="15821" y="1535"/>
                  <a:pt x="19929" y="5535"/>
                  <a:pt x="20061" y="10555"/>
                </a:cubicBezTo>
                <a:lnTo>
                  <a:pt x="21596" y="10514"/>
                </a:lnTo>
                <a:cubicBezTo>
                  <a:pt x="21441" y="4663"/>
                  <a:pt x="16653" y="0"/>
                  <a:pt x="10800" y="0"/>
                </a:cubicBezTo>
                <a:cubicBezTo>
                  <a:pt x="4946" y="0"/>
                  <a:pt x="158" y="4663"/>
                  <a:pt x="3" y="10514"/>
                </a:cubicBezTo>
                <a:lnTo>
                  <a:pt x="1538" y="10555"/>
                </a:lnTo>
                <a:close/>
              </a:path>
            </a:pathLst>
          </a:custGeom>
          <a:solidFill>
            <a:schemeClr val="tx1">
              <a:lumMod val="65000"/>
              <a:lumOff val="35000"/>
            </a:schemeClr>
          </a:solidFill>
          <a:ln>
            <a:noFill/>
          </a:ln>
        </p:spPr>
        <p:txBody>
          <a:bodyPr anchor="ctr"/>
          <a:lstStyle/>
          <a:p>
            <a:endParaRPr lang="zh-CN" altLang="en-US"/>
          </a:p>
        </p:txBody>
      </p:sp>
      <p:sp>
        <p:nvSpPr>
          <p:cNvPr id="36870" name="空心弧 5"/>
          <p:cNvSpPr>
            <a:spLocks noChangeArrowheads="1"/>
          </p:cNvSpPr>
          <p:nvPr/>
        </p:nvSpPr>
        <p:spPr bwMode="auto">
          <a:xfrm>
            <a:off x="3130550" y="2354263"/>
            <a:ext cx="5981700" cy="6573837"/>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962 h 21600"/>
            </a:gdLst>
            <a:ahLst/>
            <a:cxnLst>
              <a:cxn ang="T8">
                <a:pos x="T0" y="T1"/>
              </a:cxn>
              <a:cxn ang="T9">
                <a:pos x="T2" y="T3"/>
              </a:cxn>
              <a:cxn ang="T10">
                <a:pos x="T4" y="T5"/>
              </a:cxn>
              <a:cxn ang="T11">
                <a:pos x="T6" y="T7"/>
              </a:cxn>
            </a:cxnLst>
            <a:rect l="T12" t="T13" r="T14" b="T15"/>
            <a:pathLst>
              <a:path w="21600" h="21600">
                <a:moveTo>
                  <a:pt x="1951" y="10994"/>
                </a:moveTo>
                <a:cubicBezTo>
                  <a:pt x="1949" y="10929"/>
                  <a:pt x="1949" y="10864"/>
                  <a:pt x="1949" y="10800"/>
                </a:cubicBezTo>
                <a:cubicBezTo>
                  <a:pt x="1949" y="5911"/>
                  <a:pt x="5911" y="1949"/>
                  <a:pt x="10800" y="1949"/>
                </a:cubicBezTo>
                <a:cubicBezTo>
                  <a:pt x="15688" y="1949"/>
                  <a:pt x="19651" y="5911"/>
                  <a:pt x="19651" y="10800"/>
                </a:cubicBezTo>
                <a:cubicBezTo>
                  <a:pt x="19651" y="10864"/>
                  <a:pt x="19650" y="10929"/>
                  <a:pt x="19648" y="10994"/>
                </a:cubicBezTo>
                <a:lnTo>
                  <a:pt x="21597" y="11036"/>
                </a:lnTo>
                <a:cubicBezTo>
                  <a:pt x="21599" y="10957"/>
                  <a:pt x="21600" y="10878"/>
                  <a:pt x="21600" y="10800"/>
                </a:cubicBezTo>
                <a:cubicBezTo>
                  <a:pt x="21600" y="4835"/>
                  <a:pt x="16764" y="0"/>
                  <a:pt x="10800" y="0"/>
                </a:cubicBezTo>
                <a:cubicBezTo>
                  <a:pt x="4835" y="0"/>
                  <a:pt x="0" y="4835"/>
                  <a:pt x="0" y="10800"/>
                </a:cubicBezTo>
                <a:cubicBezTo>
                  <a:pt x="0" y="10878"/>
                  <a:pt x="0" y="10957"/>
                  <a:pt x="2" y="11036"/>
                </a:cubicBezTo>
                <a:lnTo>
                  <a:pt x="1951" y="10994"/>
                </a:lnTo>
                <a:close/>
              </a:path>
            </a:pathLst>
          </a:custGeom>
          <a:solidFill>
            <a:srgbClr val="C81812"/>
          </a:solidFill>
          <a:ln>
            <a:noFill/>
          </a:ln>
        </p:spPr>
        <p:txBody>
          <a:bodyPr anchor="ctr"/>
          <a:lstStyle/>
          <a:p>
            <a:endParaRPr lang="zh-CN" altLang="en-US"/>
          </a:p>
        </p:txBody>
      </p:sp>
      <p:sp>
        <p:nvSpPr>
          <p:cNvPr id="36871" name="空心弧 6"/>
          <p:cNvSpPr>
            <a:spLocks noChangeArrowheads="1"/>
          </p:cNvSpPr>
          <p:nvPr/>
        </p:nvSpPr>
        <p:spPr bwMode="auto">
          <a:xfrm>
            <a:off x="3937000" y="3171825"/>
            <a:ext cx="4378325" cy="4811713"/>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8014 h 21600"/>
            </a:gdLst>
            <a:ahLst/>
            <a:cxnLst>
              <a:cxn ang="T8">
                <a:pos x="T0" y="T1"/>
              </a:cxn>
              <a:cxn ang="T9">
                <a:pos x="T2" y="T3"/>
              </a:cxn>
              <a:cxn ang="T10">
                <a:pos x="T4" y="T5"/>
              </a:cxn>
              <a:cxn ang="T11">
                <a:pos x="T6" y="T7"/>
              </a:cxn>
            </a:cxnLst>
            <a:rect l="T12" t="T13" r="T14" b="T15"/>
            <a:pathLst>
              <a:path w="21600" h="21600">
                <a:moveTo>
                  <a:pt x="2699" y="11014"/>
                </a:moveTo>
                <a:cubicBezTo>
                  <a:pt x="2697" y="10943"/>
                  <a:pt x="2697" y="10871"/>
                  <a:pt x="2697" y="10800"/>
                </a:cubicBezTo>
                <a:cubicBezTo>
                  <a:pt x="2697" y="6324"/>
                  <a:pt x="6324" y="2697"/>
                  <a:pt x="10800" y="2697"/>
                </a:cubicBezTo>
                <a:cubicBezTo>
                  <a:pt x="15275" y="2697"/>
                  <a:pt x="18903" y="6324"/>
                  <a:pt x="18903" y="10800"/>
                </a:cubicBezTo>
                <a:cubicBezTo>
                  <a:pt x="18903" y="10871"/>
                  <a:pt x="18902" y="10943"/>
                  <a:pt x="18900" y="11014"/>
                </a:cubicBezTo>
                <a:lnTo>
                  <a:pt x="21596" y="11086"/>
                </a:lnTo>
                <a:cubicBezTo>
                  <a:pt x="21598" y="10991"/>
                  <a:pt x="21600" y="10895"/>
                  <a:pt x="21600" y="10800"/>
                </a:cubicBezTo>
                <a:cubicBezTo>
                  <a:pt x="21600" y="4835"/>
                  <a:pt x="16764" y="0"/>
                  <a:pt x="10800" y="0"/>
                </a:cubicBezTo>
                <a:cubicBezTo>
                  <a:pt x="4835" y="0"/>
                  <a:pt x="0" y="4835"/>
                  <a:pt x="0" y="10800"/>
                </a:cubicBezTo>
                <a:cubicBezTo>
                  <a:pt x="0" y="10895"/>
                  <a:pt x="1" y="10991"/>
                  <a:pt x="3" y="11086"/>
                </a:cubicBezTo>
                <a:lnTo>
                  <a:pt x="2699" y="11014"/>
                </a:lnTo>
                <a:close/>
              </a:path>
            </a:pathLst>
          </a:custGeom>
          <a:solidFill>
            <a:schemeClr val="tx1">
              <a:lumMod val="65000"/>
              <a:lumOff val="35000"/>
            </a:schemeClr>
          </a:solidFill>
          <a:ln>
            <a:noFill/>
          </a:ln>
        </p:spPr>
        <p:txBody>
          <a:bodyPr anchor="ctr"/>
          <a:lstStyle/>
          <a:p>
            <a:endParaRPr lang="zh-CN" altLang="en-US"/>
          </a:p>
        </p:txBody>
      </p:sp>
      <p:sp>
        <p:nvSpPr>
          <p:cNvPr id="36872" name="流程图: 联系 10"/>
          <p:cNvSpPr>
            <a:spLocks noChangeArrowheads="1"/>
          </p:cNvSpPr>
          <p:nvPr/>
        </p:nvSpPr>
        <p:spPr bwMode="auto">
          <a:xfrm>
            <a:off x="5289550" y="4108450"/>
            <a:ext cx="1727200" cy="1727200"/>
          </a:xfrm>
          <a:prstGeom prst="flowChartConnector">
            <a:avLst/>
          </a:prstGeom>
          <a:solidFill>
            <a:srgbClr val="C8181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873" name="文本框 11"/>
          <p:cNvSpPr>
            <a:spLocks noChangeArrowheads="1"/>
          </p:cNvSpPr>
          <p:nvPr/>
        </p:nvSpPr>
        <p:spPr bwMode="auto">
          <a:xfrm>
            <a:off x="4683125" y="968375"/>
            <a:ext cx="2868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请点击添加文字说明</a:t>
            </a:r>
            <a:endPar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874" name="文本框 12"/>
          <p:cNvSpPr>
            <a:spLocks noChangeArrowheads="1"/>
          </p:cNvSpPr>
          <p:nvPr/>
        </p:nvSpPr>
        <p:spPr bwMode="auto">
          <a:xfrm>
            <a:off x="4683125" y="1793875"/>
            <a:ext cx="2868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请点击添加文字说明</a:t>
            </a:r>
            <a:endPar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875" name="文本框 13"/>
          <p:cNvSpPr>
            <a:spLocks noChangeArrowheads="1"/>
          </p:cNvSpPr>
          <p:nvPr/>
        </p:nvSpPr>
        <p:spPr bwMode="auto">
          <a:xfrm>
            <a:off x="4683125" y="2532063"/>
            <a:ext cx="28686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请点击添加文字说明</a:t>
            </a:r>
            <a:endPar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876" name="文本框 14"/>
          <p:cNvSpPr>
            <a:spLocks noChangeArrowheads="1"/>
          </p:cNvSpPr>
          <p:nvPr/>
        </p:nvSpPr>
        <p:spPr bwMode="auto">
          <a:xfrm>
            <a:off x="4683125" y="3368675"/>
            <a:ext cx="28686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请点击添加文字说明</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2" name="KSO_Shape"/>
          <p:cNvGrpSpPr/>
          <p:nvPr/>
        </p:nvGrpSpPr>
        <p:grpSpPr bwMode="auto">
          <a:xfrm>
            <a:off x="627063" y="642938"/>
            <a:ext cx="6789737" cy="5602287"/>
            <a:chOff x="0" y="0"/>
            <a:chExt cx="5832647" cy="4819363"/>
          </a:xfrm>
          <a:solidFill>
            <a:schemeClr val="bg1">
              <a:lumMod val="85000"/>
            </a:schemeClr>
          </a:solidFill>
        </p:grpSpPr>
        <p:sp>
          <p:nvSpPr>
            <p:cNvPr id="37899" name="内蒙古"/>
            <p:cNvSpPr>
              <a:spLocks noChangeArrowheads="1"/>
            </p:cNvSpPr>
            <p:nvPr/>
          </p:nvSpPr>
          <p:spPr bwMode="auto">
            <a:xfrm>
              <a:off x="2449067" y="5370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3175" cmpd="sng">
              <a:solidFill>
                <a:schemeClr val="tx1"/>
              </a:solidFill>
              <a:bevel/>
            </a:ln>
          </p:spPr>
          <p:txBody>
            <a:bodyPr/>
            <a:lstStyle/>
            <a:p>
              <a:endParaRPr lang="zh-CN" altLang="en-US"/>
            </a:p>
          </p:txBody>
        </p:sp>
        <p:sp>
          <p:nvSpPr>
            <p:cNvPr id="37900" name="甘肃"/>
            <p:cNvSpPr>
              <a:spLocks noChangeArrowheads="1"/>
            </p:cNvSpPr>
            <p:nvPr/>
          </p:nvSpPr>
          <p:spPr bwMode="auto">
            <a:xfrm>
              <a:off x="1958538" y="152887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3175" cmpd="sng">
              <a:solidFill>
                <a:schemeClr val="tx1"/>
              </a:solidFill>
              <a:bevel/>
            </a:ln>
          </p:spPr>
          <p:txBody>
            <a:bodyPr/>
            <a:lstStyle/>
            <a:p>
              <a:endParaRPr lang="zh-CN" altLang="en-US"/>
            </a:p>
          </p:txBody>
        </p:sp>
        <p:sp>
          <p:nvSpPr>
            <p:cNvPr id="37901" name="宁夏"/>
            <p:cNvSpPr>
              <a:spLocks noChangeArrowheads="1"/>
            </p:cNvSpPr>
            <p:nvPr/>
          </p:nvSpPr>
          <p:spPr bwMode="auto">
            <a:xfrm>
              <a:off x="3118622" y="200866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3175" cmpd="sng">
              <a:solidFill>
                <a:schemeClr val="tx1"/>
              </a:solidFill>
              <a:bevel/>
            </a:ln>
          </p:spPr>
          <p:txBody>
            <a:bodyPr/>
            <a:lstStyle/>
            <a:p>
              <a:endParaRPr lang="zh-CN" altLang="en-US"/>
            </a:p>
          </p:txBody>
        </p:sp>
        <p:sp>
          <p:nvSpPr>
            <p:cNvPr id="37902" name="新疆"/>
            <p:cNvSpPr>
              <a:spLocks noChangeArrowheads="1"/>
            </p:cNvSpPr>
            <p:nvPr/>
          </p:nvSpPr>
          <p:spPr bwMode="auto">
            <a:xfrm>
              <a:off x="0" y="57646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C81812"/>
            </a:solidFill>
            <a:ln w="3175" cmpd="sng">
              <a:solidFill>
                <a:schemeClr val="tx1"/>
              </a:solidFill>
              <a:bevel/>
            </a:ln>
          </p:spPr>
          <p:txBody>
            <a:bodyPr/>
            <a:lstStyle/>
            <a:p>
              <a:endParaRPr lang="zh-CN" altLang="en-US"/>
            </a:p>
          </p:txBody>
        </p:sp>
        <p:sp>
          <p:nvSpPr>
            <p:cNvPr id="37903" name="青海"/>
            <p:cNvSpPr>
              <a:spLocks noChangeArrowheads="1"/>
            </p:cNvSpPr>
            <p:nvPr/>
          </p:nvSpPr>
          <p:spPr bwMode="auto">
            <a:xfrm>
              <a:off x="1514555" y="196211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tx1"/>
            </a:solidFill>
            <a:ln w="3175" cmpd="sng">
              <a:solidFill>
                <a:schemeClr val="tx1"/>
              </a:solidFill>
              <a:bevel/>
            </a:ln>
          </p:spPr>
          <p:txBody>
            <a:bodyPr/>
            <a:lstStyle/>
            <a:p>
              <a:endParaRPr lang="zh-CN" altLang="en-US"/>
            </a:p>
          </p:txBody>
        </p:sp>
        <p:sp>
          <p:nvSpPr>
            <p:cNvPr id="37904" name="四川"/>
            <p:cNvSpPr>
              <a:spLocks noChangeArrowheads="1"/>
            </p:cNvSpPr>
            <p:nvPr/>
          </p:nvSpPr>
          <p:spPr bwMode="auto">
            <a:xfrm>
              <a:off x="2348813" y="269254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tx1"/>
            </a:solidFill>
            <a:ln w="3175" cmpd="sng">
              <a:solidFill>
                <a:schemeClr val="tx1"/>
              </a:solidFill>
              <a:bevel/>
            </a:ln>
          </p:spPr>
          <p:txBody>
            <a:bodyPr/>
            <a:lstStyle/>
            <a:p>
              <a:endParaRPr lang="zh-CN" altLang="en-US"/>
            </a:p>
          </p:txBody>
        </p:sp>
        <p:sp>
          <p:nvSpPr>
            <p:cNvPr id="37905" name="西藏"/>
            <p:cNvSpPr>
              <a:spLocks noChangeArrowheads="1"/>
            </p:cNvSpPr>
            <p:nvPr/>
          </p:nvSpPr>
          <p:spPr bwMode="auto">
            <a:xfrm>
              <a:off x="261377" y="224497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3175" cmpd="sng">
              <a:solidFill>
                <a:schemeClr val="tx1"/>
              </a:solidFill>
              <a:bevel/>
            </a:ln>
          </p:spPr>
          <p:txBody>
            <a:bodyPr/>
            <a:lstStyle/>
            <a:p>
              <a:endParaRPr lang="zh-CN" altLang="en-US"/>
            </a:p>
          </p:txBody>
        </p:sp>
        <p:sp>
          <p:nvSpPr>
            <p:cNvPr id="37906" name="云南"/>
            <p:cNvSpPr>
              <a:spLocks noChangeArrowheads="1"/>
            </p:cNvSpPr>
            <p:nvPr/>
          </p:nvSpPr>
          <p:spPr bwMode="auto">
            <a:xfrm>
              <a:off x="2309427" y="338358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3175" cmpd="sng">
              <a:solidFill>
                <a:schemeClr val="tx1"/>
              </a:solidFill>
              <a:bevel/>
            </a:ln>
          </p:spPr>
          <p:txBody>
            <a:bodyPr/>
            <a:lstStyle/>
            <a:p>
              <a:endParaRPr lang="zh-CN" altLang="en-US"/>
            </a:p>
          </p:txBody>
        </p:sp>
        <p:sp>
          <p:nvSpPr>
            <p:cNvPr id="37907" name="贵州"/>
            <p:cNvSpPr>
              <a:spLocks noChangeArrowheads="1"/>
            </p:cNvSpPr>
            <p:nvPr/>
          </p:nvSpPr>
          <p:spPr bwMode="auto">
            <a:xfrm>
              <a:off x="3039851" y="336925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3175" cmpd="sng">
              <a:solidFill>
                <a:schemeClr val="tx1"/>
              </a:solidFill>
              <a:bevel/>
            </a:ln>
          </p:spPr>
          <p:txBody>
            <a:bodyPr/>
            <a:lstStyle/>
            <a:p>
              <a:endParaRPr lang="zh-CN" altLang="en-US"/>
            </a:p>
          </p:txBody>
        </p:sp>
        <p:sp>
          <p:nvSpPr>
            <p:cNvPr id="37908" name="广西"/>
            <p:cNvSpPr>
              <a:spLocks noChangeArrowheads="1"/>
            </p:cNvSpPr>
            <p:nvPr/>
          </p:nvSpPr>
          <p:spPr bwMode="auto">
            <a:xfrm>
              <a:off x="3150847" y="373446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C81812"/>
            </a:solidFill>
            <a:ln w="3175" cmpd="sng">
              <a:solidFill>
                <a:schemeClr val="tx1"/>
              </a:solidFill>
              <a:bevel/>
            </a:ln>
          </p:spPr>
          <p:txBody>
            <a:bodyPr/>
            <a:lstStyle/>
            <a:p>
              <a:endParaRPr lang="zh-CN" altLang="en-US"/>
            </a:p>
          </p:txBody>
        </p:sp>
        <p:sp>
          <p:nvSpPr>
            <p:cNvPr id="37909" name="重庆"/>
            <p:cNvSpPr>
              <a:spLocks noChangeArrowheads="1"/>
            </p:cNvSpPr>
            <p:nvPr/>
          </p:nvSpPr>
          <p:spPr bwMode="auto">
            <a:xfrm>
              <a:off x="3276165" y="298256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3175" cmpd="sng">
              <a:solidFill>
                <a:schemeClr val="tx1"/>
              </a:solidFill>
              <a:bevel/>
            </a:ln>
          </p:spPr>
          <p:txBody>
            <a:bodyPr/>
            <a:lstStyle/>
            <a:p>
              <a:endParaRPr lang="zh-CN" altLang="en-US"/>
            </a:p>
          </p:txBody>
        </p:sp>
        <p:sp>
          <p:nvSpPr>
            <p:cNvPr id="37910" name="陕西"/>
            <p:cNvSpPr>
              <a:spLocks noChangeArrowheads="1"/>
            </p:cNvSpPr>
            <p:nvPr/>
          </p:nvSpPr>
          <p:spPr bwMode="auto">
            <a:xfrm>
              <a:off x="3276165" y="198002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3175" cmpd="sng">
              <a:solidFill>
                <a:schemeClr val="tx1"/>
              </a:solidFill>
              <a:bevel/>
            </a:ln>
          </p:spPr>
          <p:txBody>
            <a:bodyPr/>
            <a:lstStyle/>
            <a:p>
              <a:endParaRPr lang="zh-CN" altLang="en-US"/>
            </a:p>
          </p:txBody>
        </p:sp>
        <p:sp>
          <p:nvSpPr>
            <p:cNvPr id="37911" name="山西"/>
            <p:cNvSpPr>
              <a:spLocks noChangeArrowheads="1"/>
            </p:cNvSpPr>
            <p:nvPr/>
          </p:nvSpPr>
          <p:spPr bwMode="auto">
            <a:xfrm>
              <a:off x="3777436" y="178667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C81812"/>
            </a:solidFill>
            <a:ln w="3175" cmpd="sng">
              <a:solidFill>
                <a:schemeClr val="tx1"/>
              </a:solidFill>
              <a:bevel/>
            </a:ln>
          </p:spPr>
          <p:txBody>
            <a:bodyPr/>
            <a:lstStyle/>
            <a:p>
              <a:endParaRPr lang="zh-CN" altLang="en-US"/>
            </a:p>
          </p:txBody>
        </p:sp>
        <p:sp>
          <p:nvSpPr>
            <p:cNvPr id="37912" name="湖南"/>
            <p:cNvSpPr>
              <a:spLocks noChangeArrowheads="1"/>
            </p:cNvSpPr>
            <p:nvPr/>
          </p:nvSpPr>
          <p:spPr bwMode="auto">
            <a:xfrm>
              <a:off x="3677181" y="323319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3175" cmpd="sng">
              <a:solidFill>
                <a:schemeClr val="tx1"/>
              </a:solidFill>
              <a:bevel/>
            </a:ln>
          </p:spPr>
          <p:txBody>
            <a:bodyPr/>
            <a:lstStyle/>
            <a:p>
              <a:endParaRPr lang="zh-CN" altLang="en-US"/>
            </a:p>
          </p:txBody>
        </p:sp>
        <p:sp>
          <p:nvSpPr>
            <p:cNvPr id="37913" name="湖北"/>
            <p:cNvSpPr>
              <a:spLocks noChangeArrowheads="1"/>
            </p:cNvSpPr>
            <p:nvPr/>
          </p:nvSpPr>
          <p:spPr bwMode="auto">
            <a:xfrm>
              <a:off x="3605571" y="282144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tx1"/>
            </a:solidFill>
            <a:ln w="3175" cmpd="sng">
              <a:solidFill>
                <a:schemeClr val="tx1"/>
              </a:solidFill>
              <a:bevel/>
            </a:ln>
          </p:spPr>
          <p:txBody>
            <a:bodyPr/>
            <a:lstStyle/>
            <a:p>
              <a:endParaRPr lang="zh-CN" altLang="en-US"/>
            </a:p>
          </p:txBody>
        </p:sp>
        <p:sp>
          <p:nvSpPr>
            <p:cNvPr id="37914" name="广东"/>
            <p:cNvSpPr>
              <a:spLocks noChangeArrowheads="1"/>
            </p:cNvSpPr>
            <p:nvPr/>
          </p:nvSpPr>
          <p:spPr bwMode="auto">
            <a:xfrm>
              <a:off x="3798919" y="382756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3175" cmpd="sng">
              <a:solidFill>
                <a:schemeClr val="tx1"/>
              </a:solidFill>
              <a:bevel/>
            </a:ln>
          </p:spPr>
          <p:txBody>
            <a:bodyPr/>
            <a:lstStyle/>
            <a:p>
              <a:endParaRPr lang="zh-CN" altLang="en-US"/>
            </a:p>
          </p:txBody>
        </p:sp>
        <p:sp>
          <p:nvSpPr>
            <p:cNvPr id="37915" name="江西"/>
            <p:cNvSpPr>
              <a:spLocks noChangeArrowheads="1"/>
            </p:cNvSpPr>
            <p:nvPr/>
          </p:nvSpPr>
          <p:spPr bwMode="auto">
            <a:xfrm>
              <a:off x="4228580" y="320455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3175" cmpd="sng">
              <a:solidFill>
                <a:schemeClr val="tx1"/>
              </a:solidFill>
              <a:bevel/>
            </a:ln>
          </p:spPr>
          <p:txBody>
            <a:bodyPr/>
            <a:lstStyle/>
            <a:p>
              <a:endParaRPr lang="zh-CN" altLang="en-US"/>
            </a:p>
          </p:txBody>
        </p:sp>
        <p:sp>
          <p:nvSpPr>
            <p:cNvPr id="37916" name="福建"/>
            <p:cNvSpPr>
              <a:spLocks noChangeArrowheads="1"/>
            </p:cNvSpPr>
            <p:nvPr/>
          </p:nvSpPr>
          <p:spPr bwMode="auto">
            <a:xfrm>
              <a:off x="4511440" y="340148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3175" cmpd="sng">
              <a:solidFill>
                <a:schemeClr val="tx1"/>
              </a:solidFill>
              <a:bevel/>
            </a:ln>
          </p:spPr>
          <p:txBody>
            <a:bodyPr/>
            <a:lstStyle/>
            <a:p>
              <a:endParaRPr lang="zh-CN" altLang="en-US"/>
            </a:p>
          </p:txBody>
        </p:sp>
        <p:sp>
          <p:nvSpPr>
            <p:cNvPr id="37917" name="浙江"/>
            <p:cNvSpPr>
              <a:spLocks noChangeArrowheads="1"/>
            </p:cNvSpPr>
            <p:nvPr/>
          </p:nvSpPr>
          <p:spPr bwMode="auto">
            <a:xfrm>
              <a:off x="4737012" y="301120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3175" cmpd="sng">
              <a:solidFill>
                <a:schemeClr val="tx1"/>
              </a:solidFill>
              <a:bevel/>
            </a:ln>
          </p:spPr>
          <p:txBody>
            <a:bodyPr/>
            <a:lstStyle/>
            <a:p>
              <a:endParaRPr lang="zh-CN" altLang="en-US"/>
            </a:p>
          </p:txBody>
        </p:sp>
        <p:sp>
          <p:nvSpPr>
            <p:cNvPr id="37918" name="安徽"/>
            <p:cNvSpPr>
              <a:spLocks noChangeArrowheads="1"/>
            </p:cNvSpPr>
            <p:nvPr/>
          </p:nvSpPr>
          <p:spPr bwMode="auto">
            <a:xfrm>
              <a:off x="4314512" y="257796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3175" cmpd="sng">
              <a:solidFill>
                <a:schemeClr val="tx1"/>
              </a:solidFill>
              <a:bevel/>
            </a:ln>
          </p:spPr>
          <p:txBody>
            <a:bodyPr/>
            <a:lstStyle/>
            <a:p>
              <a:endParaRPr lang="zh-CN" altLang="en-US"/>
            </a:p>
          </p:txBody>
        </p:sp>
        <p:sp>
          <p:nvSpPr>
            <p:cNvPr id="37919" name="天津"/>
            <p:cNvSpPr>
              <a:spLocks noChangeArrowheads="1"/>
            </p:cNvSpPr>
            <p:nvPr/>
          </p:nvSpPr>
          <p:spPr bwMode="auto">
            <a:xfrm>
              <a:off x="4421927" y="180457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3175" cmpd="sng">
              <a:solidFill>
                <a:schemeClr val="tx1"/>
              </a:solidFill>
              <a:bevel/>
            </a:ln>
          </p:spPr>
          <p:txBody>
            <a:bodyPr/>
            <a:lstStyle/>
            <a:p>
              <a:endParaRPr lang="zh-CN" altLang="en-US"/>
            </a:p>
          </p:txBody>
        </p:sp>
        <p:sp>
          <p:nvSpPr>
            <p:cNvPr id="37920" name="北京"/>
            <p:cNvSpPr>
              <a:spLocks noChangeArrowheads="1"/>
            </p:cNvSpPr>
            <p:nvPr/>
          </p:nvSpPr>
          <p:spPr bwMode="auto">
            <a:xfrm>
              <a:off x="4278707" y="171148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w="3175" cmpd="sng">
              <a:solidFill>
                <a:schemeClr val="tx1"/>
              </a:solidFill>
              <a:bevel/>
            </a:ln>
          </p:spPr>
          <p:txBody>
            <a:bodyPr/>
            <a:lstStyle/>
            <a:p>
              <a:endParaRPr lang="zh-CN" altLang="en-US"/>
            </a:p>
          </p:txBody>
        </p:sp>
        <p:sp>
          <p:nvSpPr>
            <p:cNvPr id="37921" name="辽宁"/>
            <p:cNvSpPr>
              <a:spLocks noChangeArrowheads="1"/>
            </p:cNvSpPr>
            <p:nvPr/>
          </p:nvSpPr>
          <p:spPr bwMode="auto">
            <a:xfrm>
              <a:off x="4600952" y="130688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3175" cmpd="sng">
              <a:solidFill>
                <a:schemeClr val="tx1"/>
              </a:solidFill>
              <a:bevel/>
            </a:ln>
          </p:spPr>
          <p:txBody>
            <a:bodyPr/>
            <a:lstStyle/>
            <a:p>
              <a:endParaRPr lang="zh-CN" altLang="en-US"/>
            </a:p>
          </p:txBody>
        </p:sp>
        <p:sp>
          <p:nvSpPr>
            <p:cNvPr id="37922" name="吉林"/>
            <p:cNvSpPr>
              <a:spLocks noChangeArrowheads="1"/>
            </p:cNvSpPr>
            <p:nvPr/>
          </p:nvSpPr>
          <p:spPr bwMode="auto">
            <a:xfrm>
              <a:off x="4751334" y="92019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3175" cmpd="sng">
              <a:solidFill>
                <a:schemeClr val="tx1"/>
              </a:solidFill>
              <a:bevel/>
            </a:ln>
          </p:spPr>
          <p:txBody>
            <a:bodyPr/>
            <a:lstStyle/>
            <a:p>
              <a:endParaRPr lang="zh-CN" altLang="en-US"/>
            </a:p>
          </p:txBody>
        </p:sp>
        <p:sp>
          <p:nvSpPr>
            <p:cNvPr id="37923" name="黑龙江"/>
            <p:cNvSpPr>
              <a:spLocks noChangeArrowheads="1"/>
            </p:cNvSpPr>
            <p:nvPr/>
          </p:nvSpPr>
          <p:spPr bwMode="auto">
            <a:xfrm>
              <a:off x="4547245" y="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3175" cmpd="sng">
              <a:solidFill>
                <a:schemeClr val="tx1"/>
              </a:solidFill>
              <a:bevel/>
            </a:ln>
          </p:spPr>
          <p:txBody>
            <a:bodyPr/>
            <a:lstStyle/>
            <a:p>
              <a:endParaRPr lang="zh-CN" altLang="en-US"/>
            </a:p>
          </p:txBody>
        </p:sp>
        <p:sp>
          <p:nvSpPr>
            <p:cNvPr id="37924" name="山东"/>
            <p:cNvSpPr>
              <a:spLocks noChangeArrowheads="1"/>
            </p:cNvSpPr>
            <p:nvPr/>
          </p:nvSpPr>
          <p:spPr bwMode="auto">
            <a:xfrm>
              <a:off x="4293029" y="209459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3175" cmpd="sng">
              <a:solidFill>
                <a:schemeClr val="tx1"/>
              </a:solidFill>
              <a:bevel/>
            </a:ln>
          </p:spPr>
          <p:txBody>
            <a:bodyPr/>
            <a:lstStyle/>
            <a:p>
              <a:endParaRPr lang="zh-CN" altLang="en-US"/>
            </a:p>
          </p:txBody>
        </p:sp>
        <p:sp>
          <p:nvSpPr>
            <p:cNvPr id="37925" name="上海"/>
            <p:cNvSpPr>
              <a:spLocks noChangeArrowheads="1"/>
            </p:cNvSpPr>
            <p:nvPr/>
          </p:nvSpPr>
          <p:spPr bwMode="auto">
            <a:xfrm>
              <a:off x="5019872" y="290379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3175" cmpd="sng">
              <a:solidFill>
                <a:schemeClr val="tx1"/>
              </a:solidFill>
              <a:bevel/>
            </a:ln>
          </p:spPr>
          <p:txBody>
            <a:bodyPr/>
            <a:lstStyle/>
            <a:p>
              <a:endParaRPr lang="zh-CN" altLang="en-US"/>
            </a:p>
          </p:txBody>
        </p:sp>
        <p:sp>
          <p:nvSpPr>
            <p:cNvPr id="37926" name="江苏"/>
            <p:cNvSpPr>
              <a:spLocks noChangeArrowheads="1"/>
            </p:cNvSpPr>
            <p:nvPr/>
          </p:nvSpPr>
          <p:spPr bwMode="auto">
            <a:xfrm>
              <a:off x="4450571" y="249203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3175" cmpd="sng">
              <a:solidFill>
                <a:schemeClr val="tx1"/>
              </a:solidFill>
              <a:bevel/>
            </a:ln>
          </p:spPr>
          <p:txBody>
            <a:bodyPr/>
            <a:lstStyle/>
            <a:p>
              <a:endParaRPr lang="zh-CN" altLang="en-US"/>
            </a:p>
          </p:txBody>
        </p:sp>
        <p:sp>
          <p:nvSpPr>
            <p:cNvPr id="37927" name="河北"/>
            <p:cNvSpPr>
              <a:spLocks noChangeArrowheads="1"/>
            </p:cNvSpPr>
            <p:nvPr/>
          </p:nvSpPr>
          <p:spPr bwMode="auto">
            <a:xfrm>
              <a:off x="4096101" y="149307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3175" cmpd="sng">
              <a:solidFill>
                <a:schemeClr val="tx1"/>
              </a:solidFill>
              <a:bevel/>
            </a:ln>
          </p:spPr>
          <p:txBody>
            <a:bodyPr/>
            <a:lstStyle/>
            <a:p>
              <a:endParaRPr lang="zh-CN" altLang="en-US"/>
            </a:p>
          </p:txBody>
        </p:sp>
        <p:sp>
          <p:nvSpPr>
            <p:cNvPr id="37928" name="河南"/>
            <p:cNvSpPr>
              <a:spLocks noChangeArrowheads="1"/>
            </p:cNvSpPr>
            <p:nvPr/>
          </p:nvSpPr>
          <p:spPr bwMode="auto">
            <a:xfrm>
              <a:off x="3809660" y="235597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3175" cmpd="sng">
              <a:solidFill>
                <a:schemeClr val="tx1"/>
              </a:solidFill>
              <a:bevel/>
            </a:ln>
          </p:spPr>
          <p:txBody>
            <a:bodyPr/>
            <a:lstStyle/>
            <a:p>
              <a:endParaRPr lang="zh-CN" altLang="en-US"/>
            </a:p>
          </p:txBody>
        </p:sp>
        <p:sp>
          <p:nvSpPr>
            <p:cNvPr id="37929" name="台湾"/>
            <p:cNvSpPr>
              <a:spLocks noChangeArrowheads="1"/>
            </p:cNvSpPr>
            <p:nvPr/>
          </p:nvSpPr>
          <p:spPr bwMode="auto">
            <a:xfrm>
              <a:off x="5055677" y="375595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3175" cmpd="sng">
              <a:solidFill>
                <a:schemeClr val="tx1"/>
              </a:solidFill>
              <a:bevel/>
            </a:ln>
          </p:spPr>
          <p:txBody>
            <a:bodyPr/>
            <a:lstStyle/>
            <a:p>
              <a:endParaRPr lang="zh-CN" altLang="en-US"/>
            </a:p>
          </p:txBody>
        </p:sp>
        <p:sp>
          <p:nvSpPr>
            <p:cNvPr id="37930" name="海南"/>
            <p:cNvSpPr>
              <a:spLocks noChangeArrowheads="1"/>
            </p:cNvSpPr>
            <p:nvPr/>
          </p:nvSpPr>
          <p:spPr bwMode="auto">
            <a:xfrm>
              <a:off x="3659279" y="456872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3175" cmpd="sng">
              <a:solidFill>
                <a:schemeClr val="tx1"/>
              </a:solidFill>
              <a:bevel/>
            </a:ln>
          </p:spPr>
          <p:txBody>
            <a:bodyPr/>
            <a:lstStyle/>
            <a:p>
              <a:endParaRPr lang="zh-CN" altLang="en-US"/>
            </a:p>
          </p:txBody>
        </p:sp>
      </p:grpSp>
      <p:sp>
        <p:nvSpPr>
          <p:cNvPr id="37893" name="矩形 1"/>
          <p:cNvSpPr>
            <a:spLocks noChangeArrowheads="1"/>
          </p:cNvSpPr>
          <p:nvPr/>
        </p:nvSpPr>
        <p:spPr bwMode="auto">
          <a:xfrm>
            <a:off x="8172450" y="2054225"/>
            <a:ext cx="1836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894" name="矩形 35"/>
          <p:cNvSpPr>
            <a:spLocks noChangeArrowheads="1"/>
          </p:cNvSpPr>
          <p:nvPr/>
        </p:nvSpPr>
        <p:spPr bwMode="auto">
          <a:xfrm>
            <a:off x="8172450" y="1555750"/>
            <a:ext cx="2235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895" name="矩形 1"/>
          <p:cNvSpPr>
            <a:spLocks noChangeArrowheads="1"/>
          </p:cNvSpPr>
          <p:nvPr/>
        </p:nvSpPr>
        <p:spPr bwMode="auto">
          <a:xfrm>
            <a:off x="8181975" y="3349625"/>
            <a:ext cx="18367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896" name="矩形 37"/>
          <p:cNvSpPr>
            <a:spLocks noChangeArrowheads="1"/>
          </p:cNvSpPr>
          <p:nvPr/>
        </p:nvSpPr>
        <p:spPr bwMode="auto">
          <a:xfrm>
            <a:off x="8181975" y="2849563"/>
            <a:ext cx="2236788"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897" name="矩形 1"/>
          <p:cNvSpPr>
            <a:spLocks noChangeArrowheads="1"/>
          </p:cNvSpPr>
          <p:nvPr/>
        </p:nvSpPr>
        <p:spPr bwMode="auto">
          <a:xfrm>
            <a:off x="8172450" y="4708525"/>
            <a:ext cx="1836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898" name="矩形 39"/>
          <p:cNvSpPr>
            <a:spLocks noChangeArrowheads="1"/>
          </p:cNvSpPr>
          <p:nvPr/>
        </p:nvSpPr>
        <p:spPr bwMode="auto">
          <a:xfrm>
            <a:off x="8172450" y="4208463"/>
            <a:ext cx="22352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2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图片 1"/>
          <p:cNvPicPr>
            <a:picLocks noChangeAspect="1" noChangeArrowheads="1"/>
          </p:cNvPicPr>
          <p:nvPr/>
        </p:nvPicPr>
        <p:blipFill>
          <a:blip r:embed="rId1">
            <a:extLst>
              <a:ext uri="{28A0092B-C50C-407E-A947-70E740481C1C}">
                <a14:useLocalDpi xmlns:a14="http://schemas.microsoft.com/office/drawing/2010/main" val="0"/>
              </a:ext>
            </a:extLst>
          </a:blip>
          <a:srcRect t="8214" b="35109"/>
          <a:stretch>
            <a:fillRect/>
          </a:stretch>
        </p:blipFill>
        <p:spPr bwMode="auto">
          <a:xfrm>
            <a:off x="228600" y="361950"/>
            <a:ext cx="11734800" cy="4722813"/>
          </a:xfrm>
          <a:prstGeom prst="rect">
            <a:avLst/>
          </a:prstGeom>
          <a:gradFill rotWithShape="1">
            <a:gsLst>
              <a:gs pos="0">
                <a:srgbClr val="6B13D3"/>
              </a:gs>
              <a:gs pos="34999">
                <a:srgbClr val="6B13D3"/>
              </a:gs>
              <a:gs pos="87999">
                <a:srgbClr val="2D83D8"/>
              </a:gs>
              <a:gs pos="100000">
                <a:srgbClr val="2D83D8"/>
              </a:gs>
            </a:gsLst>
            <a:lin ang="18000000" scaled="1"/>
          </a:gradFill>
          <a:ln>
            <a:noFill/>
          </a:ln>
          <a:extLst>
            <a:ext uri="{91240B29-F687-4F45-9708-019B960494DF}">
              <a14:hiddenLine xmlns:a14="http://schemas.microsoft.com/office/drawing/2010/main" w="9525">
                <a:solidFill>
                  <a:srgbClr val="000000"/>
                </a:solidFill>
                <a:bevel/>
              </a14:hiddenLine>
            </a:ext>
          </a:extLst>
        </p:spPr>
      </p:pic>
      <p:sp>
        <p:nvSpPr>
          <p:cNvPr id="38917" name="矩形 2"/>
          <p:cNvSpPr>
            <a:spLocks noChangeArrowheads="1"/>
          </p:cNvSpPr>
          <p:nvPr/>
        </p:nvSpPr>
        <p:spPr bwMode="auto">
          <a:xfrm>
            <a:off x="542925" y="4189413"/>
            <a:ext cx="1949450" cy="1949450"/>
          </a:xfrm>
          <a:prstGeom prst="rect">
            <a:avLst/>
          </a:prstGeom>
          <a:solidFill>
            <a:schemeClr val="tx1"/>
          </a:solidFill>
          <a:ln w="12700">
            <a:solidFill>
              <a:schemeClr val="tx1"/>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15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rPr>
              <a:t>谢</a:t>
            </a:r>
            <a:endParaRPr lang="zh-CN" altLang="en-US" sz="11500" b="1">
              <a:solidFill>
                <a:srgbClr val="FFFF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918" name="矩形 3"/>
          <p:cNvSpPr>
            <a:spLocks noChangeArrowheads="1"/>
          </p:cNvSpPr>
          <p:nvPr/>
        </p:nvSpPr>
        <p:spPr bwMode="auto">
          <a:xfrm>
            <a:off x="2909888" y="5164138"/>
            <a:ext cx="84629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20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希望在未来的工作中，各位领导、同事继续给予帮助、指导，我将继续始终如一地在公司规章制度内做好各项工作，做更加完美的工作者。</a:t>
            </a:r>
            <a:endParaRPr lang="zh-CN" altLang="en-US" sz="20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345762" y="4775221"/>
            <a:ext cx="4916225" cy="381850"/>
            <a:chOff x="5656668" y="4509478"/>
            <a:chExt cx="4553081" cy="353644"/>
          </a:xfrm>
        </p:grpSpPr>
        <p:sp>
          <p:nvSpPr>
            <p:cNvPr id="7" name="矩形 6"/>
            <p:cNvSpPr/>
            <p:nvPr/>
          </p:nvSpPr>
          <p:spPr bwMode="auto">
            <a:xfrm>
              <a:off x="8643589" y="4509478"/>
              <a:ext cx="1566160" cy="353644"/>
            </a:xfrm>
            <a:prstGeom prst="rect">
              <a:avLst/>
            </a:prstGeom>
            <a:solidFill>
              <a:srgbClr val="C8181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800" b="1" i="0" u="none" strike="noStrike" cap="none" normalizeH="0" baseline="0" dirty="0" smtClean="0">
                  <a:ln>
                    <a:noFill/>
                  </a:ln>
                  <a:solidFill>
                    <a:srgbClr val="FFFF00"/>
                  </a:solidFill>
                  <a:effectLst/>
                  <a:latin typeface="微软雅黑" panose="020B0503020204020204" pitchFamily="34" charset="-122"/>
                  <a:ea typeface="微软雅黑" panose="020B0503020204020204" pitchFamily="34" charset="-122"/>
                </a:rPr>
                <a:t>感谢有您！</a:t>
              </a:r>
              <a:endParaRPr kumimoji="0" lang="zh-CN" altLang="en-US" sz="1800" b="1" i="0" u="none" strike="noStrike" cap="none" normalizeH="0" baseline="0" dirty="0" smtClean="0">
                <a:ln>
                  <a:noFill/>
                </a:ln>
                <a:solidFill>
                  <a:srgbClr val="FFFF00"/>
                </a:solidFill>
                <a:effectLst/>
                <a:latin typeface="微软雅黑" panose="020B0503020204020204" pitchFamily="34" charset="-122"/>
                <a:ea typeface="微软雅黑" panose="020B0503020204020204" pitchFamily="34" charset="-122"/>
              </a:endParaRPr>
            </a:p>
          </p:txBody>
        </p:sp>
        <p:sp>
          <p:nvSpPr>
            <p:cNvPr id="19" name="矩形 18"/>
            <p:cNvSpPr/>
            <p:nvPr/>
          </p:nvSpPr>
          <p:spPr bwMode="auto">
            <a:xfrm>
              <a:off x="5656668" y="4509478"/>
              <a:ext cx="2986921" cy="353644"/>
            </a:xfrm>
            <a:prstGeom prst="rect">
              <a:avLst/>
            </a:prstGeom>
            <a:noFill/>
            <a:ln w="9525" cap="flat" cmpd="sng" algn="ctr">
              <a:solidFill>
                <a:srgbClr val="C8181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pPr>
              <a:r>
                <a:rPr lang="zh-CN" altLang="en-US" b="1" dirty="0" smtClean="0">
                  <a:solidFill>
                    <a:srgbClr val="C00000"/>
                  </a:solidFill>
                  <a:latin typeface="微软雅黑" panose="020B0503020204020204" pitchFamily="34" charset="-122"/>
                  <a:ea typeface="微软雅黑" panose="020B0503020204020204" pitchFamily="34" charset="-122"/>
                </a:rPr>
                <a:t> 汇报时间：</a:t>
              </a:r>
              <a:r>
                <a:rPr lang="en-US" altLang="zh-CN" b="1" dirty="0" smtClean="0">
                  <a:solidFill>
                    <a:srgbClr val="C00000"/>
                  </a:solidFill>
                  <a:latin typeface="微软雅黑" panose="020B0503020204020204" pitchFamily="34" charset="-122"/>
                  <a:ea typeface="微软雅黑" panose="020B0503020204020204" pitchFamily="34" charset="-122"/>
                </a:rPr>
                <a:t>2016.01.02</a:t>
              </a:r>
              <a:endParaRPr kumimoji="0" lang="zh-CN" altLang="en-US"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p:nvCxnSpPr>
        <p:spPr bwMode="auto">
          <a:xfrm>
            <a:off x="5727167" y="1510247"/>
            <a:ext cx="0" cy="97178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extBox 1"/>
          <p:cNvSpPr txBox="1"/>
          <p:nvPr/>
        </p:nvSpPr>
        <p:spPr>
          <a:xfrm>
            <a:off x="1146220" y="1287887"/>
            <a:ext cx="4580947" cy="2092881"/>
          </a:xfrm>
          <a:prstGeom prst="rect">
            <a:avLst/>
          </a:prstGeom>
          <a:noFill/>
        </p:spPr>
        <p:txBody>
          <a:bodyPr wrap="square" rtlCol="0">
            <a:spAutoFit/>
          </a:bodyPr>
          <a:lstStyle/>
          <a:p>
            <a:r>
              <a:rPr lang="zh-CN" altLang="en-US" sz="13000" b="1" dirty="0" smtClean="0">
                <a:latin typeface="Wide Latin" panose="020A0A07050505020404" pitchFamily="18" charset="0"/>
                <a:ea typeface="★日文毛笔" panose="02000609000000000000" pitchFamily="49" charset="-128"/>
              </a:rPr>
              <a:t>感恩</a:t>
            </a:r>
            <a:endParaRPr lang="zh-CN" altLang="en-US" sz="13000" b="1" dirty="0">
              <a:latin typeface="Wide Latin" panose="020A0A07050505020404" pitchFamily="18" charset="0"/>
              <a:ea typeface="★日文毛笔" panose="02000609000000000000" pitchFamily="49" charset="-128"/>
            </a:endParaRPr>
          </a:p>
        </p:txBody>
      </p:sp>
      <p:sp>
        <p:nvSpPr>
          <p:cNvPr id="5" name="TextBox 4"/>
          <p:cNvSpPr txBox="1"/>
          <p:nvPr/>
        </p:nvSpPr>
        <p:spPr>
          <a:xfrm>
            <a:off x="4123067" y="2411601"/>
            <a:ext cx="6606862" cy="2554545"/>
          </a:xfrm>
          <a:prstGeom prst="rect">
            <a:avLst/>
          </a:prstGeom>
          <a:noFill/>
        </p:spPr>
        <p:txBody>
          <a:bodyPr wrap="square" rtlCol="0">
            <a:spAutoFit/>
          </a:bodyPr>
          <a:lstStyle/>
          <a:p>
            <a:r>
              <a:rPr lang="en-US" altLang="zh-CN" sz="16000" dirty="0" smtClean="0">
                <a:solidFill>
                  <a:srgbClr val="C81812"/>
                </a:solidFill>
                <a:latin typeface="AntsyPants" pitchFamily="2" charset="0"/>
              </a:rPr>
              <a:t>2015</a:t>
            </a:r>
            <a:endParaRPr lang="zh-CN" altLang="en-US" sz="16000" dirty="0">
              <a:solidFill>
                <a:srgbClr val="C81812"/>
              </a:solidFill>
              <a:latin typeface="AntsyPants" pitchFamily="2" charset="0"/>
            </a:endParaRPr>
          </a:p>
        </p:txBody>
      </p:sp>
      <p:sp>
        <p:nvSpPr>
          <p:cNvPr id="15" name="KSO_Shape"/>
          <p:cNvSpPr/>
          <p:nvPr/>
        </p:nvSpPr>
        <p:spPr bwMode="auto">
          <a:xfrm>
            <a:off x="7465134" y="2776366"/>
            <a:ext cx="618714" cy="585147"/>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C81812"/>
          </a:solidFill>
          <a:ln>
            <a:noFill/>
          </a:ln>
        </p:spPr>
        <p:txBody>
          <a:bodyPr/>
          <a:lstStyle/>
          <a:p>
            <a:endParaRPr lang="zh-CN" altLang="en-US"/>
          </a:p>
        </p:txBody>
      </p:sp>
      <p:sp>
        <p:nvSpPr>
          <p:cNvPr id="10" name="矩形 2"/>
          <p:cNvSpPr>
            <a:spLocks noChangeArrowheads="1"/>
          </p:cNvSpPr>
          <p:nvPr/>
        </p:nvSpPr>
        <p:spPr bwMode="auto">
          <a:xfrm>
            <a:off x="5875597" y="1566832"/>
            <a:ext cx="341632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None/>
            </a:pP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谢谢大家聆听</a:t>
            </a:r>
            <a:endParaRPr lang="en-US" altLang="zh-CN" dirty="0" smtClean="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None/>
            </a:pP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恳请领导批评指正！</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6" name="组合 1"/>
          <p:cNvGrpSpPr/>
          <p:nvPr/>
        </p:nvGrpSpPr>
        <p:grpSpPr bwMode="auto">
          <a:xfrm>
            <a:off x="908050" y="4213225"/>
            <a:ext cx="2333625" cy="1525588"/>
            <a:chOff x="0" y="0"/>
            <a:chExt cx="12192000" cy="630377"/>
          </a:xfrm>
        </p:grpSpPr>
        <p:sp>
          <p:nvSpPr>
            <p:cNvPr id="8214" name="矩形 2"/>
            <p:cNvSpPr>
              <a:spLocks noChangeArrowheads="1"/>
            </p:cNvSpPr>
            <p:nvPr/>
          </p:nvSpPr>
          <p:spPr bwMode="auto">
            <a:xfrm>
              <a:off x="0" y="2856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15" name="矩形 3"/>
            <p:cNvSpPr>
              <a:spLocks noChangeArrowheads="1"/>
            </p:cNvSpPr>
            <p:nvPr/>
          </p:nvSpPr>
          <p:spPr bwMode="auto">
            <a:xfrm>
              <a:off x="0" y="0"/>
              <a:ext cx="12192000" cy="28562"/>
            </a:xfrm>
            <a:prstGeom prst="rect">
              <a:avLst/>
            </a:prstGeom>
            <a:solidFill>
              <a:srgbClr val="F5425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8197" name="TextBox 4"/>
          <p:cNvSpPr>
            <a:spLocks noChangeArrowheads="1"/>
          </p:cNvSpPr>
          <p:nvPr/>
        </p:nvSpPr>
        <p:spPr bwMode="auto">
          <a:xfrm>
            <a:off x="1047750" y="4338638"/>
            <a:ext cx="20526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pic>
        <p:nvPicPr>
          <p:cNvPr id="8198" name="图片 5"/>
          <p:cNvPicPr>
            <a:picLocks noChangeAspect="1" noChangeArrowheads="1"/>
          </p:cNvPicPr>
          <p:nvPr/>
        </p:nvPicPr>
        <p:blipFill>
          <a:blip r:embed="rId1">
            <a:extLst>
              <a:ext uri="{28A0092B-C50C-407E-A947-70E740481C1C}">
                <a14:useLocalDpi xmlns:a14="http://schemas.microsoft.com/office/drawing/2010/main" val="0"/>
              </a:ext>
            </a:extLst>
          </a:blip>
          <a:srcRect l="24986" r="24986"/>
          <a:stretch>
            <a:fillRect/>
          </a:stretch>
        </p:blipFill>
        <p:spPr bwMode="auto">
          <a:xfrm>
            <a:off x="908050" y="1084263"/>
            <a:ext cx="2333625"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图片 6"/>
          <p:cNvPicPr>
            <a:picLocks noChangeAspect="1" noChangeArrowheads="1"/>
          </p:cNvPicPr>
          <p:nvPr/>
        </p:nvPicPr>
        <p:blipFill>
          <a:blip r:embed="rId2">
            <a:extLst>
              <a:ext uri="{28A0092B-C50C-407E-A947-70E740481C1C}">
                <a14:useLocalDpi xmlns:a14="http://schemas.microsoft.com/office/drawing/2010/main" val="0"/>
              </a:ext>
            </a:extLst>
          </a:blip>
          <a:srcRect l="27377" r="17122"/>
          <a:stretch>
            <a:fillRect/>
          </a:stretch>
        </p:blipFill>
        <p:spPr bwMode="auto">
          <a:xfrm>
            <a:off x="3697288" y="1084263"/>
            <a:ext cx="2333625"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图片 7"/>
          <p:cNvPicPr>
            <a:picLocks noChangeAspect="1" noChangeArrowheads="1"/>
          </p:cNvPicPr>
          <p:nvPr/>
        </p:nvPicPr>
        <p:blipFill>
          <a:blip r:embed="rId3">
            <a:extLst>
              <a:ext uri="{28A0092B-C50C-407E-A947-70E740481C1C}">
                <a14:useLocalDpi xmlns:a14="http://schemas.microsoft.com/office/drawing/2010/main" val="0"/>
              </a:ext>
            </a:extLst>
          </a:blip>
          <a:srcRect l="40791" r="7457"/>
          <a:stretch>
            <a:fillRect/>
          </a:stretch>
        </p:blipFill>
        <p:spPr bwMode="auto">
          <a:xfrm>
            <a:off x="6492875" y="1084263"/>
            <a:ext cx="2333625"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图片 8"/>
          <p:cNvPicPr>
            <a:picLocks noChangeAspect="1" noChangeArrowheads="1"/>
          </p:cNvPicPr>
          <p:nvPr/>
        </p:nvPicPr>
        <p:blipFill>
          <a:blip r:embed="rId4">
            <a:extLst>
              <a:ext uri="{28A0092B-C50C-407E-A947-70E740481C1C}">
                <a14:useLocalDpi xmlns:a14="http://schemas.microsoft.com/office/drawing/2010/main" val="0"/>
              </a:ext>
            </a:extLst>
          </a:blip>
          <a:srcRect l="51797" r="1282" b="6233"/>
          <a:stretch>
            <a:fillRect/>
          </a:stretch>
        </p:blipFill>
        <p:spPr bwMode="auto">
          <a:xfrm>
            <a:off x="9259888" y="1084263"/>
            <a:ext cx="2335212"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2" name="组合 9"/>
          <p:cNvGrpSpPr/>
          <p:nvPr/>
        </p:nvGrpSpPr>
        <p:grpSpPr bwMode="auto">
          <a:xfrm>
            <a:off x="3697288" y="4213225"/>
            <a:ext cx="2333625" cy="1525588"/>
            <a:chOff x="0" y="0"/>
            <a:chExt cx="12192000" cy="630377"/>
          </a:xfrm>
        </p:grpSpPr>
        <p:sp>
          <p:nvSpPr>
            <p:cNvPr id="8212" name="矩形 10"/>
            <p:cNvSpPr>
              <a:spLocks noChangeArrowheads="1"/>
            </p:cNvSpPr>
            <p:nvPr/>
          </p:nvSpPr>
          <p:spPr bwMode="auto">
            <a:xfrm>
              <a:off x="0" y="2856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13" name="矩形 11"/>
            <p:cNvSpPr>
              <a:spLocks noChangeArrowheads="1"/>
            </p:cNvSpPr>
            <p:nvPr/>
          </p:nvSpPr>
          <p:spPr bwMode="auto">
            <a:xfrm>
              <a:off x="0" y="0"/>
              <a:ext cx="12192000" cy="28562"/>
            </a:xfrm>
            <a:prstGeom prst="rect">
              <a:avLst/>
            </a:prstGeom>
            <a:solidFill>
              <a:srgbClr val="F5425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8203" name="TextBox 4"/>
          <p:cNvSpPr>
            <a:spLocks noChangeArrowheads="1"/>
          </p:cNvSpPr>
          <p:nvPr/>
        </p:nvSpPr>
        <p:spPr bwMode="auto">
          <a:xfrm>
            <a:off x="3838575" y="4338638"/>
            <a:ext cx="20510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grpSp>
        <p:nvGrpSpPr>
          <p:cNvPr id="8204" name="组合 13"/>
          <p:cNvGrpSpPr/>
          <p:nvPr/>
        </p:nvGrpSpPr>
        <p:grpSpPr bwMode="auto">
          <a:xfrm>
            <a:off x="6492875" y="4213225"/>
            <a:ext cx="2333625" cy="1525588"/>
            <a:chOff x="0" y="0"/>
            <a:chExt cx="12192000" cy="630377"/>
          </a:xfrm>
        </p:grpSpPr>
        <p:sp>
          <p:nvSpPr>
            <p:cNvPr id="8210" name="矩形 14"/>
            <p:cNvSpPr>
              <a:spLocks noChangeArrowheads="1"/>
            </p:cNvSpPr>
            <p:nvPr/>
          </p:nvSpPr>
          <p:spPr bwMode="auto">
            <a:xfrm>
              <a:off x="0" y="2856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11" name="矩形 15"/>
            <p:cNvSpPr>
              <a:spLocks noChangeArrowheads="1"/>
            </p:cNvSpPr>
            <p:nvPr/>
          </p:nvSpPr>
          <p:spPr bwMode="auto">
            <a:xfrm>
              <a:off x="0" y="0"/>
              <a:ext cx="12192000" cy="28562"/>
            </a:xfrm>
            <a:prstGeom prst="rect">
              <a:avLst/>
            </a:prstGeom>
            <a:solidFill>
              <a:srgbClr val="F5425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8205" name="TextBox 4"/>
          <p:cNvSpPr>
            <a:spLocks noChangeArrowheads="1"/>
          </p:cNvSpPr>
          <p:nvPr/>
        </p:nvSpPr>
        <p:spPr bwMode="auto">
          <a:xfrm>
            <a:off x="6632575" y="4338638"/>
            <a:ext cx="20526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grpSp>
        <p:nvGrpSpPr>
          <p:cNvPr id="8206" name="组合 17"/>
          <p:cNvGrpSpPr/>
          <p:nvPr/>
        </p:nvGrpSpPr>
        <p:grpSpPr bwMode="auto">
          <a:xfrm>
            <a:off x="9259888" y="4213225"/>
            <a:ext cx="2335212" cy="1525588"/>
            <a:chOff x="0" y="0"/>
            <a:chExt cx="12192000" cy="630377"/>
          </a:xfrm>
        </p:grpSpPr>
        <p:sp>
          <p:nvSpPr>
            <p:cNvPr id="8208" name="矩形 18"/>
            <p:cNvSpPr>
              <a:spLocks noChangeArrowheads="1"/>
            </p:cNvSpPr>
            <p:nvPr/>
          </p:nvSpPr>
          <p:spPr bwMode="auto">
            <a:xfrm>
              <a:off x="0" y="2856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9" name="矩形 19"/>
            <p:cNvSpPr>
              <a:spLocks noChangeArrowheads="1"/>
            </p:cNvSpPr>
            <p:nvPr/>
          </p:nvSpPr>
          <p:spPr bwMode="auto">
            <a:xfrm>
              <a:off x="0" y="0"/>
              <a:ext cx="12192000" cy="28562"/>
            </a:xfrm>
            <a:prstGeom prst="rect">
              <a:avLst/>
            </a:prstGeom>
            <a:solidFill>
              <a:srgbClr val="F5425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8207" name="TextBox 4"/>
          <p:cNvSpPr>
            <a:spLocks noChangeArrowheads="1"/>
          </p:cNvSpPr>
          <p:nvPr/>
        </p:nvSpPr>
        <p:spPr bwMode="auto">
          <a:xfrm>
            <a:off x="9401175" y="4338638"/>
            <a:ext cx="20510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4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20" name="组合 1"/>
          <p:cNvGrpSpPr/>
          <p:nvPr/>
        </p:nvGrpSpPr>
        <p:grpSpPr bwMode="auto">
          <a:xfrm>
            <a:off x="2254250" y="2011363"/>
            <a:ext cx="7554913" cy="1443037"/>
            <a:chOff x="0" y="0"/>
            <a:chExt cx="6032665" cy="1152128"/>
          </a:xfrm>
        </p:grpSpPr>
        <p:sp>
          <p:nvSpPr>
            <p:cNvPr id="9242" name="直接连接符 2"/>
            <p:cNvSpPr>
              <a:spLocks noChangeShapeType="1"/>
            </p:cNvSpPr>
            <p:nvPr/>
          </p:nvSpPr>
          <p:spPr bwMode="auto">
            <a:xfrm>
              <a:off x="0" y="504056"/>
              <a:ext cx="6032665" cy="1"/>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a:p>
          </p:txBody>
        </p:sp>
        <p:cxnSp>
          <p:nvCxnSpPr>
            <p:cNvPr id="9243" name="直接箭头连接符 3"/>
            <p:cNvCxnSpPr>
              <a:cxnSpLocks noChangeShapeType="1"/>
            </p:cNvCxnSpPr>
            <p:nvPr/>
          </p:nvCxnSpPr>
          <p:spPr bwMode="auto">
            <a:xfrm>
              <a:off x="0" y="504056"/>
              <a:ext cx="1" cy="648072"/>
            </a:xfrm>
            <a:prstGeom prst="straightConnector1">
              <a:avLst/>
            </a:prstGeom>
            <a:noFill/>
            <a:ln w="6350">
              <a:solidFill>
                <a:srgbClr val="7F7F7F"/>
              </a:solidFill>
              <a:bevel/>
              <a:tailEnd type="arrow" w="med" len="med"/>
            </a:ln>
            <a:extLst>
              <a:ext uri="{909E8E84-426E-40DD-AFC4-6F175D3DCCD1}">
                <a14:hiddenFill xmlns:a14="http://schemas.microsoft.com/office/drawing/2010/main">
                  <a:noFill/>
                </a14:hiddenFill>
              </a:ext>
            </a:extLst>
          </p:spPr>
        </p:cxnSp>
        <p:cxnSp>
          <p:nvCxnSpPr>
            <p:cNvPr id="9244" name="直接箭头连接符 4"/>
            <p:cNvCxnSpPr>
              <a:cxnSpLocks noChangeShapeType="1"/>
            </p:cNvCxnSpPr>
            <p:nvPr/>
          </p:nvCxnSpPr>
          <p:spPr bwMode="auto">
            <a:xfrm>
              <a:off x="2031485" y="504056"/>
              <a:ext cx="1" cy="648072"/>
            </a:xfrm>
            <a:prstGeom prst="straightConnector1">
              <a:avLst/>
            </a:prstGeom>
            <a:noFill/>
            <a:ln w="6350">
              <a:solidFill>
                <a:srgbClr val="7F7F7F"/>
              </a:solidFill>
              <a:bevel/>
              <a:tailEnd type="arrow" w="med" len="med"/>
            </a:ln>
            <a:extLst>
              <a:ext uri="{909E8E84-426E-40DD-AFC4-6F175D3DCCD1}">
                <a14:hiddenFill xmlns:a14="http://schemas.microsoft.com/office/drawing/2010/main">
                  <a:noFill/>
                </a14:hiddenFill>
              </a:ext>
            </a:extLst>
          </p:spPr>
        </p:cxnSp>
        <p:cxnSp>
          <p:nvCxnSpPr>
            <p:cNvPr id="9245" name="直接箭头连接符 5"/>
            <p:cNvCxnSpPr>
              <a:cxnSpLocks noChangeShapeType="1"/>
            </p:cNvCxnSpPr>
            <p:nvPr/>
          </p:nvCxnSpPr>
          <p:spPr bwMode="auto">
            <a:xfrm>
              <a:off x="4144450" y="504056"/>
              <a:ext cx="1" cy="648072"/>
            </a:xfrm>
            <a:prstGeom prst="straightConnector1">
              <a:avLst/>
            </a:prstGeom>
            <a:noFill/>
            <a:ln w="6350">
              <a:solidFill>
                <a:srgbClr val="7F7F7F"/>
              </a:solidFill>
              <a:bevel/>
              <a:tailEnd type="arrow" w="med" len="med"/>
            </a:ln>
            <a:extLst>
              <a:ext uri="{909E8E84-426E-40DD-AFC4-6F175D3DCCD1}">
                <a14:hiddenFill xmlns:a14="http://schemas.microsoft.com/office/drawing/2010/main">
                  <a:noFill/>
                </a14:hiddenFill>
              </a:ext>
            </a:extLst>
          </p:spPr>
        </p:cxnSp>
        <p:cxnSp>
          <p:nvCxnSpPr>
            <p:cNvPr id="9246" name="直接箭头连接符 6"/>
            <p:cNvCxnSpPr>
              <a:cxnSpLocks noChangeShapeType="1"/>
            </p:cNvCxnSpPr>
            <p:nvPr/>
          </p:nvCxnSpPr>
          <p:spPr bwMode="auto">
            <a:xfrm>
              <a:off x="6030758" y="504056"/>
              <a:ext cx="1" cy="648072"/>
            </a:xfrm>
            <a:prstGeom prst="straightConnector1">
              <a:avLst/>
            </a:prstGeom>
            <a:noFill/>
            <a:ln w="6350">
              <a:solidFill>
                <a:srgbClr val="7F7F7F"/>
              </a:solidFill>
              <a:bevel/>
              <a:tailEnd type="arrow" w="med" len="med"/>
            </a:ln>
            <a:extLst>
              <a:ext uri="{909E8E84-426E-40DD-AFC4-6F175D3DCCD1}">
                <a14:hiddenFill xmlns:a14="http://schemas.microsoft.com/office/drawing/2010/main">
                  <a:noFill/>
                </a14:hiddenFill>
              </a:ext>
            </a:extLst>
          </p:spPr>
        </p:cxnSp>
        <p:sp>
          <p:nvSpPr>
            <p:cNvPr id="9247" name="直接连接符 7"/>
            <p:cNvSpPr>
              <a:spLocks noChangeShapeType="1"/>
            </p:cNvSpPr>
            <p:nvPr/>
          </p:nvSpPr>
          <p:spPr bwMode="auto">
            <a:xfrm flipH="1">
              <a:off x="3080337" y="0"/>
              <a:ext cx="1" cy="504056"/>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a:p>
          </p:txBody>
        </p:sp>
      </p:grpSp>
      <p:sp>
        <p:nvSpPr>
          <p:cNvPr id="9221" name="TextBox 29"/>
          <p:cNvSpPr>
            <a:spLocks noChangeArrowheads="1"/>
          </p:cNvSpPr>
          <p:nvPr/>
        </p:nvSpPr>
        <p:spPr bwMode="auto">
          <a:xfrm>
            <a:off x="911225" y="4251325"/>
            <a:ext cx="2524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9222" name="TextBox 30"/>
          <p:cNvSpPr>
            <a:spLocks noChangeArrowheads="1"/>
          </p:cNvSpPr>
          <p:nvPr/>
        </p:nvSpPr>
        <p:spPr bwMode="auto">
          <a:xfrm>
            <a:off x="3435350" y="4251325"/>
            <a:ext cx="2525713"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9223" name="TextBox 31"/>
          <p:cNvSpPr>
            <a:spLocks noChangeArrowheads="1"/>
          </p:cNvSpPr>
          <p:nvPr/>
        </p:nvSpPr>
        <p:spPr bwMode="auto">
          <a:xfrm>
            <a:off x="6051550" y="4251325"/>
            <a:ext cx="2524125"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9224" name="TextBox 32"/>
          <p:cNvSpPr>
            <a:spLocks noChangeArrowheads="1"/>
          </p:cNvSpPr>
          <p:nvPr/>
        </p:nvSpPr>
        <p:spPr bwMode="auto">
          <a:xfrm>
            <a:off x="8756650" y="4251325"/>
            <a:ext cx="2524125"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9225" name="等腰三角形 12"/>
          <p:cNvSpPr>
            <a:spLocks noChangeArrowheads="1"/>
          </p:cNvSpPr>
          <p:nvPr/>
        </p:nvSpPr>
        <p:spPr bwMode="auto">
          <a:xfrm rot="5400000">
            <a:off x="1878013" y="5553075"/>
            <a:ext cx="361950" cy="311150"/>
          </a:xfrm>
          <a:prstGeom prst="triangle">
            <a:avLst>
              <a:gd name="adj" fmla="val 50000"/>
            </a:avLst>
          </a:prstGeom>
          <a:solidFill>
            <a:srgbClr val="C0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6" name="TextBox 34"/>
          <p:cNvSpPr>
            <a:spLocks noChangeArrowheads="1"/>
          </p:cNvSpPr>
          <p:nvPr/>
        </p:nvSpPr>
        <p:spPr bwMode="auto">
          <a:xfrm>
            <a:off x="2254250" y="5473700"/>
            <a:ext cx="816610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这里输入简单的文字概述里输入简单文字概述输入简单的文字概述里输入输入里</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227" name="组合 14"/>
          <p:cNvGrpSpPr/>
          <p:nvPr/>
        </p:nvGrpSpPr>
        <p:grpSpPr bwMode="auto">
          <a:xfrm>
            <a:off x="4643438" y="1289050"/>
            <a:ext cx="2905125" cy="722313"/>
            <a:chOff x="0" y="0"/>
            <a:chExt cx="2320263" cy="576064"/>
          </a:xfrm>
        </p:grpSpPr>
        <p:sp>
          <p:nvSpPr>
            <p:cNvPr id="9240" name="矩形 15"/>
            <p:cNvSpPr>
              <a:spLocks noChangeArrowheads="1"/>
            </p:cNvSpPr>
            <p:nvPr/>
          </p:nvSpPr>
          <p:spPr bwMode="auto">
            <a:xfrm>
              <a:off x="0" y="0"/>
              <a:ext cx="2320263" cy="576064"/>
            </a:xfrm>
            <a:prstGeom prst="rect">
              <a:avLst/>
            </a:prstGeom>
            <a:solidFill>
              <a:srgbClr val="C00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41" name="TextBox 35"/>
            <p:cNvSpPr>
              <a:spLocks noChangeArrowheads="1"/>
            </p:cNvSpPr>
            <p:nvPr/>
          </p:nvSpPr>
          <p:spPr bwMode="auto">
            <a:xfrm>
              <a:off x="370029" y="128274"/>
              <a:ext cx="156071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28" name="组合 17"/>
          <p:cNvGrpSpPr/>
          <p:nvPr/>
        </p:nvGrpSpPr>
        <p:grpSpPr bwMode="auto">
          <a:xfrm>
            <a:off x="1001713" y="3454400"/>
            <a:ext cx="2384425" cy="720725"/>
            <a:chOff x="0" y="0"/>
            <a:chExt cx="1904222" cy="576064"/>
          </a:xfrm>
        </p:grpSpPr>
        <p:sp>
          <p:nvSpPr>
            <p:cNvPr id="9238" name="矩形 18"/>
            <p:cNvSpPr>
              <a:spLocks noChangeArrowheads="1"/>
            </p:cNvSpPr>
            <p:nvPr/>
          </p:nvSpPr>
          <p:spPr bwMode="auto">
            <a:xfrm>
              <a:off x="0" y="0"/>
              <a:ext cx="1904222" cy="576064"/>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9" name="TextBox 36"/>
            <p:cNvSpPr>
              <a:spLocks noChangeArrowheads="1"/>
            </p:cNvSpPr>
            <p:nvPr/>
          </p:nvSpPr>
          <p:spPr bwMode="auto">
            <a:xfrm>
              <a:off x="325367" y="140563"/>
              <a:ext cx="1253487" cy="29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29" name="组合 20"/>
          <p:cNvGrpSpPr/>
          <p:nvPr/>
        </p:nvGrpSpPr>
        <p:grpSpPr bwMode="auto">
          <a:xfrm>
            <a:off x="3576638" y="3454400"/>
            <a:ext cx="2384425" cy="720725"/>
            <a:chOff x="0" y="0"/>
            <a:chExt cx="1904222" cy="576064"/>
          </a:xfrm>
        </p:grpSpPr>
        <p:sp>
          <p:nvSpPr>
            <p:cNvPr id="9236" name="矩形 21"/>
            <p:cNvSpPr>
              <a:spLocks noChangeArrowheads="1"/>
            </p:cNvSpPr>
            <p:nvPr/>
          </p:nvSpPr>
          <p:spPr bwMode="auto">
            <a:xfrm>
              <a:off x="0" y="0"/>
              <a:ext cx="1904222" cy="576064"/>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7" name="TextBox 37"/>
            <p:cNvSpPr>
              <a:spLocks noChangeArrowheads="1"/>
            </p:cNvSpPr>
            <p:nvPr/>
          </p:nvSpPr>
          <p:spPr bwMode="auto">
            <a:xfrm>
              <a:off x="325367" y="140563"/>
              <a:ext cx="1253487" cy="29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30" name="组合 23"/>
          <p:cNvGrpSpPr/>
          <p:nvPr/>
        </p:nvGrpSpPr>
        <p:grpSpPr bwMode="auto">
          <a:xfrm>
            <a:off x="6191250" y="3454400"/>
            <a:ext cx="2384425" cy="720725"/>
            <a:chOff x="0" y="0"/>
            <a:chExt cx="1904222" cy="576064"/>
          </a:xfrm>
        </p:grpSpPr>
        <p:sp>
          <p:nvSpPr>
            <p:cNvPr id="9234" name="矩形 24"/>
            <p:cNvSpPr>
              <a:spLocks noChangeArrowheads="1"/>
            </p:cNvSpPr>
            <p:nvPr/>
          </p:nvSpPr>
          <p:spPr bwMode="auto">
            <a:xfrm>
              <a:off x="0" y="0"/>
              <a:ext cx="1904222" cy="576064"/>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5" name="TextBox 38"/>
            <p:cNvSpPr>
              <a:spLocks noChangeArrowheads="1"/>
            </p:cNvSpPr>
            <p:nvPr/>
          </p:nvSpPr>
          <p:spPr bwMode="auto">
            <a:xfrm>
              <a:off x="325367" y="140563"/>
              <a:ext cx="1253487" cy="29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31" name="组合 26"/>
          <p:cNvGrpSpPr/>
          <p:nvPr/>
        </p:nvGrpSpPr>
        <p:grpSpPr bwMode="auto">
          <a:xfrm>
            <a:off x="8805863" y="3454400"/>
            <a:ext cx="2384425" cy="720725"/>
            <a:chOff x="0" y="0"/>
            <a:chExt cx="1904222" cy="576064"/>
          </a:xfrm>
        </p:grpSpPr>
        <p:sp>
          <p:nvSpPr>
            <p:cNvPr id="9232" name="矩形 27"/>
            <p:cNvSpPr>
              <a:spLocks noChangeArrowheads="1"/>
            </p:cNvSpPr>
            <p:nvPr/>
          </p:nvSpPr>
          <p:spPr bwMode="auto">
            <a:xfrm>
              <a:off x="0" y="0"/>
              <a:ext cx="1904222" cy="576064"/>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3" name="TextBox 39"/>
            <p:cNvSpPr>
              <a:spLocks noChangeArrowheads="1"/>
            </p:cNvSpPr>
            <p:nvPr/>
          </p:nvSpPr>
          <p:spPr bwMode="auto">
            <a:xfrm>
              <a:off x="325367" y="140563"/>
              <a:ext cx="1253487" cy="29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4" name="组合 1"/>
          <p:cNvGrpSpPr/>
          <p:nvPr/>
        </p:nvGrpSpPr>
        <p:grpSpPr bwMode="auto">
          <a:xfrm>
            <a:off x="3621088" y="4991100"/>
            <a:ext cx="7437437" cy="1165225"/>
            <a:chOff x="0" y="0"/>
            <a:chExt cx="7437763" cy="1165206"/>
          </a:xfrm>
        </p:grpSpPr>
        <p:sp>
          <p:nvSpPr>
            <p:cNvPr id="10262" name="流程图: 过程 2"/>
            <p:cNvSpPr>
              <a:spLocks noChangeArrowheads="1"/>
            </p:cNvSpPr>
            <p:nvPr/>
          </p:nvSpPr>
          <p:spPr bwMode="auto">
            <a:xfrm>
              <a:off x="0" y="0"/>
              <a:ext cx="6523363" cy="1165206"/>
            </a:xfrm>
            <a:prstGeom prst="flowChartProcess">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63" name="直角三角形 3"/>
            <p:cNvSpPr>
              <a:spLocks noChangeArrowheads="1"/>
            </p:cNvSpPr>
            <p:nvPr/>
          </p:nvSpPr>
          <p:spPr bwMode="auto">
            <a:xfrm flipV="1">
              <a:off x="6523363" y="0"/>
              <a:ext cx="914400" cy="1165206"/>
            </a:xfrm>
            <a:prstGeom prst="rtTriangle">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0245" name="组合 4"/>
          <p:cNvGrpSpPr/>
          <p:nvPr/>
        </p:nvGrpSpPr>
        <p:grpSpPr bwMode="auto">
          <a:xfrm>
            <a:off x="3878263" y="1042988"/>
            <a:ext cx="7180262" cy="1843087"/>
            <a:chOff x="0" y="0"/>
            <a:chExt cx="7181052" cy="1843133"/>
          </a:xfrm>
        </p:grpSpPr>
        <p:sp>
          <p:nvSpPr>
            <p:cNvPr id="10260" name="流程图: 过程 5"/>
            <p:cNvSpPr>
              <a:spLocks noChangeArrowheads="1"/>
            </p:cNvSpPr>
            <p:nvPr/>
          </p:nvSpPr>
          <p:spPr bwMode="auto">
            <a:xfrm>
              <a:off x="0" y="1"/>
              <a:ext cx="6266652" cy="1843132"/>
            </a:xfrm>
            <a:prstGeom prst="flowChartProcess">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61" name="直角三角形 6"/>
            <p:cNvSpPr>
              <a:spLocks noChangeArrowheads="1"/>
            </p:cNvSpPr>
            <p:nvPr/>
          </p:nvSpPr>
          <p:spPr bwMode="auto">
            <a:xfrm flipV="1">
              <a:off x="6266652" y="0"/>
              <a:ext cx="914400" cy="1843133"/>
            </a:xfrm>
            <a:prstGeom prst="rtTriangle">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0246" name="组合 7"/>
          <p:cNvGrpSpPr/>
          <p:nvPr/>
        </p:nvGrpSpPr>
        <p:grpSpPr bwMode="auto">
          <a:xfrm>
            <a:off x="3322638" y="3148013"/>
            <a:ext cx="7735887" cy="1649412"/>
            <a:chOff x="0" y="0"/>
            <a:chExt cx="7736224" cy="1649358"/>
          </a:xfrm>
        </p:grpSpPr>
        <p:sp>
          <p:nvSpPr>
            <p:cNvPr id="10258" name="流程图: 过程 8"/>
            <p:cNvSpPr>
              <a:spLocks noChangeArrowheads="1"/>
            </p:cNvSpPr>
            <p:nvPr/>
          </p:nvSpPr>
          <p:spPr bwMode="auto">
            <a:xfrm>
              <a:off x="0" y="4096"/>
              <a:ext cx="6821824" cy="1645262"/>
            </a:xfrm>
            <a:prstGeom prst="flowChartProcess">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59" name="直角三角形 9"/>
            <p:cNvSpPr>
              <a:spLocks noChangeArrowheads="1"/>
            </p:cNvSpPr>
            <p:nvPr/>
          </p:nvSpPr>
          <p:spPr bwMode="auto">
            <a:xfrm flipV="1">
              <a:off x="6821824" y="0"/>
              <a:ext cx="914400" cy="1649358"/>
            </a:xfrm>
            <a:prstGeom prst="rtTriangle">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0247" name="流程图: 联系 10"/>
          <p:cNvSpPr>
            <a:spLocks noChangeArrowheads="1"/>
          </p:cNvSpPr>
          <p:nvPr/>
        </p:nvSpPr>
        <p:spPr bwMode="auto">
          <a:xfrm>
            <a:off x="2005013" y="793750"/>
            <a:ext cx="2341562" cy="2341563"/>
          </a:xfrm>
          <a:prstGeom prst="flowChartConnector">
            <a:avLst/>
          </a:prstGeom>
          <a:solidFill>
            <a:srgbClr val="C0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0248" name="流程图: 联系 11"/>
          <p:cNvSpPr>
            <a:spLocks noChangeArrowheads="1"/>
          </p:cNvSpPr>
          <p:nvPr/>
        </p:nvSpPr>
        <p:spPr bwMode="auto">
          <a:xfrm>
            <a:off x="1570038" y="2187575"/>
            <a:ext cx="2051050" cy="2051050"/>
          </a:xfrm>
          <a:prstGeom prst="flowChartConnector">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0249" name="流程图: 联系 12"/>
          <p:cNvSpPr>
            <a:spLocks noChangeArrowheads="1"/>
          </p:cNvSpPr>
          <p:nvPr/>
        </p:nvSpPr>
        <p:spPr bwMode="auto">
          <a:xfrm>
            <a:off x="1841500" y="3694113"/>
            <a:ext cx="1779588" cy="1779587"/>
          </a:xfrm>
          <a:prstGeom prst="flowChartConnector">
            <a:avLst/>
          </a:prstGeom>
          <a:solidFill>
            <a:srgbClr val="C0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0250" name="流程图: 联系 13"/>
          <p:cNvSpPr>
            <a:spLocks noChangeArrowheads="1"/>
          </p:cNvSpPr>
          <p:nvPr/>
        </p:nvSpPr>
        <p:spPr bwMode="auto">
          <a:xfrm>
            <a:off x="2595563" y="4859338"/>
            <a:ext cx="1430337" cy="1428750"/>
          </a:xfrm>
          <a:prstGeom prst="flowChartConnector">
            <a:avLst/>
          </a:prstGeom>
          <a:solidFill>
            <a:srgbClr val="3F3F3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0251" name="文本框 14"/>
          <p:cNvSpPr>
            <a:spLocks noChangeArrowheads="1"/>
          </p:cNvSpPr>
          <p:nvPr/>
        </p:nvSpPr>
        <p:spPr bwMode="auto">
          <a:xfrm>
            <a:off x="2549525" y="1387475"/>
            <a:ext cx="13890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2" name="文本框 15"/>
          <p:cNvSpPr>
            <a:spLocks noChangeArrowheads="1"/>
          </p:cNvSpPr>
          <p:nvPr/>
        </p:nvSpPr>
        <p:spPr bwMode="auto">
          <a:xfrm>
            <a:off x="1984375" y="2911475"/>
            <a:ext cx="13303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3" name="文本框 16"/>
          <p:cNvSpPr>
            <a:spLocks noChangeArrowheads="1"/>
          </p:cNvSpPr>
          <p:nvPr/>
        </p:nvSpPr>
        <p:spPr bwMode="auto">
          <a:xfrm>
            <a:off x="2362200" y="4322763"/>
            <a:ext cx="882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4" name="文本框 17"/>
          <p:cNvSpPr>
            <a:spLocks noChangeArrowheads="1"/>
          </p:cNvSpPr>
          <p:nvPr/>
        </p:nvSpPr>
        <p:spPr bwMode="auto">
          <a:xfrm>
            <a:off x="2881313" y="5375275"/>
            <a:ext cx="882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5" name="TextBox 4"/>
          <p:cNvSpPr>
            <a:spLocks noChangeArrowheads="1"/>
          </p:cNvSpPr>
          <p:nvPr/>
        </p:nvSpPr>
        <p:spPr bwMode="auto">
          <a:xfrm>
            <a:off x="5167313" y="1343025"/>
            <a:ext cx="3689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击点添加文字说明点击添加文字说明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
        <p:nvSpPr>
          <p:cNvPr id="10256" name="TextBox 4"/>
          <p:cNvSpPr>
            <a:spLocks noChangeArrowheads="1"/>
          </p:cNvSpPr>
          <p:nvPr/>
        </p:nvSpPr>
        <p:spPr bwMode="auto">
          <a:xfrm>
            <a:off x="5162550" y="3352800"/>
            <a:ext cx="3689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击点添加文字说明点击添加文字说明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
        <p:nvSpPr>
          <p:cNvPr id="10257" name="TextBox 4"/>
          <p:cNvSpPr>
            <a:spLocks noChangeArrowheads="1"/>
          </p:cNvSpPr>
          <p:nvPr/>
        </p:nvSpPr>
        <p:spPr bwMode="auto">
          <a:xfrm>
            <a:off x="5162550" y="5191125"/>
            <a:ext cx="36893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击点添加文字说明点击添加文字说明</a:t>
            </a:r>
            <a:endPar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eaLnBrk="1" hangingPunct="1">
              <a:lnSpc>
                <a:spcPct val="150000"/>
              </a:lnSpc>
              <a:spcBef>
                <a:spcPct val="0"/>
              </a:spcBef>
              <a:buFont typeface="Arial" panose="020B0604020202020204" pitchFamily="34" charset="0"/>
              <a:buNone/>
            </a:pPr>
            <a:r>
              <a:rPr lang="zh-CN" altLang="en-US"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点击添加文字说明点击添加文字说明</a:t>
            </a:r>
            <a:endParaRPr lang="en-US" altLang="zh-CN" sz="1600">
              <a:solidFill>
                <a:srgbClr val="000000"/>
              </a:solidFill>
              <a:latin typeface="Franklin Gothic Book" panose="020B0503020102020204" pitchFamily="2" charset="0"/>
              <a:ea typeface="微软雅黑" panose="020B0503020204020204" pitchFamily="34" charset="-122"/>
              <a:sym typeface="Franklin Gothic Book" panose="020B0503020102020204" pitchFamily="2" charset="0"/>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8" name="组合 1"/>
          <p:cNvGrpSpPr/>
          <p:nvPr/>
        </p:nvGrpSpPr>
        <p:grpSpPr bwMode="auto">
          <a:xfrm>
            <a:off x="5013325" y="931863"/>
            <a:ext cx="6356350" cy="3081337"/>
            <a:chOff x="0" y="0"/>
            <a:chExt cx="12192000" cy="630377"/>
          </a:xfrm>
        </p:grpSpPr>
        <p:sp>
          <p:nvSpPr>
            <p:cNvPr id="11278" name="矩形 2"/>
            <p:cNvSpPr>
              <a:spLocks noChangeArrowheads="1"/>
            </p:cNvSpPr>
            <p:nvPr/>
          </p:nvSpPr>
          <p:spPr bwMode="auto">
            <a:xfrm>
              <a:off x="0" y="2856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79" name="矩形 3"/>
            <p:cNvSpPr>
              <a:spLocks noChangeArrowheads="1"/>
            </p:cNvSpPr>
            <p:nvPr/>
          </p:nvSpPr>
          <p:spPr bwMode="auto">
            <a:xfrm>
              <a:off x="0" y="0"/>
              <a:ext cx="12192000" cy="28562"/>
            </a:xfrm>
            <a:prstGeom prst="rect">
              <a:avLst/>
            </a:prstGeom>
            <a:solidFill>
              <a:srgbClr val="C8181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pic>
        <p:nvPicPr>
          <p:cNvPr id="11269" name="图片 5"/>
          <p:cNvPicPr>
            <a:picLocks noChangeAspect="1" noChangeArrowheads="1"/>
          </p:cNvPicPr>
          <p:nvPr/>
        </p:nvPicPr>
        <p:blipFill>
          <a:blip r:embed="rId1">
            <a:extLst>
              <a:ext uri="{28A0092B-C50C-407E-A947-70E740481C1C}">
                <a14:useLocalDpi xmlns:a14="http://schemas.microsoft.com/office/drawing/2010/main" val="0"/>
              </a:ext>
            </a:extLst>
          </a:blip>
          <a:srcRect l="24986" r="24986"/>
          <a:stretch>
            <a:fillRect/>
          </a:stretch>
        </p:blipFill>
        <p:spPr bwMode="auto">
          <a:xfrm>
            <a:off x="908050" y="901700"/>
            <a:ext cx="4003675"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Box 15"/>
          <p:cNvSpPr>
            <a:spLocks noChangeArrowheads="1"/>
          </p:cNvSpPr>
          <p:nvPr/>
        </p:nvSpPr>
        <p:spPr bwMode="auto">
          <a:xfrm>
            <a:off x="5133975" y="2273300"/>
            <a:ext cx="58372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271" name="图片 7"/>
          <p:cNvPicPr>
            <a:picLocks noChangeAspect="1" noChangeArrowheads="1"/>
          </p:cNvPicPr>
          <p:nvPr/>
        </p:nvPicPr>
        <p:blipFill>
          <a:blip r:embed="rId2">
            <a:extLst>
              <a:ext uri="{28A0092B-C50C-407E-A947-70E740481C1C}">
                <a14:useLocalDpi xmlns:a14="http://schemas.microsoft.com/office/drawing/2010/main" val="0"/>
              </a:ext>
            </a:extLst>
          </a:blip>
          <a:srcRect l="51797" r="1282" b="6233"/>
          <a:stretch>
            <a:fillRect/>
          </a:stretch>
        </p:blipFill>
        <p:spPr bwMode="auto">
          <a:xfrm>
            <a:off x="9866313" y="4213225"/>
            <a:ext cx="1503362"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2" name="组合 8"/>
          <p:cNvGrpSpPr/>
          <p:nvPr/>
        </p:nvGrpSpPr>
        <p:grpSpPr bwMode="auto">
          <a:xfrm>
            <a:off x="5013325" y="4213225"/>
            <a:ext cx="4732338" cy="2003425"/>
            <a:chOff x="0" y="0"/>
            <a:chExt cx="12192000" cy="630377"/>
          </a:xfrm>
        </p:grpSpPr>
        <p:sp>
          <p:nvSpPr>
            <p:cNvPr id="11276" name="矩形 9"/>
            <p:cNvSpPr>
              <a:spLocks noChangeArrowheads="1"/>
            </p:cNvSpPr>
            <p:nvPr/>
          </p:nvSpPr>
          <p:spPr bwMode="auto">
            <a:xfrm>
              <a:off x="0" y="28562"/>
              <a:ext cx="12192000" cy="601815"/>
            </a:xfrm>
            <a:prstGeom prst="rect">
              <a:avLst/>
            </a:prstGeom>
            <a:solidFill>
              <a:srgbClr val="3A3A3B"/>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77" name="矩形 10"/>
            <p:cNvSpPr>
              <a:spLocks noChangeArrowheads="1"/>
            </p:cNvSpPr>
            <p:nvPr/>
          </p:nvSpPr>
          <p:spPr bwMode="auto">
            <a:xfrm>
              <a:off x="0" y="0"/>
              <a:ext cx="12192000" cy="28562"/>
            </a:xfrm>
            <a:prstGeom prst="rect">
              <a:avLst/>
            </a:prstGeom>
            <a:solidFill>
              <a:srgbClr val="C81812"/>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1273" name="TextBox 15"/>
          <p:cNvSpPr>
            <a:spLocks noChangeArrowheads="1"/>
          </p:cNvSpPr>
          <p:nvPr/>
        </p:nvSpPr>
        <p:spPr bwMode="auto">
          <a:xfrm>
            <a:off x="5224463" y="5019675"/>
            <a:ext cx="43434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5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4" name="矩形 12"/>
          <p:cNvSpPr>
            <a:spLocks noChangeArrowheads="1"/>
          </p:cNvSpPr>
          <p:nvPr/>
        </p:nvSpPr>
        <p:spPr bwMode="auto">
          <a:xfrm>
            <a:off x="5133975" y="1504950"/>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000000"/>
              </a:solidFill>
              <a:sym typeface="宋体" panose="02010600030101010101" pitchFamily="2" charset="-122"/>
            </a:endParaRPr>
          </a:p>
        </p:txBody>
      </p:sp>
      <p:sp>
        <p:nvSpPr>
          <p:cNvPr id="11275" name="矩形 13"/>
          <p:cNvSpPr>
            <a:spLocks noChangeArrowheads="1"/>
          </p:cNvSpPr>
          <p:nvPr/>
        </p:nvSpPr>
        <p:spPr bwMode="auto">
          <a:xfrm>
            <a:off x="5997575" y="4432300"/>
            <a:ext cx="35702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rgbClr val="000000"/>
              </a:solidFill>
              <a:sym typeface="宋体" panose="02010600030101010101" pitchFamily="2" charset="-122"/>
            </a:endParaRP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2" name="组合 8"/>
          <p:cNvGrpSpPr/>
          <p:nvPr/>
        </p:nvGrpSpPr>
        <p:grpSpPr bwMode="auto">
          <a:xfrm>
            <a:off x="4695825" y="1592263"/>
            <a:ext cx="4435475" cy="969962"/>
            <a:chOff x="0" y="0"/>
            <a:chExt cx="4612942" cy="968991"/>
          </a:xfrm>
          <a:solidFill>
            <a:schemeClr val="tx1"/>
          </a:solidFill>
        </p:grpSpPr>
        <p:sp>
          <p:nvSpPr>
            <p:cNvPr id="12318" name="矩形 6"/>
            <p:cNvSpPr>
              <a:spLocks noChangeArrowheads="1"/>
            </p:cNvSpPr>
            <p:nvPr/>
          </p:nvSpPr>
          <p:spPr bwMode="auto">
            <a:xfrm>
              <a:off x="0" y="0"/>
              <a:ext cx="3643952" cy="96899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19" name="直角三角形 7"/>
            <p:cNvSpPr>
              <a:spLocks noChangeArrowheads="1"/>
            </p:cNvSpPr>
            <p:nvPr/>
          </p:nvSpPr>
          <p:spPr bwMode="auto">
            <a:xfrm rot="5400000">
              <a:off x="3643950" y="0"/>
              <a:ext cx="968991" cy="968991"/>
            </a:xfrm>
            <a:prstGeom prst="rtTriangl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2293" name="组合 9"/>
          <p:cNvGrpSpPr/>
          <p:nvPr/>
        </p:nvGrpSpPr>
        <p:grpSpPr bwMode="auto">
          <a:xfrm>
            <a:off x="4695825" y="2562225"/>
            <a:ext cx="5145088" cy="968375"/>
            <a:chOff x="0" y="0"/>
            <a:chExt cx="5841243" cy="968992"/>
          </a:xfrm>
          <a:solidFill>
            <a:srgbClr val="C00000"/>
          </a:solidFill>
        </p:grpSpPr>
        <p:sp>
          <p:nvSpPr>
            <p:cNvPr id="12316" name="矩形 10"/>
            <p:cNvSpPr>
              <a:spLocks noChangeArrowheads="1"/>
            </p:cNvSpPr>
            <p:nvPr/>
          </p:nvSpPr>
          <p:spPr bwMode="auto">
            <a:xfrm>
              <a:off x="0" y="1"/>
              <a:ext cx="4872252" cy="96899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17" name="直角三角形 11"/>
            <p:cNvSpPr>
              <a:spLocks noChangeArrowheads="1"/>
            </p:cNvSpPr>
            <p:nvPr/>
          </p:nvSpPr>
          <p:spPr bwMode="auto">
            <a:xfrm rot="5400000">
              <a:off x="4872251" y="0"/>
              <a:ext cx="968991" cy="968991"/>
            </a:xfrm>
            <a:prstGeom prst="rtTriangl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2294" name="组合 12"/>
          <p:cNvGrpSpPr/>
          <p:nvPr/>
        </p:nvGrpSpPr>
        <p:grpSpPr bwMode="auto">
          <a:xfrm>
            <a:off x="4695825" y="3527425"/>
            <a:ext cx="5886450" cy="971550"/>
            <a:chOff x="0" y="0"/>
            <a:chExt cx="5765853" cy="972742"/>
          </a:xfrm>
          <a:solidFill>
            <a:schemeClr val="tx1"/>
          </a:solidFill>
        </p:grpSpPr>
        <p:sp>
          <p:nvSpPr>
            <p:cNvPr id="12314" name="矩形 13"/>
            <p:cNvSpPr>
              <a:spLocks noChangeArrowheads="1"/>
            </p:cNvSpPr>
            <p:nvPr/>
          </p:nvSpPr>
          <p:spPr bwMode="auto">
            <a:xfrm>
              <a:off x="0" y="3751"/>
              <a:ext cx="4872252" cy="96899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2315" name="直角三角形 14"/>
            <p:cNvSpPr>
              <a:spLocks noChangeArrowheads="1"/>
            </p:cNvSpPr>
            <p:nvPr/>
          </p:nvSpPr>
          <p:spPr bwMode="auto">
            <a:xfrm rot="5400000">
              <a:off x="4832681" y="39568"/>
              <a:ext cx="972742" cy="893603"/>
            </a:xfrm>
            <a:prstGeom prst="rtTriangl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grpSp>
      <p:grpSp>
        <p:nvGrpSpPr>
          <p:cNvPr id="12295" name="组合 16"/>
          <p:cNvGrpSpPr/>
          <p:nvPr/>
        </p:nvGrpSpPr>
        <p:grpSpPr bwMode="auto">
          <a:xfrm>
            <a:off x="4695825" y="4495800"/>
            <a:ext cx="6392863" cy="1000125"/>
            <a:chOff x="0" y="0"/>
            <a:chExt cx="5653864" cy="968991"/>
          </a:xfrm>
          <a:solidFill>
            <a:srgbClr val="C00000"/>
          </a:solidFill>
        </p:grpSpPr>
        <p:sp>
          <p:nvSpPr>
            <p:cNvPr id="12312" name="矩形 17"/>
            <p:cNvSpPr>
              <a:spLocks noChangeArrowheads="1"/>
            </p:cNvSpPr>
            <p:nvPr/>
          </p:nvSpPr>
          <p:spPr bwMode="auto">
            <a:xfrm>
              <a:off x="0" y="0"/>
              <a:ext cx="4872252" cy="96899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13" name="直角三角形 18"/>
            <p:cNvSpPr>
              <a:spLocks noChangeArrowheads="1"/>
            </p:cNvSpPr>
            <p:nvPr/>
          </p:nvSpPr>
          <p:spPr bwMode="auto">
            <a:xfrm rot="5400000">
              <a:off x="4778563" y="93692"/>
              <a:ext cx="968989" cy="781610"/>
            </a:xfrm>
            <a:prstGeom prst="rtTriangl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2296" name="文本框 111"/>
          <p:cNvSpPr>
            <a:spLocks noChangeArrowheads="1"/>
          </p:cNvSpPr>
          <p:nvPr/>
        </p:nvSpPr>
        <p:spPr bwMode="auto">
          <a:xfrm>
            <a:off x="7381875" y="1724025"/>
            <a:ext cx="9525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7" name="文本框 112"/>
          <p:cNvSpPr>
            <a:spLocks noChangeArrowheads="1"/>
          </p:cNvSpPr>
          <p:nvPr/>
        </p:nvSpPr>
        <p:spPr bwMode="auto">
          <a:xfrm>
            <a:off x="8116888" y="2674938"/>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8" name="文本框 113"/>
          <p:cNvSpPr>
            <a:spLocks noChangeArrowheads="1"/>
          </p:cNvSpPr>
          <p:nvPr/>
        </p:nvSpPr>
        <p:spPr bwMode="auto">
          <a:xfrm>
            <a:off x="8828088" y="3676650"/>
            <a:ext cx="9525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9" name="文本框 114"/>
          <p:cNvSpPr>
            <a:spLocks noChangeArrowheads="1"/>
          </p:cNvSpPr>
          <p:nvPr/>
        </p:nvSpPr>
        <p:spPr bwMode="auto">
          <a:xfrm>
            <a:off x="9423400" y="4646613"/>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0" name="文本框 115"/>
          <p:cNvSpPr>
            <a:spLocks noChangeArrowheads="1"/>
          </p:cNvSpPr>
          <p:nvPr/>
        </p:nvSpPr>
        <p:spPr bwMode="auto">
          <a:xfrm>
            <a:off x="5168900" y="1784350"/>
            <a:ext cx="2068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01" name="文本框 116"/>
          <p:cNvSpPr>
            <a:spLocks noChangeArrowheads="1"/>
          </p:cNvSpPr>
          <p:nvPr/>
        </p:nvSpPr>
        <p:spPr bwMode="auto">
          <a:xfrm>
            <a:off x="5111750" y="268605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02" name="文本框 117"/>
          <p:cNvSpPr>
            <a:spLocks noChangeArrowheads="1"/>
          </p:cNvSpPr>
          <p:nvPr/>
        </p:nvSpPr>
        <p:spPr bwMode="auto">
          <a:xfrm>
            <a:off x="5111750" y="365125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03" name="文本框 118"/>
          <p:cNvSpPr>
            <a:spLocks noChangeArrowheads="1"/>
          </p:cNvSpPr>
          <p:nvPr/>
        </p:nvSpPr>
        <p:spPr bwMode="auto">
          <a:xfrm>
            <a:off x="5122863" y="467360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04" name="Freeform 5"/>
          <p:cNvSpPr>
            <a:spLocks noEditPoints="1" noChangeArrowheads="1"/>
          </p:cNvSpPr>
          <p:nvPr/>
        </p:nvSpPr>
        <p:spPr bwMode="auto">
          <a:xfrm>
            <a:off x="3949700" y="3840163"/>
            <a:ext cx="388938" cy="484187"/>
          </a:xfrm>
          <a:custGeom>
            <a:avLst/>
            <a:gdLst>
              <a:gd name="T0" fmla="*/ 2147483646 w 160"/>
              <a:gd name="T1" fmla="*/ 0 h 200"/>
              <a:gd name="T2" fmla="*/ 2147483646 w 160"/>
              <a:gd name="T3" fmla="*/ 0 h 200"/>
              <a:gd name="T4" fmla="*/ 0 w 160"/>
              <a:gd name="T5" fmla="*/ 2147483646 h 200"/>
              <a:gd name="T6" fmla="*/ 0 w 160"/>
              <a:gd name="T7" fmla="*/ 2147483646 h 200"/>
              <a:gd name="T8" fmla="*/ 2147483646 w 160"/>
              <a:gd name="T9" fmla="*/ 2147483646 h 200"/>
              <a:gd name="T10" fmla="*/ 2147483646 w 160"/>
              <a:gd name="T11" fmla="*/ 2147483646 h 200"/>
              <a:gd name="T12" fmla="*/ 2147483646 w 160"/>
              <a:gd name="T13" fmla="*/ 2147483646 h 200"/>
              <a:gd name="T14" fmla="*/ 2147483646 w 160"/>
              <a:gd name="T15" fmla="*/ 2147483646 h 200"/>
              <a:gd name="T16" fmla="*/ 2147483646 w 160"/>
              <a:gd name="T17" fmla="*/ 0 h 200"/>
              <a:gd name="T18" fmla="*/ 2147483646 w 160"/>
              <a:gd name="T19" fmla="*/ 2147483646 h 200"/>
              <a:gd name="T20" fmla="*/ 2147483646 w 160"/>
              <a:gd name="T21" fmla="*/ 2147483646 h 200"/>
              <a:gd name="T22" fmla="*/ 2147483646 w 160"/>
              <a:gd name="T23" fmla="*/ 2147483646 h 200"/>
              <a:gd name="T24" fmla="*/ 2147483646 w 160"/>
              <a:gd name="T25" fmla="*/ 2147483646 h 200"/>
              <a:gd name="T26" fmla="*/ 2147483646 w 160"/>
              <a:gd name="T27" fmla="*/ 2147483646 h 200"/>
              <a:gd name="T28" fmla="*/ 2147483646 w 160"/>
              <a:gd name="T29" fmla="*/ 2147483646 h 200"/>
              <a:gd name="T30" fmla="*/ 2147483646 w 160"/>
              <a:gd name="T31" fmla="*/ 2147483646 h 200"/>
              <a:gd name="T32" fmla="*/ 2147483646 w 160"/>
              <a:gd name="T33" fmla="*/ 2147483646 h 200"/>
              <a:gd name="T34" fmla="*/ 2147483646 w 160"/>
              <a:gd name="T35" fmla="*/ 2147483646 h 200"/>
              <a:gd name="T36" fmla="*/ 2147483646 w 160"/>
              <a:gd name="T37" fmla="*/ 2147483646 h 2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
              <a:gd name="T58" fmla="*/ 0 h 200"/>
              <a:gd name="T59" fmla="*/ 160 w 160"/>
              <a:gd name="T60" fmla="*/ 200 h 2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solidFill>
            <a:srgbClr val="3A3A3B"/>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305" name="Freeform 9"/>
          <p:cNvSpPr>
            <a:spLocks noEditPoints="1" noChangeArrowheads="1"/>
          </p:cNvSpPr>
          <p:nvPr/>
        </p:nvSpPr>
        <p:spPr bwMode="auto">
          <a:xfrm>
            <a:off x="3924300" y="4835525"/>
            <a:ext cx="436563" cy="484188"/>
          </a:xfrm>
          <a:custGeom>
            <a:avLst/>
            <a:gdLst>
              <a:gd name="T0" fmla="*/ 2147483646 w 180"/>
              <a:gd name="T1" fmla="*/ 2147483646 h 200"/>
              <a:gd name="T2" fmla="*/ 2147483646 w 180"/>
              <a:gd name="T3" fmla="*/ 2147483646 h 200"/>
              <a:gd name="T4" fmla="*/ 2147483646 w 180"/>
              <a:gd name="T5" fmla="*/ 2147483646 h 200"/>
              <a:gd name="T6" fmla="*/ 2147483646 w 180"/>
              <a:gd name="T7" fmla="*/ 2147483646 h 200"/>
              <a:gd name="T8" fmla="*/ 2147483646 w 180"/>
              <a:gd name="T9" fmla="*/ 2147483646 h 200"/>
              <a:gd name="T10" fmla="*/ 2147483646 w 180"/>
              <a:gd name="T11" fmla="*/ 2147483646 h 200"/>
              <a:gd name="T12" fmla="*/ 2147483646 w 180"/>
              <a:gd name="T13" fmla="*/ 2147483646 h 200"/>
              <a:gd name="T14" fmla="*/ 2147483646 w 180"/>
              <a:gd name="T15" fmla="*/ 2147483646 h 200"/>
              <a:gd name="T16" fmla="*/ 2147483646 w 180"/>
              <a:gd name="T17" fmla="*/ 2147483646 h 200"/>
              <a:gd name="T18" fmla="*/ 2147483646 w 180"/>
              <a:gd name="T19" fmla="*/ 2147483646 h 200"/>
              <a:gd name="T20" fmla="*/ 2147483646 w 180"/>
              <a:gd name="T21" fmla="*/ 2147483646 h 200"/>
              <a:gd name="T22" fmla="*/ 2147483646 w 180"/>
              <a:gd name="T23" fmla="*/ 2147483646 h 200"/>
              <a:gd name="T24" fmla="*/ 2147483646 w 180"/>
              <a:gd name="T25" fmla="*/ 2147483646 h 200"/>
              <a:gd name="T26" fmla="*/ 2147483646 w 180"/>
              <a:gd name="T27" fmla="*/ 2147483646 h 200"/>
              <a:gd name="T28" fmla="*/ 2147483646 w 180"/>
              <a:gd name="T29" fmla="*/ 2147483646 h 200"/>
              <a:gd name="T30" fmla="*/ 2147483646 w 180"/>
              <a:gd name="T31" fmla="*/ 2147483646 h 200"/>
              <a:gd name="T32" fmla="*/ 2147483646 w 180"/>
              <a:gd name="T33" fmla="*/ 2147483646 h 200"/>
              <a:gd name="T34" fmla="*/ 2147483646 w 180"/>
              <a:gd name="T35" fmla="*/ 2147483646 h 200"/>
              <a:gd name="T36" fmla="*/ 2147483646 w 180"/>
              <a:gd name="T37" fmla="*/ 2147483646 h 200"/>
              <a:gd name="T38" fmla="*/ 2147483646 w 180"/>
              <a:gd name="T39" fmla="*/ 2147483646 h 200"/>
              <a:gd name="T40" fmla="*/ 2147483646 w 180"/>
              <a:gd name="T41" fmla="*/ 2147483646 h 200"/>
              <a:gd name="T42" fmla="*/ 2147483646 w 180"/>
              <a:gd name="T43" fmla="*/ 2147483646 h 200"/>
              <a:gd name="T44" fmla="*/ 2147483646 w 180"/>
              <a:gd name="T45" fmla="*/ 2147483646 h 200"/>
              <a:gd name="T46" fmla="*/ 2147483646 w 180"/>
              <a:gd name="T47" fmla="*/ 2147483646 h 200"/>
              <a:gd name="T48" fmla="*/ 2147483646 w 180"/>
              <a:gd name="T49" fmla="*/ 2147483646 h 200"/>
              <a:gd name="T50" fmla="*/ 2147483646 w 180"/>
              <a:gd name="T51" fmla="*/ 2147483646 h 200"/>
              <a:gd name="T52" fmla="*/ 2147483646 w 180"/>
              <a:gd name="T53" fmla="*/ 2147483646 h 200"/>
              <a:gd name="T54" fmla="*/ 2147483646 w 180"/>
              <a:gd name="T55" fmla="*/ 2147483646 h 200"/>
              <a:gd name="T56" fmla="*/ 0 w 180"/>
              <a:gd name="T57" fmla="*/ 2147483646 h 200"/>
              <a:gd name="T58" fmla="*/ 0 w 180"/>
              <a:gd name="T59" fmla="*/ 2147483646 h 200"/>
              <a:gd name="T60" fmla="*/ 2147483646 w 180"/>
              <a:gd name="T61" fmla="*/ 0 h 200"/>
              <a:gd name="T62" fmla="*/ 2147483646 w 180"/>
              <a:gd name="T63" fmla="*/ 0 h 200"/>
              <a:gd name="T64" fmla="*/ 2147483646 w 180"/>
              <a:gd name="T65" fmla="*/ 2147483646 h 200"/>
              <a:gd name="T66" fmla="*/ 2147483646 w 180"/>
              <a:gd name="T67" fmla="*/ 2147483646 h 200"/>
              <a:gd name="T68" fmla="*/ 2147483646 w 180"/>
              <a:gd name="T69" fmla="*/ 2147483646 h 2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0"/>
              <a:gd name="T106" fmla="*/ 0 h 200"/>
              <a:gd name="T107" fmla="*/ 180 w 180"/>
              <a:gd name="T108" fmla="*/ 200 h 20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0" h="200">
                <a:moveTo>
                  <a:pt x="160" y="200"/>
                </a:moveTo>
                <a:cubicBezTo>
                  <a:pt x="52" y="200"/>
                  <a:pt x="52" y="200"/>
                  <a:pt x="52" y="200"/>
                </a:cubicBezTo>
                <a:cubicBezTo>
                  <a:pt x="40" y="200"/>
                  <a:pt x="32" y="191"/>
                  <a:pt x="32" y="180"/>
                </a:cubicBezTo>
                <a:cubicBezTo>
                  <a:pt x="32" y="48"/>
                  <a:pt x="32" y="48"/>
                  <a:pt x="32" y="48"/>
                </a:cubicBezTo>
                <a:cubicBezTo>
                  <a:pt x="32" y="37"/>
                  <a:pt x="40" y="28"/>
                  <a:pt x="52" y="28"/>
                </a:cubicBezTo>
                <a:cubicBezTo>
                  <a:pt x="160" y="28"/>
                  <a:pt x="160" y="28"/>
                  <a:pt x="160" y="28"/>
                </a:cubicBezTo>
                <a:cubicBezTo>
                  <a:pt x="171" y="28"/>
                  <a:pt x="180" y="37"/>
                  <a:pt x="180" y="48"/>
                </a:cubicBezTo>
                <a:cubicBezTo>
                  <a:pt x="180" y="180"/>
                  <a:pt x="180" y="180"/>
                  <a:pt x="180" y="180"/>
                </a:cubicBezTo>
                <a:cubicBezTo>
                  <a:pt x="180" y="191"/>
                  <a:pt x="171" y="200"/>
                  <a:pt x="160" y="200"/>
                </a:cubicBezTo>
                <a:close/>
                <a:moveTo>
                  <a:pt x="168" y="40"/>
                </a:moveTo>
                <a:cubicBezTo>
                  <a:pt x="44" y="40"/>
                  <a:pt x="44" y="40"/>
                  <a:pt x="44" y="40"/>
                </a:cubicBezTo>
                <a:cubicBezTo>
                  <a:pt x="44" y="172"/>
                  <a:pt x="44" y="172"/>
                  <a:pt x="44" y="172"/>
                </a:cubicBezTo>
                <a:cubicBezTo>
                  <a:pt x="168" y="172"/>
                  <a:pt x="168" y="172"/>
                  <a:pt x="168" y="172"/>
                </a:cubicBezTo>
                <a:lnTo>
                  <a:pt x="168" y="40"/>
                </a:lnTo>
                <a:close/>
                <a:moveTo>
                  <a:pt x="136" y="15"/>
                </a:moveTo>
                <a:cubicBezTo>
                  <a:pt x="148" y="15"/>
                  <a:pt x="148" y="15"/>
                  <a:pt x="148" y="15"/>
                </a:cubicBezTo>
                <a:cubicBezTo>
                  <a:pt x="148" y="24"/>
                  <a:pt x="148" y="24"/>
                  <a:pt x="148" y="24"/>
                </a:cubicBezTo>
                <a:cubicBezTo>
                  <a:pt x="136" y="24"/>
                  <a:pt x="136" y="24"/>
                  <a:pt x="136" y="24"/>
                </a:cubicBezTo>
                <a:lnTo>
                  <a:pt x="136" y="15"/>
                </a:lnTo>
                <a:close/>
                <a:moveTo>
                  <a:pt x="136" y="12"/>
                </a:moveTo>
                <a:cubicBezTo>
                  <a:pt x="12" y="12"/>
                  <a:pt x="12" y="12"/>
                  <a:pt x="12" y="12"/>
                </a:cubicBezTo>
                <a:cubicBezTo>
                  <a:pt x="12" y="144"/>
                  <a:pt x="12" y="144"/>
                  <a:pt x="12" y="144"/>
                </a:cubicBezTo>
                <a:cubicBezTo>
                  <a:pt x="16" y="144"/>
                  <a:pt x="16" y="144"/>
                  <a:pt x="16" y="144"/>
                </a:cubicBezTo>
                <a:cubicBezTo>
                  <a:pt x="20" y="144"/>
                  <a:pt x="20" y="144"/>
                  <a:pt x="20" y="144"/>
                </a:cubicBezTo>
                <a:cubicBezTo>
                  <a:pt x="28" y="144"/>
                  <a:pt x="28" y="144"/>
                  <a:pt x="28" y="144"/>
                </a:cubicBezTo>
                <a:cubicBezTo>
                  <a:pt x="28" y="172"/>
                  <a:pt x="28" y="172"/>
                  <a:pt x="28" y="172"/>
                </a:cubicBezTo>
                <a:cubicBezTo>
                  <a:pt x="16" y="172"/>
                  <a:pt x="16" y="172"/>
                  <a:pt x="16" y="172"/>
                </a:cubicBezTo>
                <a:cubicBezTo>
                  <a:pt x="16" y="171"/>
                  <a:pt x="16" y="171"/>
                  <a:pt x="16" y="171"/>
                </a:cubicBezTo>
                <a:cubicBezTo>
                  <a:pt x="6" y="169"/>
                  <a:pt x="0" y="161"/>
                  <a:pt x="0" y="152"/>
                </a:cubicBezTo>
                <a:cubicBezTo>
                  <a:pt x="0" y="20"/>
                  <a:pt x="0" y="20"/>
                  <a:pt x="0" y="20"/>
                </a:cubicBezTo>
                <a:cubicBezTo>
                  <a:pt x="0" y="9"/>
                  <a:pt x="8" y="0"/>
                  <a:pt x="20" y="0"/>
                </a:cubicBezTo>
                <a:cubicBezTo>
                  <a:pt x="128" y="0"/>
                  <a:pt x="128" y="0"/>
                  <a:pt x="128" y="0"/>
                </a:cubicBezTo>
                <a:cubicBezTo>
                  <a:pt x="137" y="0"/>
                  <a:pt x="145" y="6"/>
                  <a:pt x="147" y="15"/>
                </a:cubicBezTo>
                <a:cubicBezTo>
                  <a:pt x="136" y="15"/>
                  <a:pt x="136" y="15"/>
                  <a:pt x="136" y="15"/>
                </a:cubicBezTo>
                <a:lnTo>
                  <a:pt x="136" y="12"/>
                </a:lnTo>
                <a:close/>
              </a:path>
            </a:pathLst>
          </a:custGeom>
          <a:solidFill>
            <a:srgbClr val="C81812"/>
          </a:solidFill>
          <a:ln>
            <a:noFill/>
          </a:ln>
        </p:spPr>
        <p:txBody>
          <a:bodyPr/>
          <a:lstStyle/>
          <a:p>
            <a:endParaRPr lang="zh-CN" altLang="en-US"/>
          </a:p>
        </p:txBody>
      </p:sp>
      <p:sp>
        <p:nvSpPr>
          <p:cNvPr id="12306" name="Freeform 13"/>
          <p:cNvSpPr>
            <a:spLocks noEditPoints="1" noChangeArrowheads="1"/>
          </p:cNvSpPr>
          <p:nvPr/>
        </p:nvSpPr>
        <p:spPr bwMode="auto">
          <a:xfrm>
            <a:off x="3910013" y="1881188"/>
            <a:ext cx="466725" cy="455612"/>
          </a:xfrm>
          <a:custGeom>
            <a:avLst/>
            <a:gdLst>
              <a:gd name="T0" fmla="*/ 2147483646 w 192"/>
              <a:gd name="T1" fmla="*/ 2147483646 h 188"/>
              <a:gd name="T2" fmla="*/ 2147483646 w 192"/>
              <a:gd name="T3" fmla="*/ 2147483646 h 188"/>
              <a:gd name="T4" fmla="*/ 2147483646 w 192"/>
              <a:gd name="T5" fmla="*/ 2147483646 h 188"/>
              <a:gd name="T6" fmla="*/ 2147483646 w 192"/>
              <a:gd name="T7" fmla="*/ 2147483646 h 188"/>
              <a:gd name="T8" fmla="*/ 2147483646 w 192"/>
              <a:gd name="T9" fmla="*/ 2147483646 h 188"/>
              <a:gd name="T10" fmla="*/ 2147483646 w 192"/>
              <a:gd name="T11" fmla="*/ 2147483646 h 188"/>
              <a:gd name="T12" fmla="*/ 2147483646 w 192"/>
              <a:gd name="T13" fmla="*/ 2147483646 h 188"/>
              <a:gd name="T14" fmla="*/ 2147483646 w 192"/>
              <a:gd name="T15" fmla="*/ 2147483646 h 188"/>
              <a:gd name="T16" fmla="*/ 2147483646 w 192"/>
              <a:gd name="T17" fmla="*/ 2147483646 h 188"/>
              <a:gd name="T18" fmla="*/ 2147483646 w 192"/>
              <a:gd name="T19" fmla="*/ 0 h 188"/>
              <a:gd name="T20" fmla="*/ 2147483646 w 192"/>
              <a:gd name="T21" fmla="*/ 0 h 188"/>
              <a:gd name="T22" fmla="*/ 0 w 192"/>
              <a:gd name="T23" fmla="*/ 2147483646 h 188"/>
              <a:gd name="T24" fmla="*/ 0 w 192"/>
              <a:gd name="T25" fmla="*/ 2147483646 h 188"/>
              <a:gd name="T26" fmla="*/ 2147483646 w 192"/>
              <a:gd name="T27" fmla="*/ 2147483646 h 188"/>
              <a:gd name="T28" fmla="*/ 2147483646 w 192"/>
              <a:gd name="T29" fmla="*/ 2147483646 h 188"/>
              <a:gd name="T30" fmla="*/ 2147483646 w 192"/>
              <a:gd name="T31" fmla="*/ 2147483646 h 188"/>
              <a:gd name="T32" fmla="*/ 2147483646 w 192"/>
              <a:gd name="T33" fmla="*/ 2147483646 h 188"/>
              <a:gd name="T34" fmla="*/ 2147483646 w 192"/>
              <a:gd name="T35" fmla="*/ 0 h 188"/>
              <a:gd name="T36" fmla="*/ 2147483646 w 192"/>
              <a:gd name="T37" fmla="*/ 2147483646 h 188"/>
              <a:gd name="T38" fmla="*/ 2147483646 w 192"/>
              <a:gd name="T39" fmla="*/ 2147483646 h 188"/>
              <a:gd name="T40" fmla="*/ 2147483646 w 192"/>
              <a:gd name="T41" fmla="*/ 2147483646 h 188"/>
              <a:gd name="T42" fmla="*/ 2147483646 w 192"/>
              <a:gd name="T43" fmla="*/ 2147483646 h 188"/>
              <a:gd name="T44" fmla="*/ 2147483646 w 192"/>
              <a:gd name="T45" fmla="*/ 2147483646 h 188"/>
              <a:gd name="T46" fmla="*/ 2147483646 w 192"/>
              <a:gd name="T47" fmla="*/ 2147483646 h 188"/>
              <a:gd name="T48" fmla="*/ 2147483646 w 192"/>
              <a:gd name="T49" fmla="*/ 2147483646 h 188"/>
              <a:gd name="T50" fmla="*/ 2147483646 w 192"/>
              <a:gd name="T51" fmla="*/ 2147483646 h 188"/>
              <a:gd name="T52" fmla="*/ 2147483646 w 192"/>
              <a:gd name="T53" fmla="*/ 2147483646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A3A3B"/>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307" name="Freeform 17"/>
          <p:cNvSpPr>
            <a:spLocks noEditPoints="1" noChangeArrowheads="1"/>
          </p:cNvSpPr>
          <p:nvPr/>
        </p:nvSpPr>
        <p:spPr bwMode="auto">
          <a:xfrm>
            <a:off x="4016375" y="2846388"/>
            <a:ext cx="255588" cy="484187"/>
          </a:xfrm>
          <a:custGeom>
            <a:avLst/>
            <a:gdLst>
              <a:gd name="T0" fmla="*/ 2147483646 w 104"/>
              <a:gd name="T1" fmla="*/ 0 h 200"/>
              <a:gd name="T2" fmla="*/ 2147483646 w 104"/>
              <a:gd name="T3" fmla="*/ 0 h 200"/>
              <a:gd name="T4" fmla="*/ 0 w 104"/>
              <a:gd name="T5" fmla="*/ 2147483646 h 200"/>
              <a:gd name="T6" fmla="*/ 0 w 104"/>
              <a:gd name="T7" fmla="*/ 2147483646 h 200"/>
              <a:gd name="T8" fmla="*/ 2147483646 w 104"/>
              <a:gd name="T9" fmla="*/ 2147483646 h 200"/>
              <a:gd name="T10" fmla="*/ 2147483646 w 104"/>
              <a:gd name="T11" fmla="*/ 2147483646 h 200"/>
              <a:gd name="T12" fmla="*/ 2147483646 w 104"/>
              <a:gd name="T13" fmla="*/ 2147483646 h 200"/>
              <a:gd name="T14" fmla="*/ 2147483646 w 104"/>
              <a:gd name="T15" fmla="*/ 2147483646 h 200"/>
              <a:gd name="T16" fmla="*/ 2147483646 w 104"/>
              <a:gd name="T17" fmla="*/ 0 h 200"/>
              <a:gd name="T18" fmla="*/ 2147483646 w 104"/>
              <a:gd name="T19" fmla="*/ 2147483646 h 200"/>
              <a:gd name="T20" fmla="*/ 2147483646 w 104"/>
              <a:gd name="T21" fmla="*/ 2147483646 h 200"/>
              <a:gd name="T22" fmla="*/ 2147483646 w 104"/>
              <a:gd name="T23" fmla="*/ 2147483646 h 200"/>
              <a:gd name="T24" fmla="*/ 2147483646 w 104"/>
              <a:gd name="T25" fmla="*/ 2147483646 h 200"/>
              <a:gd name="T26" fmla="*/ 2147483646 w 104"/>
              <a:gd name="T27" fmla="*/ 2147483646 h 200"/>
              <a:gd name="T28" fmla="*/ 2147483646 w 104"/>
              <a:gd name="T29" fmla="*/ 2147483646 h 200"/>
              <a:gd name="T30" fmla="*/ 2147483646 w 104"/>
              <a:gd name="T31" fmla="*/ 2147483646 h 200"/>
              <a:gd name="T32" fmla="*/ 2147483646 w 104"/>
              <a:gd name="T33" fmla="*/ 2147483646 h 200"/>
              <a:gd name="T34" fmla="*/ 2147483646 w 104"/>
              <a:gd name="T35" fmla="*/ 2147483646 h 200"/>
              <a:gd name="T36" fmla="*/ 2147483646 w 104"/>
              <a:gd name="T37" fmla="*/ 2147483646 h 200"/>
              <a:gd name="T38" fmla="*/ 2147483646 w 104"/>
              <a:gd name="T39" fmla="*/ 2147483646 h 200"/>
              <a:gd name="T40" fmla="*/ 2147483646 w 104"/>
              <a:gd name="T41" fmla="*/ 2147483646 h 200"/>
              <a:gd name="T42" fmla="*/ 2147483646 w 104"/>
              <a:gd name="T43" fmla="*/ 2147483646 h 200"/>
              <a:gd name="T44" fmla="*/ 2147483646 w 104"/>
              <a:gd name="T45" fmla="*/ 2147483646 h 200"/>
              <a:gd name="T46" fmla="*/ 2147483646 w 104"/>
              <a:gd name="T47" fmla="*/ 2147483646 h 200"/>
              <a:gd name="T48" fmla="*/ 2147483646 w 104"/>
              <a:gd name="T49" fmla="*/ 2147483646 h 200"/>
              <a:gd name="T50" fmla="*/ 2147483646 w 104"/>
              <a:gd name="T51" fmla="*/ 2147483646 h 2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4"/>
              <a:gd name="T79" fmla="*/ 0 h 200"/>
              <a:gd name="T80" fmla="*/ 104 w 104"/>
              <a:gd name="T81" fmla="*/ 200 h 2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4" h="200">
                <a:moveTo>
                  <a:pt x="87" y="0"/>
                </a:moveTo>
                <a:cubicBezTo>
                  <a:pt x="16" y="0"/>
                  <a:pt x="16" y="0"/>
                  <a:pt x="16" y="0"/>
                </a:cubicBezTo>
                <a:cubicBezTo>
                  <a:pt x="7" y="0"/>
                  <a:pt x="0" y="8"/>
                  <a:pt x="0" y="17"/>
                </a:cubicBezTo>
                <a:cubicBezTo>
                  <a:pt x="0" y="183"/>
                  <a:pt x="0" y="183"/>
                  <a:pt x="0" y="183"/>
                </a:cubicBezTo>
                <a:cubicBezTo>
                  <a:pt x="0" y="192"/>
                  <a:pt x="7" y="200"/>
                  <a:pt x="16" y="200"/>
                </a:cubicBezTo>
                <a:cubicBezTo>
                  <a:pt x="87" y="200"/>
                  <a:pt x="87" y="200"/>
                  <a:pt x="87" y="200"/>
                </a:cubicBezTo>
                <a:cubicBezTo>
                  <a:pt x="96" y="200"/>
                  <a:pt x="104" y="192"/>
                  <a:pt x="104" y="183"/>
                </a:cubicBezTo>
                <a:cubicBezTo>
                  <a:pt x="104" y="17"/>
                  <a:pt x="104" y="17"/>
                  <a:pt x="104" y="17"/>
                </a:cubicBezTo>
                <a:cubicBezTo>
                  <a:pt x="104" y="8"/>
                  <a:pt x="96" y="0"/>
                  <a:pt x="87" y="0"/>
                </a:cubicBezTo>
                <a:moveTo>
                  <a:pt x="43" y="13"/>
                </a:moveTo>
                <a:cubicBezTo>
                  <a:pt x="63" y="13"/>
                  <a:pt x="63" y="13"/>
                  <a:pt x="63" y="13"/>
                </a:cubicBezTo>
                <a:cubicBezTo>
                  <a:pt x="65" y="13"/>
                  <a:pt x="66" y="15"/>
                  <a:pt x="66" y="17"/>
                </a:cubicBezTo>
                <a:cubicBezTo>
                  <a:pt x="66" y="19"/>
                  <a:pt x="65" y="20"/>
                  <a:pt x="63" y="20"/>
                </a:cubicBezTo>
                <a:cubicBezTo>
                  <a:pt x="43" y="20"/>
                  <a:pt x="43" y="20"/>
                  <a:pt x="43" y="20"/>
                </a:cubicBezTo>
                <a:cubicBezTo>
                  <a:pt x="41" y="20"/>
                  <a:pt x="40" y="19"/>
                  <a:pt x="40" y="17"/>
                </a:cubicBezTo>
                <a:cubicBezTo>
                  <a:pt x="40" y="15"/>
                  <a:pt x="41" y="13"/>
                  <a:pt x="43" y="13"/>
                </a:cubicBezTo>
                <a:moveTo>
                  <a:pt x="53" y="193"/>
                </a:moveTo>
                <a:cubicBezTo>
                  <a:pt x="47" y="193"/>
                  <a:pt x="43" y="189"/>
                  <a:pt x="43" y="183"/>
                </a:cubicBezTo>
                <a:cubicBezTo>
                  <a:pt x="43" y="178"/>
                  <a:pt x="47" y="173"/>
                  <a:pt x="53" y="173"/>
                </a:cubicBezTo>
                <a:cubicBezTo>
                  <a:pt x="58" y="173"/>
                  <a:pt x="63" y="178"/>
                  <a:pt x="63" y="183"/>
                </a:cubicBezTo>
                <a:cubicBezTo>
                  <a:pt x="63" y="189"/>
                  <a:pt x="58" y="193"/>
                  <a:pt x="53" y="193"/>
                </a:cubicBezTo>
                <a:moveTo>
                  <a:pt x="96" y="164"/>
                </a:moveTo>
                <a:cubicBezTo>
                  <a:pt x="8" y="164"/>
                  <a:pt x="8" y="164"/>
                  <a:pt x="8" y="164"/>
                </a:cubicBezTo>
                <a:cubicBezTo>
                  <a:pt x="8" y="32"/>
                  <a:pt x="8" y="32"/>
                  <a:pt x="8" y="32"/>
                </a:cubicBezTo>
                <a:cubicBezTo>
                  <a:pt x="96" y="32"/>
                  <a:pt x="96" y="32"/>
                  <a:pt x="96" y="32"/>
                </a:cubicBezTo>
                <a:lnTo>
                  <a:pt x="96" y="164"/>
                </a:lnTo>
                <a:close/>
              </a:path>
            </a:pathLst>
          </a:custGeom>
          <a:solidFill>
            <a:srgbClr val="C81812"/>
          </a:solidFill>
          <a:ln>
            <a:noFill/>
          </a:ln>
        </p:spPr>
        <p:txBody>
          <a:bodyPr/>
          <a:lstStyle/>
          <a:p>
            <a:endParaRPr lang="zh-CN" altLang="en-US"/>
          </a:p>
        </p:txBody>
      </p:sp>
      <p:sp>
        <p:nvSpPr>
          <p:cNvPr id="12308" name="TextBox 29"/>
          <p:cNvSpPr>
            <a:spLocks noChangeArrowheads="1"/>
          </p:cNvSpPr>
          <p:nvPr/>
        </p:nvSpPr>
        <p:spPr bwMode="auto">
          <a:xfrm>
            <a:off x="1139825" y="169227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09" name="TextBox 29"/>
          <p:cNvSpPr>
            <a:spLocks noChangeArrowheads="1"/>
          </p:cNvSpPr>
          <p:nvPr/>
        </p:nvSpPr>
        <p:spPr bwMode="auto">
          <a:xfrm>
            <a:off x="1139825" y="267017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10" name="TextBox 29"/>
          <p:cNvSpPr>
            <a:spLocks noChangeArrowheads="1"/>
          </p:cNvSpPr>
          <p:nvPr/>
        </p:nvSpPr>
        <p:spPr bwMode="auto">
          <a:xfrm>
            <a:off x="1139825" y="364807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12311" name="TextBox 29"/>
          <p:cNvSpPr>
            <a:spLocks noChangeArrowheads="1"/>
          </p:cNvSpPr>
          <p:nvPr/>
        </p:nvSpPr>
        <p:spPr bwMode="auto">
          <a:xfrm>
            <a:off x="1139825" y="462597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ct val="0"/>
              </a:spcBef>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角圆角矩形 2"/>
          <p:cNvSpPr/>
          <p:nvPr/>
        </p:nvSpPr>
        <p:spPr>
          <a:xfrm flipH="1">
            <a:off x="4017052" y="1653703"/>
            <a:ext cx="1630683" cy="1630683"/>
          </a:xfrm>
          <a:prstGeom prst="round2DiagRect">
            <a:avLst>
              <a:gd name="adj1" fmla="val 31271"/>
              <a:gd name="adj2"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对角圆角矩形 3"/>
          <p:cNvSpPr/>
          <p:nvPr/>
        </p:nvSpPr>
        <p:spPr>
          <a:xfrm flipH="1">
            <a:off x="4219651" y="1745119"/>
            <a:ext cx="1630683" cy="1630683"/>
          </a:xfrm>
          <a:prstGeom prst="round2DiagRect">
            <a:avLst>
              <a:gd name="adj1" fmla="val 31271"/>
              <a:gd name="adj2" fmla="val 0"/>
            </a:avLst>
          </a:prstGeom>
          <a:solidFill>
            <a:srgbClr val="C8181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latin typeface="微软雅黑" panose="020B0503020204020204" pitchFamily="34" charset="-122"/>
              </a:rPr>
              <a:t>标题</a:t>
            </a:r>
            <a:endParaRPr lang="zh-CN" altLang="en-US" sz="2400" dirty="0">
              <a:latin typeface="微软雅黑" panose="020B0503020204020204" pitchFamily="34" charset="-122"/>
            </a:endParaRPr>
          </a:p>
        </p:txBody>
      </p:sp>
      <p:sp>
        <p:nvSpPr>
          <p:cNvPr id="5" name="对角圆角矩形 4"/>
          <p:cNvSpPr/>
          <p:nvPr/>
        </p:nvSpPr>
        <p:spPr>
          <a:xfrm>
            <a:off x="6164118" y="1653703"/>
            <a:ext cx="1630683" cy="1630683"/>
          </a:xfrm>
          <a:prstGeom prst="round2DiagRect">
            <a:avLst>
              <a:gd name="adj1" fmla="val 31271"/>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对角圆角矩形 5"/>
          <p:cNvSpPr/>
          <p:nvPr/>
        </p:nvSpPr>
        <p:spPr>
          <a:xfrm>
            <a:off x="5963988" y="1745119"/>
            <a:ext cx="1630683" cy="1630683"/>
          </a:xfrm>
          <a:prstGeom prst="round2DiagRect">
            <a:avLst>
              <a:gd name="adj1" fmla="val 31271"/>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latin typeface="微软雅黑" panose="020B0503020204020204" pitchFamily="34" charset="-122"/>
              </a:rPr>
              <a:t>标题</a:t>
            </a:r>
            <a:endParaRPr lang="zh-CN" altLang="en-US" sz="2400" dirty="0">
              <a:latin typeface="微软雅黑" panose="020B0503020204020204" pitchFamily="34" charset="-122"/>
            </a:endParaRPr>
          </a:p>
        </p:txBody>
      </p:sp>
      <p:sp>
        <p:nvSpPr>
          <p:cNvPr id="7" name="对角圆角矩形 6"/>
          <p:cNvSpPr/>
          <p:nvPr/>
        </p:nvSpPr>
        <p:spPr>
          <a:xfrm flipH="1" flipV="1">
            <a:off x="4017052" y="3583343"/>
            <a:ext cx="1630683" cy="1630683"/>
          </a:xfrm>
          <a:prstGeom prst="round2DiagRect">
            <a:avLst>
              <a:gd name="adj1" fmla="val 31271"/>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对角圆角矩形 7"/>
          <p:cNvSpPr/>
          <p:nvPr/>
        </p:nvSpPr>
        <p:spPr>
          <a:xfrm flipV="1">
            <a:off x="6164118" y="3583343"/>
            <a:ext cx="1630683" cy="1630683"/>
          </a:xfrm>
          <a:prstGeom prst="round2DiagRect">
            <a:avLst>
              <a:gd name="adj1" fmla="val 31271"/>
              <a:gd name="adj2"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任意多边形 8"/>
          <p:cNvSpPr/>
          <p:nvPr/>
        </p:nvSpPr>
        <p:spPr>
          <a:xfrm>
            <a:off x="5963988" y="3491927"/>
            <a:ext cx="1630683" cy="1630683"/>
          </a:xfrm>
          <a:custGeom>
            <a:avLst/>
            <a:gdLst>
              <a:gd name="connsiteX0" fmla="*/ 0 w 1047750"/>
              <a:gd name="connsiteY0" fmla="*/ 0 h 1047750"/>
              <a:gd name="connsiteX1" fmla="*/ 720108 w 1047750"/>
              <a:gd name="connsiteY1" fmla="*/ 0 h 1047750"/>
              <a:gd name="connsiteX2" fmla="*/ 1047750 w 1047750"/>
              <a:gd name="connsiteY2" fmla="*/ 327642 h 1047750"/>
              <a:gd name="connsiteX3" fmla="*/ 1047750 w 1047750"/>
              <a:gd name="connsiteY3" fmla="*/ 1047750 h 1047750"/>
              <a:gd name="connsiteX4" fmla="*/ 327642 w 1047750"/>
              <a:gd name="connsiteY4" fmla="*/ 1047750 h 1047750"/>
              <a:gd name="connsiteX5" fmla="*/ 0 w 1047750"/>
              <a:gd name="connsiteY5" fmla="*/ 720108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0" h="1047750">
                <a:moveTo>
                  <a:pt x="0" y="0"/>
                </a:moveTo>
                <a:lnTo>
                  <a:pt x="720108" y="0"/>
                </a:lnTo>
                <a:cubicBezTo>
                  <a:pt x="901060" y="0"/>
                  <a:pt x="1047750" y="146690"/>
                  <a:pt x="1047750" y="327642"/>
                </a:cubicBezTo>
                <a:lnTo>
                  <a:pt x="1047750" y="1047750"/>
                </a:lnTo>
                <a:lnTo>
                  <a:pt x="327642" y="1047750"/>
                </a:lnTo>
                <a:cubicBezTo>
                  <a:pt x="146690" y="1047750"/>
                  <a:pt x="0" y="901060"/>
                  <a:pt x="0" y="720108"/>
                </a:cubicBezTo>
                <a:close/>
              </a:path>
            </a:pathLst>
          </a:custGeom>
          <a:solidFill>
            <a:srgbClr val="C8181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latin typeface="微软雅黑" panose="020B0503020204020204" pitchFamily="34" charset="-122"/>
              </a:rPr>
              <a:t>标题</a:t>
            </a:r>
            <a:endParaRPr lang="zh-CN" altLang="en-US" sz="2400" dirty="0">
              <a:latin typeface="微软雅黑" panose="020B0503020204020204" pitchFamily="34" charset="-122"/>
            </a:endParaRPr>
          </a:p>
        </p:txBody>
      </p:sp>
      <p:sp>
        <p:nvSpPr>
          <p:cNvPr id="10" name="任意多边形 9"/>
          <p:cNvSpPr/>
          <p:nvPr/>
        </p:nvSpPr>
        <p:spPr>
          <a:xfrm>
            <a:off x="4219651" y="3491927"/>
            <a:ext cx="1630683" cy="1630683"/>
          </a:xfrm>
          <a:custGeom>
            <a:avLst/>
            <a:gdLst>
              <a:gd name="connsiteX0" fmla="*/ 327642 w 1047750"/>
              <a:gd name="connsiteY0" fmla="*/ 0 h 1047750"/>
              <a:gd name="connsiteX1" fmla="*/ 1047750 w 1047750"/>
              <a:gd name="connsiteY1" fmla="*/ 0 h 1047750"/>
              <a:gd name="connsiteX2" fmla="*/ 1047750 w 1047750"/>
              <a:gd name="connsiteY2" fmla="*/ 720108 h 1047750"/>
              <a:gd name="connsiteX3" fmla="*/ 720108 w 1047750"/>
              <a:gd name="connsiteY3" fmla="*/ 1047750 h 1047750"/>
              <a:gd name="connsiteX4" fmla="*/ 0 w 1047750"/>
              <a:gd name="connsiteY4" fmla="*/ 1047750 h 1047750"/>
              <a:gd name="connsiteX5" fmla="*/ 0 w 1047750"/>
              <a:gd name="connsiteY5" fmla="*/ 327642 h 1047750"/>
              <a:gd name="connsiteX6" fmla="*/ 327642 w 1047750"/>
              <a:gd name="connsiteY6" fmla="*/ 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0" h="1047750">
                <a:moveTo>
                  <a:pt x="327642" y="0"/>
                </a:moveTo>
                <a:lnTo>
                  <a:pt x="1047750" y="0"/>
                </a:lnTo>
                <a:lnTo>
                  <a:pt x="1047750" y="720108"/>
                </a:lnTo>
                <a:cubicBezTo>
                  <a:pt x="1047750" y="901060"/>
                  <a:pt x="901060" y="1047750"/>
                  <a:pt x="720108" y="1047750"/>
                </a:cubicBezTo>
                <a:lnTo>
                  <a:pt x="0" y="1047750"/>
                </a:lnTo>
                <a:lnTo>
                  <a:pt x="0" y="327642"/>
                </a:lnTo>
                <a:cubicBezTo>
                  <a:pt x="0" y="146690"/>
                  <a:pt x="146690" y="0"/>
                  <a:pt x="327642"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latin typeface="微软雅黑" panose="020B0503020204020204" pitchFamily="34" charset="-122"/>
              </a:rPr>
              <a:t>标题</a:t>
            </a:r>
            <a:endParaRPr lang="zh-CN" altLang="en-US" sz="2400" dirty="0">
              <a:latin typeface="微软雅黑" panose="020B0503020204020204" pitchFamily="34" charset="-122"/>
            </a:endParaRPr>
          </a:p>
        </p:txBody>
      </p:sp>
      <p:sp>
        <p:nvSpPr>
          <p:cNvPr id="11" name="文本框 10"/>
          <p:cNvSpPr txBox="1"/>
          <p:nvPr/>
        </p:nvSpPr>
        <p:spPr>
          <a:xfrm>
            <a:off x="7994931" y="2004283"/>
            <a:ext cx="1982254" cy="738664"/>
          </a:xfrm>
          <a:prstGeom prst="rect">
            <a:avLst/>
          </a:prstGeom>
          <a:noFill/>
        </p:spPr>
        <p:txBody>
          <a:bodyPr wrap="square">
            <a:spAutoFit/>
          </a:bodyPr>
          <a:lstStyle/>
          <a:p>
            <a:pPr algn="r" eaLnBrk="1" fontAlgn="auto" hangingPunct="1">
              <a:spcBef>
                <a:spcPts val="0"/>
              </a:spcBef>
              <a:spcAft>
                <a:spcPts val="0"/>
              </a:spcAft>
              <a:defRPr/>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此处输入小标题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994931" y="4020400"/>
            <a:ext cx="1982254" cy="738664"/>
          </a:xfrm>
          <a:prstGeom prst="rect">
            <a:avLst/>
          </a:prstGeom>
          <a:noFill/>
        </p:spPr>
        <p:txBody>
          <a:bodyPr wrap="square">
            <a:spAutoFit/>
          </a:bodyPr>
          <a:lstStyle/>
          <a:p>
            <a:pPr algn="r" eaLnBrk="1" fontAlgn="auto" hangingPunct="1">
              <a:spcBef>
                <a:spcPts val="0"/>
              </a:spcBef>
              <a:spcAft>
                <a:spcPts val="0"/>
              </a:spcAft>
              <a:defRPr/>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此处输入小标题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855161" y="1997797"/>
            <a:ext cx="2161890" cy="738664"/>
          </a:xfrm>
          <a:prstGeom prst="rect">
            <a:avLst/>
          </a:prstGeom>
          <a:noFill/>
        </p:spPr>
        <p:txBody>
          <a:bodyPr wrap="square">
            <a:spAutoFit/>
          </a:bodyPr>
          <a:lstStyle/>
          <a:p>
            <a:pPr eaLnBrk="1" fontAlgn="auto" hangingPunct="1">
              <a:spcBef>
                <a:spcPts val="0"/>
              </a:spcBef>
              <a:spcAft>
                <a:spcPts val="0"/>
              </a:spcAft>
              <a:defRPr/>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此处输入小标题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855161" y="4013914"/>
            <a:ext cx="2161890" cy="738664"/>
          </a:xfrm>
          <a:prstGeom prst="rect">
            <a:avLst/>
          </a:prstGeom>
          <a:noFill/>
        </p:spPr>
        <p:txBody>
          <a:bodyPr wrap="square">
            <a:spAutoFit/>
          </a:bodyPr>
          <a:lstStyle/>
          <a:p>
            <a:pPr eaLnBrk="1" fontAlgn="auto" hangingPunct="1">
              <a:spcBef>
                <a:spcPts val="0"/>
              </a:spcBef>
              <a:spcAft>
                <a:spcPts val="0"/>
              </a:spcAft>
              <a:defRPr/>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此处输入小标题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4062</Words>
  <Application>WPS 演示</Application>
  <PresentationFormat>自定义</PresentationFormat>
  <Paragraphs>707</Paragraphs>
  <Slides>36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36</vt:i4>
      </vt:variant>
    </vt:vector>
  </HeadingPairs>
  <TitlesOfParts>
    <vt:vector size="51" baseType="lpstr">
      <vt:lpstr>Arial</vt:lpstr>
      <vt:lpstr>宋体</vt:lpstr>
      <vt:lpstr>Wingdings</vt:lpstr>
      <vt:lpstr>Calibri Light</vt:lpstr>
      <vt:lpstr>Calibri</vt:lpstr>
      <vt:lpstr>微软雅黑</vt:lpstr>
      <vt:lpstr>Wide Latin</vt:lpstr>
      <vt:lpstr>★日文毛笔</vt:lpstr>
      <vt:lpstr>AntsyPants</vt:lpstr>
      <vt:lpstr>华文行楷</vt:lpstr>
      <vt:lpstr>Franklin Gothic Book</vt:lpstr>
      <vt:lpstr>Arial Unicode MS</vt:lpstr>
      <vt:lpstr>Helvetica</vt:lpstr>
      <vt:lpstr>娘气屌丝帮手机字体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向阳花儿PPT</dc:creator>
  <cp:lastModifiedBy>Administrator</cp:lastModifiedBy>
  <cp:revision>248</cp:revision>
  <dcterms:created xsi:type="dcterms:W3CDTF">2014-08-08T03:06:00Z</dcterms:created>
  <dcterms:modified xsi:type="dcterms:W3CDTF">2016-08-02T01:16:08Z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