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2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7"/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6" name="Freeform 16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87 w 1692"/>
                <a:gd name="T1" fmla="*/ 193 h 2586"/>
                <a:gd name="T2" fmla="*/ 240 w 1692"/>
                <a:gd name="T3" fmla="*/ 157 h 2586"/>
                <a:gd name="T4" fmla="*/ 325 w 1692"/>
                <a:gd name="T5" fmla="*/ 180 h 2586"/>
                <a:gd name="T6" fmla="*/ 312 w 1692"/>
                <a:gd name="T7" fmla="*/ 333 h 2586"/>
                <a:gd name="T8" fmla="*/ 204 w 1692"/>
                <a:gd name="T9" fmla="*/ 436 h 2586"/>
                <a:gd name="T10" fmla="*/ 163 w 1692"/>
                <a:gd name="T11" fmla="*/ 535 h 2586"/>
                <a:gd name="T12" fmla="*/ 213 w 1692"/>
                <a:gd name="T13" fmla="*/ 722 h 2586"/>
                <a:gd name="T14" fmla="*/ 237 w 1692"/>
                <a:gd name="T15" fmla="*/ 719 h 2586"/>
                <a:gd name="T16" fmla="*/ 246 w 1692"/>
                <a:gd name="T17" fmla="*/ 679 h 2586"/>
                <a:gd name="T18" fmla="*/ 358 w 1692"/>
                <a:gd name="T19" fmla="*/ 865 h 2586"/>
                <a:gd name="T20" fmla="*/ 487 w 1692"/>
                <a:gd name="T21" fmla="*/ 899 h 2586"/>
                <a:gd name="T22" fmla="*/ 595 w 1692"/>
                <a:gd name="T23" fmla="*/ 1012 h 2586"/>
                <a:gd name="T24" fmla="*/ 639 w 1692"/>
                <a:gd name="T25" fmla="*/ 1066 h 2586"/>
                <a:gd name="T26" fmla="*/ 577 w 1692"/>
                <a:gd name="T27" fmla="*/ 1205 h 2586"/>
                <a:gd name="T28" fmla="*/ 686 w 1692"/>
                <a:gd name="T29" fmla="*/ 1335 h 2586"/>
                <a:gd name="T30" fmla="*/ 774 w 1692"/>
                <a:gd name="T31" fmla="*/ 1515 h 2586"/>
                <a:gd name="T32" fmla="*/ 819 w 1692"/>
                <a:gd name="T33" fmla="*/ 1731 h 2586"/>
                <a:gd name="T34" fmla="*/ 894 w 1692"/>
                <a:gd name="T35" fmla="*/ 1904 h 2586"/>
                <a:gd name="T36" fmla="*/ 958 w 1692"/>
                <a:gd name="T37" fmla="*/ 1889 h 2586"/>
                <a:gd name="T38" fmla="*/ 932 w 1692"/>
                <a:gd name="T39" fmla="*/ 1794 h 2586"/>
                <a:gd name="T40" fmla="*/ 964 w 1692"/>
                <a:gd name="T41" fmla="*/ 1728 h 2586"/>
                <a:gd name="T42" fmla="*/ 1024 w 1692"/>
                <a:gd name="T43" fmla="*/ 1670 h 2586"/>
                <a:gd name="T44" fmla="*/ 1084 w 1692"/>
                <a:gd name="T45" fmla="*/ 1556 h 2586"/>
                <a:gd name="T46" fmla="*/ 1174 w 1692"/>
                <a:gd name="T47" fmla="*/ 1461 h 2586"/>
                <a:gd name="T48" fmla="*/ 1215 w 1692"/>
                <a:gd name="T49" fmla="*/ 1308 h 2586"/>
                <a:gd name="T50" fmla="*/ 1162 w 1692"/>
                <a:gd name="T51" fmla="*/ 1153 h 2586"/>
                <a:gd name="T52" fmla="*/ 1030 w 1692"/>
                <a:gd name="T53" fmla="*/ 1057 h 2586"/>
                <a:gd name="T54" fmla="*/ 827 w 1692"/>
                <a:gd name="T55" fmla="*/ 959 h 2586"/>
                <a:gd name="T56" fmla="*/ 729 w 1692"/>
                <a:gd name="T57" fmla="*/ 944 h 2586"/>
                <a:gd name="T58" fmla="*/ 677 w 1692"/>
                <a:gd name="T59" fmla="*/ 950 h 2586"/>
                <a:gd name="T60" fmla="*/ 595 w 1692"/>
                <a:gd name="T61" fmla="*/ 980 h 2586"/>
                <a:gd name="T62" fmla="*/ 568 w 1692"/>
                <a:gd name="T63" fmla="*/ 880 h 2586"/>
                <a:gd name="T64" fmla="*/ 551 w 1692"/>
                <a:gd name="T65" fmla="*/ 796 h 2586"/>
                <a:gd name="T66" fmla="*/ 473 w 1692"/>
                <a:gd name="T67" fmla="*/ 827 h 2586"/>
                <a:gd name="T68" fmla="*/ 425 w 1692"/>
                <a:gd name="T69" fmla="*/ 712 h 2586"/>
                <a:gd name="T70" fmla="*/ 554 w 1692"/>
                <a:gd name="T71" fmla="*/ 683 h 2586"/>
                <a:gd name="T72" fmla="*/ 631 w 1692"/>
                <a:gd name="T73" fmla="*/ 679 h 2586"/>
                <a:gd name="T74" fmla="*/ 671 w 1692"/>
                <a:gd name="T75" fmla="*/ 674 h 2586"/>
                <a:gd name="T76" fmla="*/ 792 w 1692"/>
                <a:gd name="T77" fmla="*/ 562 h 2586"/>
                <a:gd name="T78" fmla="*/ 887 w 1692"/>
                <a:gd name="T79" fmla="*/ 508 h 2586"/>
                <a:gd name="T80" fmla="*/ 957 w 1692"/>
                <a:gd name="T81" fmla="*/ 477 h 2586"/>
                <a:gd name="T82" fmla="*/ 1003 w 1692"/>
                <a:gd name="T83" fmla="*/ 403 h 2586"/>
                <a:gd name="T84" fmla="*/ 964 w 1692"/>
                <a:gd name="T85" fmla="*/ 384 h 2586"/>
                <a:gd name="T86" fmla="*/ 1143 w 1692"/>
                <a:gd name="T87" fmla="*/ 342 h 2586"/>
                <a:gd name="T88" fmla="*/ 1053 w 1692"/>
                <a:gd name="T89" fmla="*/ 256 h 2586"/>
                <a:gd name="T90" fmla="*/ 994 w 1692"/>
                <a:gd name="T91" fmla="*/ 198 h 2586"/>
                <a:gd name="T92" fmla="*/ 915 w 1692"/>
                <a:gd name="T93" fmla="*/ 273 h 2586"/>
                <a:gd name="T94" fmla="*/ 831 w 1692"/>
                <a:gd name="T95" fmla="*/ 333 h 2586"/>
                <a:gd name="T96" fmla="*/ 765 w 1692"/>
                <a:gd name="T97" fmla="*/ 228 h 2586"/>
                <a:gd name="T98" fmla="*/ 908 w 1692"/>
                <a:gd name="T99" fmla="*/ 180 h 2586"/>
                <a:gd name="T100" fmla="*/ 948 w 1692"/>
                <a:gd name="T101" fmla="*/ 148 h 2586"/>
                <a:gd name="T102" fmla="*/ 994 w 1692"/>
                <a:gd name="T103" fmla="*/ 129 h 2586"/>
                <a:gd name="T104" fmla="*/ 963 w 1692"/>
                <a:gd name="T105" fmla="*/ 108 h 2586"/>
                <a:gd name="T106" fmla="*/ 945 w 1692"/>
                <a:gd name="T107" fmla="*/ 90 h 2586"/>
                <a:gd name="T108" fmla="*/ 900 w 1692"/>
                <a:gd name="T109" fmla="*/ 76 h 2586"/>
                <a:gd name="T110" fmla="*/ 828 w 1692"/>
                <a:gd name="T111" fmla="*/ 102 h 2586"/>
                <a:gd name="T112" fmla="*/ 711 w 1692"/>
                <a:gd name="T113" fmla="*/ 90 h 2586"/>
                <a:gd name="T114" fmla="*/ 412 w 1692"/>
                <a:gd name="T115" fmla="*/ 0 h 2586"/>
                <a:gd name="T116" fmla="*/ 258 w 1692"/>
                <a:gd name="T117" fmla="*/ 24 h 2586"/>
                <a:gd name="T118" fmla="*/ 217 w 1692"/>
                <a:gd name="T119" fmla="*/ 76 h 2586"/>
                <a:gd name="T120" fmla="*/ 96 w 1692"/>
                <a:gd name="T121" fmla="*/ 130 h 2586"/>
                <a:gd name="T122" fmla="*/ 96 w 1692"/>
                <a:gd name="T123" fmla="*/ 162 h 2586"/>
                <a:gd name="T124" fmla="*/ 1 w 1692"/>
                <a:gd name="T125" fmla="*/ 189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2 w 46"/>
                <a:gd name="T1" fmla="*/ 3 h 38"/>
                <a:gd name="T2" fmla="*/ 0 w 46"/>
                <a:gd name="T3" fmla="*/ 16 h 38"/>
                <a:gd name="T4" fmla="*/ 16 w 46"/>
                <a:gd name="T5" fmla="*/ 28 h 38"/>
                <a:gd name="T6" fmla="*/ 34 w 46"/>
                <a:gd name="T7" fmla="*/ 19 h 38"/>
                <a:gd name="T8" fmla="*/ 22 w 46"/>
                <a:gd name="T9" fmla="*/ 0 h 38"/>
                <a:gd name="T10" fmla="*/ 12 w 46"/>
                <a:gd name="T11" fmla="*/ 3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9 w 52"/>
                <a:gd name="T1" fmla="*/ 0 h 44"/>
                <a:gd name="T2" fmla="*/ 20 w 52"/>
                <a:gd name="T3" fmla="*/ 32 h 44"/>
                <a:gd name="T4" fmla="*/ 32 w 52"/>
                <a:gd name="T5" fmla="*/ 31 h 44"/>
                <a:gd name="T6" fmla="*/ 29 w 52"/>
                <a:gd name="T7" fmla="*/ 12 h 44"/>
                <a:gd name="T8" fmla="*/ 20 w 52"/>
                <a:gd name="T9" fmla="*/ 1 h 44"/>
                <a:gd name="T10" fmla="*/ 9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73 w 131"/>
                <a:gd name="T1" fmla="*/ 0 h 98"/>
                <a:gd name="T2" fmla="*/ 59 w 131"/>
                <a:gd name="T3" fmla="*/ 6 h 98"/>
                <a:gd name="T4" fmla="*/ 40 w 131"/>
                <a:gd name="T5" fmla="*/ 18 h 98"/>
                <a:gd name="T6" fmla="*/ 29 w 131"/>
                <a:gd name="T7" fmla="*/ 30 h 98"/>
                <a:gd name="T8" fmla="*/ 16 w 131"/>
                <a:gd name="T9" fmla="*/ 39 h 98"/>
                <a:gd name="T10" fmla="*/ 47 w 131"/>
                <a:gd name="T11" fmla="*/ 62 h 98"/>
                <a:gd name="T12" fmla="*/ 59 w 131"/>
                <a:gd name="T13" fmla="*/ 71 h 98"/>
                <a:gd name="T14" fmla="*/ 64 w 131"/>
                <a:gd name="T15" fmla="*/ 69 h 98"/>
                <a:gd name="T16" fmla="*/ 67 w 131"/>
                <a:gd name="T17" fmla="*/ 65 h 98"/>
                <a:gd name="T18" fmla="*/ 73 w 131"/>
                <a:gd name="T19" fmla="*/ 74 h 98"/>
                <a:gd name="T20" fmla="*/ 92 w 131"/>
                <a:gd name="T21" fmla="*/ 65 h 98"/>
                <a:gd name="T22" fmla="*/ 97 w 131"/>
                <a:gd name="T23" fmla="*/ 56 h 98"/>
                <a:gd name="T24" fmla="*/ 76 w 131"/>
                <a:gd name="T25" fmla="*/ 30 h 98"/>
                <a:gd name="T26" fmla="*/ 86 w 131"/>
                <a:gd name="T27" fmla="*/ 18 h 98"/>
                <a:gd name="T28" fmla="*/ 83 w 131"/>
                <a:gd name="T29" fmla="*/ 3 h 98"/>
                <a:gd name="T30" fmla="*/ 73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35 w 212"/>
                <a:gd name="T1" fmla="*/ 9 h 112"/>
                <a:gd name="T2" fmla="*/ 13 w 212"/>
                <a:gd name="T3" fmla="*/ 9 h 112"/>
                <a:gd name="T4" fmla="*/ 4 w 212"/>
                <a:gd name="T5" fmla="*/ 12 h 112"/>
                <a:gd name="T6" fmla="*/ 19 w 212"/>
                <a:gd name="T7" fmla="*/ 39 h 112"/>
                <a:gd name="T8" fmla="*/ 38 w 212"/>
                <a:gd name="T9" fmla="*/ 33 h 112"/>
                <a:gd name="T10" fmla="*/ 69 w 212"/>
                <a:gd name="T11" fmla="*/ 41 h 112"/>
                <a:gd name="T12" fmla="*/ 83 w 212"/>
                <a:gd name="T13" fmla="*/ 45 h 112"/>
                <a:gd name="T14" fmla="*/ 99 w 212"/>
                <a:gd name="T15" fmla="*/ 66 h 112"/>
                <a:gd name="T16" fmla="*/ 105 w 212"/>
                <a:gd name="T17" fmla="*/ 84 h 112"/>
                <a:gd name="T18" fmla="*/ 117 w 212"/>
                <a:gd name="T19" fmla="*/ 75 h 112"/>
                <a:gd name="T20" fmla="*/ 126 w 212"/>
                <a:gd name="T21" fmla="*/ 72 h 112"/>
                <a:gd name="T22" fmla="*/ 139 w 212"/>
                <a:gd name="T23" fmla="*/ 77 h 112"/>
                <a:gd name="T24" fmla="*/ 145 w 212"/>
                <a:gd name="T25" fmla="*/ 60 h 112"/>
                <a:gd name="T26" fmla="*/ 114 w 212"/>
                <a:gd name="T27" fmla="*/ 41 h 112"/>
                <a:gd name="T28" fmla="*/ 78 w 212"/>
                <a:gd name="T29" fmla="*/ 15 h 112"/>
                <a:gd name="T30" fmla="*/ 40 w 212"/>
                <a:gd name="T31" fmla="*/ 20 h 112"/>
                <a:gd name="T32" fmla="*/ 35 w 212"/>
                <a:gd name="T33" fmla="*/ 9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42 w 133"/>
                <a:gd name="T1" fmla="*/ 0 h 54"/>
                <a:gd name="T2" fmla="*/ 32 w 133"/>
                <a:gd name="T3" fmla="*/ 5 h 54"/>
                <a:gd name="T4" fmla="*/ 23 w 133"/>
                <a:gd name="T5" fmla="*/ 23 h 54"/>
                <a:gd name="T6" fmla="*/ 11 w 133"/>
                <a:gd name="T7" fmla="*/ 26 h 54"/>
                <a:gd name="T8" fmla="*/ 2 w 133"/>
                <a:gd name="T9" fmla="*/ 32 h 54"/>
                <a:gd name="T10" fmla="*/ 10 w 133"/>
                <a:gd name="T11" fmla="*/ 41 h 54"/>
                <a:gd name="T12" fmla="*/ 99 w 133"/>
                <a:gd name="T13" fmla="*/ 26 h 54"/>
                <a:gd name="T14" fmla="*/ 92 w 133"/>
                <a:gd name="T15" fmla="*/ 12 h 54"/>
                <a:gd name="T16" fmla="*/ 78 w 133"/>
                <a:gd name="T17" fmla="*/ 6 h 54"/>
                <a:gd name="T18" fmla="*/ 75 w 133"/>
                <a:gd name="T19" fmla="*/ 18 h 54"/>
                <a:gd name="T20" fmla="*/ 66 w 133"/>
                <a:gd name="T21" fmla="*/ 14 h 54"/>
                <a:gd name="T22" fmla="*/ 50 w 133"/>
                <a:gd name="T23" fmla="*/ 11 h 54"/>
                <a:gd name="T24" fmla="*/ 42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1 w 16"/>
                <a:gd name="T1" fmla="*/ 0 h 34"/>
                <a:gd name="T2" fmla="*/ 0 w 16"/>
                <a:gd name="T3" fmla="*/ 10 h 34"/>
                <a:gd name="T4" fmla="*/ 12 w 16"/>
                <a:gd name="T5" fmla="*/ 25 h 34"/>
                <a:gd name="T6" fmla="*/ 9 w 16"/>
                <a:gd name="T7" fmla="*/ 13 h 34"/>
                <a:gd name="T8" fmla="*/ 12 w 16"/>
                <a:gd name="T9" fmla="*/ 4 h 34"/>
                <a:gd name="T10" fmla="*/ 11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48 w 240"/>
                <a:gd name="T1" fmla="*/ 1 h 117"/>
                <a:gd name="T2" fmla="*/ 18 w 240"/>
                <a:gd name="T3" fmla="*/ 23 h 117"/>
                <a:gd name="T4" fmla="*/ 5 w 240"/>
                <a:gd name="T5" fmla="*/ 28 h 117"/>
                <a:gd name="T6" fmla="*/ 0 w 240"/>
                <a:gd name="T7" fmla="*/ 29 h 117"/>
                <a:gd name="T8" fmla="*/ 20 w 240"/>
                <a:gd name="T9" fmla="*/ 44 h 117"/>
                <a:gd name="T10" fmla="*/ 29 w 240"/>
                <a:gd name="T11" fmla="*/ 47 h 117"/>
                <a:gd name="T12" fmla="*/ 51 w 240"/>
                <a:gd name="T13" fmla="*/ 35 h 117"/>
                <a:gd name="T14" fmla="*/ 60 w 240"/>
                <a:gd name="T15" fmla="*/ 32 h 117"/>
                <a:gd name="T16" fmla="*/ 62 w 240"/>
                <a:gd name="T17" fmla="*/ 41 h 117"/>
                <a:gd name="T18" fmla="*/ 48 w 240"/>
                <a:gd name="T19" fmla="*/ 46 h 117"/>
                <a:gd name="T20" fmla="*/ 54 w 240"/>
                <a:gd name="T21" fmla="*/ 55 h 117"/>
                <a:gd name="T22" fmla="*/ 30 w 240"/>
                <a:gd name="T23" fmla="*/ 65 h 117"/>
                <a:gd name="T24" fmla="*/ 53 w 240"/>
                <a:gd name="T25" fmla="*/ 82 h 117"/>
                <a:gd name="T26" fmla="*/ 62 w 240"/>
                <a:gd name="T27" fmla="*/ 85 h 117"/>
                <a:gd name="T28" fmla="*/ 89 w 240"/>
                <a:gd name="T29" fmla="*/ 77 h 117"/>
                <a:gd name="T30" fmla="*/ 113 w 240"/>
                <a:gd name="T31" fmla="*/ 79 h 117"/>
                <a:gd name="T32" fmla="*/ 126 w 240"/>
                <a:gd name="T33" fmla="*/ 88 h 117"/>
                <a:gd name="T34" fmla="*/ 153 w 240"/>
                <a:gd name="T35" fmla="*/ 82 h 117"/>
                <a:gd name="T36" fmla="*/ 168 w 240"/>
                <a:gd name="T37" fmla="*/ 77 h 117"/>
                <a:gd name="T38" fmla="*/ 167 w 240"/>
                <a:gd name="T39" fmla="*/ 58 h 117"/>
                <a:gd name="T40" fmla="*/ 176 w 240"/>
                <a:gd name="T41" fmla="*/ 52 h 117"/>
                <a:gd name="T42" fmla="*/ 179 w 240"/>
                <a:gd name="T43" fmla="*/ 35 h 117"/>
                <a:gd name="T44" fmla="*/ 158 w 240"/>
                <a:gd name="T45" fmla="*/ 43 h 117"/>
                <a:gd name="T46" fmla="*/ 150 w 240"/>
                <a:gd name="T47" fmla="*/ 32 h 117"/>
                <a:gd name="T48" fmla="*/ 129 w 240"/>
                <a:gd name="T49" fmla="*/ 34 h 117"/>
                <a:gd name="T50" fmla="*/ 101 w 240"/>
                <a:gd name="T51" fmla="*/ 7 h 117"/>
                <a:gd name="T52" fmla="*/ 71 w 240"/>
                <a:gd name="T53" fmla="*/ 8 h 117"/>
                <a:gd name="T54" fmla="*/ 62 w 240"/>
                <a:gd name="T55" fmla="*/ 1 h 117"/>
                <a:gd name="T56" fmla="*/ 48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73 w 194"/>
                <a:gd name="T1" fmla="*/ 8 h 80"/>
                <a:gd name="T2" fmla="*/ 10 w 194"/>
                <a:gd name="T3" fmla="*/ 18 h 80"/>
                <a:gd name="T4" fmla="*/ 7 w 194"/>
                <a:gd name="T5" fmla="*/ 26 h 80"/>
                <a:gd name="T6" fmla="*/ 43 w 194"/>
                <a:gd name="T7" fmla="*/ 39 h 80"/>
                <a:gd name="T8" fmla="*/ 102 w 194"/>
                <a:gd name="T9" fmla="*/ 56 h 80"/>
                <a:gd name="T10" fmla="*/ 132 w 194"/>
                <a:gd name="T11" fmla="*/ 51 h 80"/>
                <a:gd name="T12" fmla="*/ 141 w 194"/>
                <a:gd name="T13" fmla="*/ 48 h 80"/>
                <a:gd name="T14" fmla="*/ 132 w 194"/>
                <a:gd name="T15" fmla="*/ 33 h 80"/>
                <a:gd name="T16" fmla="*/ 123 w 194"/>
                <a:gd name="T17" fmla="*/ 27 h 80"/>
                <a:gd name="T18" fmla="*/ 97 w 194"/>
                <a:gd name="T19" fmla="*/ 20 h 80"/>
                <a:gd name="T20" fmla="*/ 73 w 194"/>
                <a:gd name="T21" fmla="*/ 8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50 w 310"/>
                <a:gd name="T1" fmla="*/ 7 h 254"/>
                <a:gd name="T2" fmla="*/ 38 w 310"/>
                <a:gd name="T3" fmla="*/ 17 h 254"/>
                <a:gd name="T4" fmla="*/ 16 w 310"/>
                <a:gd name="T5" fmla="*/ 29 h 254"/>
                <a:gd name="T6" fmla="*/ 40 w 310"/>
                <a:gd name="T7" fmla="*/ 58 h 254"/>
                <a:gd name="T8" fmla="*/ 59 w 310"/>
                <a:gd name="T9" fmla="*/ 64 h 254"/>
                <a:gd name="T10" fmla="*/ 77 w 310"/>
                <a:gd name="T11" fmla="*/ 74 h 254"/>
                <a:gd name="T12" fmla="*/ 95 w 310"/>
                <a:gd name="T13" fmla="*/ 64 h 254"/>
                <a:gd name="T14" fmla="*/ 107 w 310"/>
                <a:gd name="T15" fmla="*/ 76 h 254"/>
                <a:gd name="T16" fmla="*/ 112 w 310"/>
                <a:gd name="T17" fmla="*/ 95 h 254"/>
                <a:gd name="T18" fmla="*/ 86 w 310"/>
                <a:gd name="T19" fmla="*/ 113 h 254"/>
                <a:gd name="T20" fmla="*/ 67 w 310"/>
                <a:gd name="T21" fmla="*/ 129 h 254"/>
                <a:gd name="T22" fmla="*/ 52 w 310"/>
                <a:gd name="T23" fmla="*/ 126 h 254"/>
                <a:gd name="T24" fmla="*/ 43 w 310"/>
                <a:gd name="T25" fmla="*/ 123 h 254"/>
                <a:gd name="T26" fmla="*/ 32 w 310"/>
                <a:gd name="T27" fmla="*/ 140 h 254"/>
                <a:gd name="T28" fmla="*/ 29 w 310"/>
                <a:gd name="T29" fmla="*/ 149 h 254"/>
                <a:gd name="T30" fmla="*/ 55 w 310"/>
                <a:gd name="T31" fmla="*/ 153 h 254"/>
                <a:gd name="T32" fmla="*/ 71 w 310"/>
                <a:gd name="T33" fmla="*/ 152 h 254"/>
                <a:gd name="T34" fmla="*/ 86 w 310"/>
                <a:gd name="T35" fmla="*/ 173 h 254"/>
                <a:gd name="T36" fmla="*/ 95 w 310"/>
                <a:gd name="T37" fmla="*/ 176 h 254"/>
                <a:gd name="T38" fmla="*/ 104 w 310"/>
                <a:gd name="T39" fmla="*/ 179 h 254"/>
                <a:gd name="T40" fmla="*/ 117 w 310"/>
                <a:gd name="T41" fmla="*/ 188 h 254"/>
                <a:gd name="T42" fmla="*/ 136 w 310"/>
                <a:gd name="T43" fmla="*/ 177 h 254"/>
                <a:gd name="T44" fmla="*/ 153 w 310"/>
                <a:gd name="T45" fmla="*/ 176 h 254"/>
                <a:gd name="T46" fmla="*/ 172 w 310"/>
                <a:gd name="T47" fmla="*/ 159 h 254"/>
                <a:gd name="T48" fmla="*/ 169 w 310"/>
                <a:gd name="T49" fmla="*/ 138 h 254"/>
                <a:gd name="T50" fmla="*/ 163 w 310"/>
                <a:gd name="T51" fmla="*/ 129 h 254"/>
                <a:gd name="T52" fmla="*/ 175 w 310"/>
                <a:gd name="T53" fmla="*/ 125 h 254"/>
                <a:gd name="T54" fmla="*/ 184 w 310"/>
                <a:gd name="T55" fmla="*/ 137 h 254"/>
                <a:gd name="T56" fmla="*/ 186 w 310"/>
                <a:gd name="T57" fmla="*/ 147 h 254"/>
                <a:gd name="T58" fmla="*/ 196 w 310"/>
                <a:gd name="T59" fmla="*/ 144 h 254"/>
                <a:gd name="T60" fmla="*/ 228 w 310"/>
                <a:gd name="T61" fmla="*/ 126 h 254"/>
                <a:gd name="T62" fmla="*/ 220 w 310"/>
                <a:gd name="T63" fmla="*/ 110 h 254"/>
                <a:gd name="T64" fmla="*/ 195 w 310"/>
                <a:gd name="T65" fmla="*/ 92 h 254"/>
                <a:gd name="T66" fmla="*/ 199 w 310"/>
                <a:gd name="T67" fmla="*/ 80 h 254"/>
                <a:gd name="T68" fmla="*/ 208 w 310"/>
                <a:gd name="T69" fmla="*/ 77 h 254"/>
                <a:gd name="T70" fmla="*/ 190 w 310"/>
                <a:gd name="T71" fmla="*/ 47 h 254"/>
                <a:gd name="T72" fmla="*/ 175 w 310"/>
                <a:gd name="T73" fmla="*/ 44 h 254"/>
                <a:gd name="T74" fmla="*/ 166 w 310"/>
                <a:gd name="T75" fmla="*/ 41 h 254"/>
                <a:gd name="T76" fmla="*/ 151 w 310"/>
                <a:gd name="T77" fmla="*/ 25 h 254"/>
                <a:gd name="T78" fmla="*/ 117 w 310"/>
                <a:gd name="T79" fmla="*/ 34 h 254"/>
                <a:gd name="T80" fmla="*/ 126 w 310"/>
                <a:gd name="T81" fmla="*/ 19 h 254"/>
                <a:gd name="T82" fmla="*/ 104 w 310"/>
                <a:gd name="T83" fmla="*/ 13 h 254"/>
                <a:gd name="T84" fmla="*/ 89 w 310"/>
                <a:gd name="T85" fmla="*/ 14 h 254"/>
                <a:gd name="T86" fmla="*/ 50 w 310"/>
                <a:gd name="T87" fmla="*/ 7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19 w 59"/>
                <a:gd name="T1" fmla="*/ 0 h 50"/>
                <a:gd name="T2" fmla="*/ 0 w 59"/>
                <a:gd name="T3" fmla="*/ 7 h 50"/>
                <a:gd name="T4" fmla="*/ 22 w 59"/>
                <a:gd name="T5" fmla="*/ 30 h 50"/>
                <a:gd name="T6" fmla="*/ 36 w 59"/>
                <a:gd name="T7" fmla="*/ 37 h 50"/>
                <a:gd name="T8" fmla="*/ 43 w 59"/>
                <a:gd name="T9" fmla="*/ 21 h 50"/>
                <a:gd name="T10" fmla="*/ 33 w 59"/>
                <a:gd name="T11" fmla="*/ 6 h 50"/>
                <a:gd name="T12" fmla="*/ 19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33 w 86"/>
                <a:gd name="T1" fmla="*/ 5 h 57"/>
                <a:gd name="T2" fmla="*/ 18 w 86"/>
                <a:gd name="T3" fmla="*/ 18 h 57"/>
                <a:gd name="T4" fmla="*/ 3 w 86"/>
                <a:gd name="T5" fmla="*/ 20 h 57"/>
                <a:gd name="T6" fmla="*/ 12 w 86"/>
                <a:gd name="T7" fmla="*/ 42 h 57"/>
                <a:gd name="T8" fmla="*/ 56 w 86"/>
                <a:gd name="T9" fmla="*/ 26 h 57"/>
                <a:gd name="T10" fmla="*/ 65 w 86"/>
                <a:gd name="T11" fmla="*/ 13 h 57"/>
                <a:gd name="T12" fmla="*/ 42 w 86"/>
                <a:gd name="T13" fmla="*/ 5 h 57"/>
                <a:gd name="T14" fmla="*/ 33 w 86"/>
                <a:gd name="T15" fmla="*/ 5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30 w 73"/>
                <a:gd name="T1" fmla="*/ 0 h 34"/>
                <a:gd name="T2" fmla="*/ 7 w 73"/>
                <a:gd name="T3" fmla="*/ 12 h 34"/>
                <a:gd name="T4" fmla="*/ 18 w 73"/>
                <a:gd name="T5" fmla="*/ 25 h 34"/>
                <a:gd name="T6" fmla="*/ 38 w 73"/>
                <a:gd name="T7" fmla="*/ 21 h 34"/>
                <a:gd name="T8" fmla="*/ 47 w 73"/>
                <a:gd name="T9" fmla="*/ 15 h 34"/>
                <a:gd name="T10" fmla="*/ 3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44 w 85"/>
                <a:gd name="T1" fmla="*/ 8 h 45"/>
                <a:gd name="T2" fmla="*/ 21 w 85"/>
                <a:gd name="T3" fmla="*/ 3 h 45"/>
                <a:gd name="T4" fmla="*/ 0 w 85"/>
                <a:gd name="T5" fmla="*/ 14 h 45"/>
                <a:gd name="T6" fmla="*/ 30 w 85"/>
                <a:gd name="T7" fmla="*/ 24 h 45"/>
                <a:gd name="T8" fmla="*/ 48 w 85"/>
                <a:gd name="T9" fmla="*/ 30 h 45"/>
                <a:gd name="T10" fmla="*/ 63 w 85"/>
                <a:gd name="T11" fmla="*/ 14 h 45"/>
                <a:gd name="T12" fmla="*/ 62 w 85"/>
                <a:gd name="T13" fmla="*/ 5 h 45"/>
                <a:gd name="T14" fmla="*/ 48 w 85"/>
                <a:gd name="T15" fmla="*/ 0 h 45"/>
                <a:gd name="T16" fmla="*/ 44 w 85"/>
                <a:gd name="T17" fmla="*/ 8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2 w 58"/>
                <a:gd name="T1" fmla="*/ 3 h 31"/>
                <a:gd name="T2" fmla="*/ 0 w 58"/>
                <a:gd name="T3" fmla="*/ 14 h 31"/>
                <a:gd name="T4" fmla="*/ 15 w 58"/>
                <a:gd name="T5" fmla="*/ 22 h 31"/>
                <a:gd name="T6" fmla="*/ 21 w 58"/>
                <a:gd name="T7" fmla="*/ 15 h 31"/>
                <a:gd name="T8" fmla="*/ 39 w 58"/>
                <a:gd name="T9" fmla="*/ 9 h 31"/>
                <a:gd name="T10" fmla="*/ 33 w 58"/>
                <a:gd name="T11" fmla="*/ 0 h 31"/>
                <a:gd name="T12" fmla="*/ 12 w 58"/>
                <a:gd name="T13" fmla="*/ 3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29 w 152"/>
                <a:gd name="T1" fmla="*/ 0 h 102"/>
                <a:gd name="T2" fmla="*/ 11 w 152"/>
                <a:gd name="T3" fmla="*/ 5 h 102"/>
                <a:gd name="T4" fmla="*/ 3 w 152"/>
                <a:gd name="T5" fmla="*/ 29 h 102"/>
                <a:gd name="T6" fmla="*/ 9 w 152"/>
                <a:gd name="T7" fmla="*/ 42 h 102"/>
                <a:gd name="T8" fmla="*/ 0 w 152"/>
                <a:gd name="T9" fmla="*/ 54 h 102"/>
                <a:gd name="T10" fmla="*/ 42 w 152"/>
                <a:gd name="T11" fmla="*/ 65 h 102"/>
                <a:gd name="T12" fmla="*/ 62 w 152"/>
                <a:gd name="T13" fmla="*/ 69 h 102"/>
                <a:gd name="T14" fmla="*/ 114 w 152"/>
                <a:gd name="T15" fmla="*/ 65 h 102"/>
                <a:gd name="T16" fmla="*/ 57 w 152"/>
                <a:gd name="T17" fmla="*/ 53 h 102"/>
                <a:gd name="T18" fmla="*/ 41 w 152"/>
                <a:gd name="T19" fmla="*/ 47 h 102"/>
                <a:gd name="T20" fmla="*/ 33 w 152"/>
                <a:gd name="T21" fmla="*/ 39 h 102"/>
                <a:gd name="T22" fmla="*/ 38 w 152"/>
                <a:gd name="T23" fmla="*/ 26 h 102"/>
                <a:gd name="T24" fmla="*/ 29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25 w 34"/>
                <a:gd name="T1" fmla="*/ 0 h 20"/>
                <a:gd name="T2" fmla="*/ 18 w 34"/>
                <a:gd name="T3" fmla="*/ 15 h 20"/>
                <a:gd name="T4" fmla="*/ 3 w 34"/>
                <a:gd name="T5" fmla="*/ 14 h 20"/>
                <a:gd name="T6" fmla="*/ 3 w 34"/>
                <a:gd name="T7" fmla="*/ 5 h 20"/>
                <a:gd name="T8" fmla="*/ 25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2 w 21"/>
                <a:gd name="T1" fmla="*/ 0 h 16"/>
                <a:gd name="T2" fmla="*/ 9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1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1 w 929"/>
                <a:gd name="T1" fmla="*/ 42 h 462"/>
                <a:gd name="T2" fmla="*/ 4 w 929"/>
                <a:gd name="T3" fmla="*/ 69 h 462"/>
                <a:gd name="T4" fmla="*/ 27 w 929"/>
                <a:gd name="T5" fmla="*/ 75 h 462"/>
                <a:gd name="T6" fmla="*/ 12 w 929"/>
                <a:gd name="T7" fmla="*/ 87 h 462"/>
                <a:gd name="T8" fmla="*/ 78 w 929"/>
                <a:gd name="T9" fmla="*/ 102 h 462"/>
                <a:gd name="T10" fmla="*/ 106 w 929"/>
                <a:gd name="T11" fmla="*/ 97 h 462"/>
                <a:gd name="T12" fmla="*/ 187 w 929"/>
                <a:gd name="T13" fmla="*/ 58 h 462"/>
                <a:gd name="T14" fmla="*/ 225 w 929"/>
                <a:gd name="T15" fmla="*/ 49 h 462"/>
                <a:gd name="T16" fmla="*/ 243 w 929"/>
                <a:gd name="T17" fmla="*/ 60 h 462"/>
                <a:gd name="T18" fmla="*/ 204 w 929"/>
                <a:gd name="T19" fmla="*/ 66 h 462"/>
                <a:gd name="T20" fmla="*/ 181 w 929"/>
                <a:gd name="T21" fmla="*/ 84 h 462"/>
                <a:gd name="T22" fmla="*/ 190 w 929"/>
                <a:gd name="T23" fmla="*/ 90 h 462"/>
                <a:gd name="T24" fmla="*/ 195 w 929"/>
                <a:gd name="T25" fmla="*/ 118 h 462"/>
                <a:gd name="T26" fmla="*/ 262 w 929"/>
                <a:gd name="T27" fmla="*/ 144 h 462"/>
                <a:gd name="T28" fmla="*/ 252 w 929"/>
                <a:gd name="T29" fmla="*/ 157 h 462"/>
                <a:gd name="T30" fmla="*/ 276 w 929"/>
                <a:gd name="T31" fmla="*/ 184 h 462"/>
                <a:gd name="T32" fmla="*/ 261 w 929"/>
                <a:gd name="T33" fmla="*/ 199 h 462"/>
                <a:gd name="T34" fmla="*/ 243 w 929"/>
                <a:gd name="T35" fmla="*/ 220 h 462"/>
                <a:gd name="T36" fmla="*/ 220 w 929"/>
                <a:gd name="T37" fmla="*/ 243 h 462"/>
                <a:gd name="T38" fmla="*/ 219 w 929"/>
                <a:gd name="T39" fmla="*/ 315 h 462"/>
                <a:gd name="T40" fmla="*/ 249 w 929"/>
                <a:gd name="T41" fmla="*/ 334 h 462"/>
                <a:gd name="T42" fmla="*/ 291 w 929"/>
                <a:gd name="T43" fmla="*/ 336 h 462"/>
                <a:gd name="T44" fmla="*/ 309 w 929"/>
                <a:gd name="T45" fmla="*/ 316 h 462"/>
                <a:gd name="T46" fmla="*/ 379 w 929"/>
                <a:gd name="T47" fmla="*/ 267 h 462"/>
                <a:gd name="T48" fmla="*/ 429 w 929"/>
                <a:gd name="T49" fmla="*/ 250 h 462"/>
                <a:gd name="T50" fmla="*/ 484 w 929"/>
                <a:gd name="T51" fmla="*/ 231 h 462"/>
                <a:gd name="T52" fmla="*/ 539 w 929"/>
                <a:gd name="T53" fmla="*/ 217 h 462"/>
                <a:gd name="T54" fmla="*/ 571 w 929"/>
                <a:gd name="T55" fmla="*/ 195 h 462"/>
                <a:gd name="T56" fmla="*/ 599 w 929"/>
                <a:gd name="T57" fmla="*/ 150 h 462"/>
                <a:gd name="T58" fmla="*/ 601 w 929"/>
                <a:gd name="T59" fmla="*/ 115 h 462"/>
                <a:gd name="T60" fmla="*/ 601 w 929"/>
                <a:gd name="T61" fmla="*/ 93 h 462"/>
                <a:gd name="T62" fmla="*/ 623 w 929"/>
                <a:gd name="T63" fmla="*/ 67 h 462"/>
                <a:gd name="T64" fmla="*/ 656 w 929"/>
                <a:gd name="T65" fmla="*/ 70 h 462"/>
                <a:gd name="T66" fmla="*/ 691 w 929"/>
                <a:gd name="T67" fmla="*/ 39 h 462"/>
                <a:gd name="T68" fmla="*/ 665 w 929"/>
                <a:gd name="T69" fmla="*/ 42 h 462"/>
                <a:gd name="T70" fmla="*/ 635 w 929"/>
                <a:gd name="T71" fmla="*/ 34 h 462"/>
                <a:gd name="T72" fmla="*/ 595 w 929"/>
                <a:gd name="T73" fmla="*/ 16 h 462"/>
                <a:gd name="T74" fmla="*/ 481 w 929"/>
                <a:gd name="T75" fmla="*/ 19 h 462"/>
                <a:gd name="T76" fmla="*/ 438 w 929"/>
                <a:gd name="T77" fmla="*/ 28 h 462"/>
                <a:gd name="T78" fmla="*/ 417 w 929"/>
                <a:gd name="T79" fmla="*/ 28 h 462"/>
                <a:gd name="T80" fmla="*/ 387 w 929"/>
                <a:gd name="T81" fmla="*/ 40 h 462"/>
                <a:gd name="T82" fmla="*/ 358 w 929"/>
                <a:gd name="T83" fmla="*/ 22 h 462"/>
                <a:gd name="T84" fmla="*/ 324 w 929"/>
                <a:gd name="T85" fmla="*/ 30 h 462"/>
                <a:gd name="T86" fmla="*/ 274 w 929"/>
                <a:gd name="T87" fmla="*/ 39 h 462"/>
                <a:gd name="T88" fmla="*/ 307 w 929"/>
                <a:gd name="T89" fmla="*/ 28 h 462"/>
                <a:gd name="T90" fmla="*/ 264 w 929"/>
                <a:gd name="T91" fmla="*/ 6 h 462"/>
                <a:gd name="T92" fmla="*/ 250 w 929"/>
                <a:gd name="T93" fmla="*/ 1 h 462"/>
                <a:gd name="T94" fmla="*/ 235 w 929"/>
                <a:gd name="T95" fmla="*/ 6 h 462"/>
                <a:gd name="T96" fmla="*/ 180 w 929"/>
                <a:gd name="T97" fmla="*/ 12 h 462"/>
                <a:gd name="T98" fmla="*/ 120 w 929"/>
                <a:gd name="T99" fmla="*/ 21 h 462"/>
                <a:gd name="T100" fmla="*/ 81 w 929"/>
                <a:gd name="T101" fmla="*/ 19 h 462"/>
                <a:gd name="T102" fmla="*/ 85 w 929"/>
                <a:gd name="T103" fmla="*/ 51 h 462"/>
                <a:gd name="T104" fmla="*/ 78 w 929"/>
                <a:gd name="T105" fmla="*/ 39 h 462"/>
                <a:gd name="T106" fmla="*/ 45 w 929"/>
                <a:gd name="T107" fmla="*/ 31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2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76 w 172"/>
                <a:gd name="T1" fmla="*/ 6 h 72"/>
                <a:gd name="T2" fmla="*/ 49 w 172"/>
                <a:gd name="T3" fmla="*/ 3 h 72"/>
                <a:gd name="T4" fmla="*/ 40 w 172"/>
                <a:gd name="T5" fmla="*/ 0 h 72"/>
                <a:gd name="T6" fmla="*/ 0 w 172"/>
                <a:gd name="T7" fmla="*/ 21 h 72"/>
                <a:gd name="T8" fmla="*/ 21 w 172"/>
                <a:gd name="T9" fmla="*/ 30 h 72"/>
                <a:gd name="T10" fmla="*/ 31 w 172"/>
                <a:gd name="T11" fmla="*/ 45 h 72"/>
                <a:gd name="T12" fmla="*/ 49 w 172"/>
                <a:gd name="T13" fmla="*/ 51 h 72"/>
                <a:gd name="T14" fmla="*/ 58 w 172"/>
                <a:gd name="T15" fmla="*/ 54 h 72"/>
                <a:gd name="T16" fmla="*/ 97 w 172"/>
                <a:gd name="T17" fmla="*/ 45 h 72"/>
                <a:gd name="T18" fmla="*/ 128 w 172"/>
                <a:gd name="T19" fmla="*/ 33 h 72"/>
                <a:gd name="T20" fmla="*/ 110 w 172"/>
                <a:gd name="T21" fmla="*/ 14 h 72"/>
                <a:gd name="T22" fmla="*/ 101 w 172"/>
                <a:gd name="T23" fmla="*/ 3 h 72"/>
                <a:gd name="T24" fmla="*/ 76 w 172"/>
                <a:gd name="T25" fmla="*/ 6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44 w 206"/>
                <a:gd name="T1" fmla="*/ 5 h 85"/>
                <a:gd name="T2" fmla="*/ 78 w 206"/>
                <a:gd name="T3" fmla="*/ 7 h 85"/>
                <a:gd name="T4" fmla="*/ 82 w 206"/>
                <a:gd name="T5" fmla="*/ 19 h 85"/>
                <a:gd name="T6" fmla="*/ 81 w 206"/>
                <a:gd name="T7" fmla="*/ 24 h 85"/>
                <a:gd name="T8" fmla="*/ 67 w 206"/>
                <a:gd name="T9" fmla="*/ 20 h 85"/>
                <a:gd name="T10" fmla="*/ 58 w 206"/>
                <a:gd name="T11" fmla="*/ 14 h 85"/>
                <a:gd name="T12" fmla="*/ 17 w 206"/>
                <a:gd name="T13" fmla="*/ 20 h 85"/>
                <a:gd name="T14" fmla="*/ 23 w 206"/>
                <a:gd name="T15" fmla="*/ 36 h 85"/>
                <a:gd name="T16" fmla="*/ 41 w 206"/>
                <a:gd name="T17" fmla="*/ 39 h 85"/>
                <a:gd name="T18" fmla="*/ 56 w 206"/>
                <a:gd name="T19" fmla="*/ 54 h 85"/>
                <a:gd name="T20" fmla="*/ 67 w 206"/>
                <a:gd name="T21" fmla="*/ 63 h 85"/>
                <a:gd name="T22" fmla="*/ 82 w 206"/>
                <a:gd name="T23" fmla="*/ 50 h 85"/>
                <a:gd name="T24" fmla="*/ 91 w 206"/>
                <a:gd name="T25" fmla="*/ 44 h 85"/>
                <a:gd name="T26" fmla="*/ 96 w 206"/>
                <a:gd name="T27" fmla="*/ 35 h 85"/>
                <a:gd name="T28" fmla="*/ 126 w 206"/>
                <a:gd name="T29" fmla="*/ 26 h 85"/>
                <a:gd name="T30" fmla="*/ 141 w 206"/>
                <a:gd name="T31" fmla="*/ 23 h 85"/>
                <a:gd name="T32" fmla="*/ 150 w 206"/>
                <a:gd name="T33" fmla="*/ 20 h 85"/>
                <a:gd name="T34" fmla="*/ 144 w 206"/>
                <a:gd name="T35" fmla="*/ 5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27 w 64"/>
                <a:gd name="T1" fmla="*/ 5 h 28"/>
                <a:gd name="T2" fmla="*/ 6 w 64"/>
                <a:gd name="T3" fmla="*/ 3 h 28"/>
                <a:gd name="T4" fmla="*/ 18 w 64"/>
                <a:gd name="T5" fmla="*/ 21 h 28"/>
                <a:gd name="T6" fmla="*/ 41 w 64"/>
                <a:gd name="T7" fmla="*/ 11 h 28"/>
                <a:gd name="T8" fmla="*/ 27 w 64"/>
                <a:gd name="T9" fmla="*/ 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18 w 146"/>
                <a:gd name="T1" fmla="*/ 14 h 176"/>
                <a:gd name="T2" fmla="*/ 0 w 146"/>
                <a:gd name="T3" fmla="*/ 19 h 176"/>
                <a:gd name="T4" fmla="*/ 10 w 146"/>
                <a:gd name="T5" fmla="*/ 32 h 176"/>
                <a:gd name="T6" fmla="*/ 25 w 146"/>
                <a:gd name="T7" fmla="*/ 65 h 176"/>
                <a:gd name="T8" fmla="*/ 39 w 146"/>
                <a:gd name="T9" fmla="*/ 68 h 176"/>
                <a:gd name="T10" fmla="*/ 37 w 146"/>
                <a:gd name="T11" fmla="*/ 80 h 176"/>
                <a:gd name="T12" fmla="*/ 21 w 146"/>
                <a:gd name="T13" fmla="*/ 85 h 176"/>
                <a:gd name="T14" fmla="*/ 12 w 146"/>
                <a:gd name="T15" fmla="*/ 98 h 176"/>
                <a:gd name="T16" fmla="*/ 13 w 146"/>
                <a:gd name="T17" fmla="*/ 103 h 176"/>
                <a:gd name="T18" fmla="*/ 22 w 146"/>
                <a:gd name="T19" fmla="*/ 106 h 176"/>
                <a:gd name="T20" fmla="*/ 13 w 146"/>
                <a:gd name="T21" fmla="*/ 127 h 176"/>
                <a:gd name="T22" fmla="*/ 15 w 146"/>
                <a:gd name="T23" fmla="*/ 131 h 176"/>
                <a:gd name="T24" fmla="*/ 25 w 146"/>
                <a:gd name="T25" fmla="*/ 128 h 176"/>
                <a:gd name="T26" fmla="*/ 43 w 146"/>
                <a:gd name="T27" fmla="*/ 127 h 176"/>
                <a:gd name="T28" fmla="*/ 69 w 146"/>
                <a:gd name="T29" fmla="*/ 128 h 176"/>
                <a:gd name="T30" fmla="*/ 82 w 146"/>
                <a:gd name="T31" fmla="*/ 127 h 176"/>
                <a:gd name="T32" fmla="*/ 91 w 146"/>
                <a:gd name="T33" fmla="*/ 124 h 176"/>
                <a:gd name="T34" fmla="*/ 96 w 146"/>
                <a:gd name="T35" fmla="*/ 106 h 176"/>
                <a:gd name="T36" fmla="*/ 109 w 146"/>
                <a:gd name="T37" fmla="*/ 100 h 176"/>
                <a:gd name="T38" fmla="*/ 82 w 146"/>
                <a:gd name="T39" fmla="*/ 82 h 176"/>
                <a:gd name="T40" fmla="*/ 66 w 146"/>
                <a:gd name="T41" fmla="*/ 62 h 176"/>
                <a:gd name="T42" fmla="*/ 61 w 146"/>
                <a:gd name="T43" fmla="*/ 52 h 176"/>
                <a:gd name="T44" fmla="*/ 48 w 146"/>
                <a:gd name="T45" fmla="*/ 46 h 176"/>
                <a:gd name="T46" fmla="*/ 64 w 146"/>
                <a:gd name="T47" fmla="*/ 34 h 176"/>
                <a:gd name="T48" fmla="*/ 48 w 146"/>
                <a:gd name="T49" fmla="*/ 23 h 176"/>
                <a:gd name="T50" fmla="*/ 52 w 146"/>
                <a:gd name="T51" fmla="*/ 10 h 176"/>
                <a:gd name="T52" fmla="*/ 34 w 146"/>
                <a:gd name="T53" fmla="*/ 1 h 176"/>
                <a:gd name="T54" fmla="*/ 22 w 146"/>
                <a:gd name="T55" fmla="*/ 7 h 176"/>
                <a:gd name="T56" fmla="*/ 18 w 146"/>
                <a:gd name="T57" fmla="*/ 14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44 w 92"/>
                <a:gd name="T1" fmla="*/ 4 h 92"/>
                <a:gd name="T2" fmla="*/ 62 w 92"/>
                <a:gd name="T3" fmla="*/ 6 h 92"/>
                <a:gd name="T4" fmla="*/ 69 w 92"/>
                <a:gd name="T5" fmla="*/ 19 h 92"/>
                <a:gd name="T6" fmla="*/ 59 w 92"/>
                <a:gd name="T7" fmla="*/ 35 h 92"/>
                <a:gd name="T8" fmla="*/ 35 w 92"/>
                <a:gd name="T9" fmla="*/ 56 h 92"/>
                <a:gd name="T10" fmla="*/ 14 w 92"/>
                <a:gd name="T11" fmla="*/ 68 h 92"/>
                <a:gd name="T12" fmla="*/ 6 w 92"/>
                <a:gd name="T13" fmla="*/ 53 h 92"/>
                <a:gd name="T14" fmla="*/ 15 w 92"/>
                <a:gd name="T15" fmla="*/ 47 h 92"/>
                <a:gd name="T16" fmla="*/ 11 w 92"/>
                <a:gd name="T17" fmla="*/ 34 h 92"/>
                <a:gd name="T18" fmla="*/ 30 w 92"/>
                <a:gd name="T19" fmla="*/ 21 h 92"/>
                <a:gd name="T20" fmla="*/ 44 w 92"/>
                <a:gd name="T21" fmla="*/ 4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159 w 633"/>
                <a:gd name="T1" fmla="*/ 8 h 660"/>
                <a:gd name="T2" fmla="*/ 132 w 633"/>
                <a:gd name="T3" fmla="*/ 14 h 660"/>
                <a:gd name="T4" fmla="*/ 108 w 633"/>
                <a:gd name="T5" fmla="*/ 38 h 660"/>
                <a:gd name="T6" fmla="*/ 78 w 633"/>
                <a:gd name="T7" fmla="*/ 44 h 660"/>
                <a:gd name="T8" fmla="*/ 63 w 633"/>
                <a:gd name="T9" fmla="*/ 56 h 660"/>
                <a:gd name="T10" fmla="*/ 51 w 633"/>
                <a:gd name="T11" fmla="*/ 86 h 660"/>
                <a:gd name="T12" fmla="*/ 27 w 633"/>
                <a:gd name="T13" fmla="*/ 125 h 660"/>
                <a:gd name="T14" fmla="*/ 0 w 633"/>
                <a:gd name="T15" fmla="*/ 134 h 660"/>
                <a:gd name="T16" fmla="*/ 54 w 633"/>
                <a:gd name="T17" fmla="*/ 242 h 660"/>
                <a:gd name="T18" fmla="*/ 90 w 633"/>
                <a:gd name="T19" fmla="*/ 320 h 660"/>
                <a:gd name="T20" fmla="*/ 108 w 633"/>
                <a:gd name="T21" fmla="*/ 332 h 660"/>
                <a:gd name="T22" fmla="*/ 126 w 633"/>
                <a:gd name="T23" fmla="*/ 338 h 660"/>
                <a:gd name="T24" fmla="*/ 171 w 633"/>
                <a:gd name="T25" fmla="*/ 323 h 660"/>
                <a:gd name="T26" fmla="*/ 189 w 633"/>
                <a:gd name="T27" fmla="*/ 317 h 660"/>
                <a:gd name="T28" fmla="*/ 225 w 633"/>
                <a:gd name="T29" fmla="*/ 338 h 660"/>
                <a:gd name="T30" fmla="*/ 243 w 633"/>
                <a:gd name="T31" fmla="*/ 395 h 660"/>
                <a:gd name="T32" fmla="*/ 252 w 633"/>
                <a:gd name="T33" fmla="*/ 392 h 660"/>
                <a:gd name="T34" fmla="*/ 258 w 633"/>
                <a:gd name="T35" fmla="*/ 383 h 660"/>
                <a:gd name="T36" fmla="*/ 276 w 633"/>
                <a:gd name="T37" fmla="*/ 410 h 660"/>
                <a:gd name="T38" fmla="*/ 303 w 633"/>
                <a:gd name="T39" fmla="*/ 428 h 660"/>
                <a:gd name="T40" fmla="*/ 326 w 633"/>
                <a:gd name="T41" fmla="*/ 452 h 660"/>
                <a:gd name="T42" fmla="*/ 332 w 633"/>
                <a:gd name="T43" fmla="*/ 461 h 660"/>
                <a:gd name="T44" fmla="*/ 341 w 633"/>
                <a:gd name="T45" fmla="*/ 467 h 660"/>
                <a:gd name="T46" fmla="*/ 362 w 633"/>
                <a:gd name="T47" fmla="*/ 491 h 660"/>
                <a:gd name="T48" fmla="*/ 368 w 633"/>
                <a:gd name="T49" fmla="*/ 473 h 660"/>
                <a:gd name="T50" fmla="*/ 404 w 633"/>
                <a:gd name="T51" fmla="*/ 494 h 660"/>
                <a:gd name="T52" fmla="*/ 440 w 633"/>
                <a:gd name="T53" fmla="*/ 491 h 660"/>
                <a:gd name="T54" fmla="*/ 461 w 633"/>
                <a:gd name="T55" fmla="*/ 398 h 660"/>
                <a:gd name="T56" fmla="*/ 473 w 633"/>
                <a:gd name="T57" fmla="*/ 347 h 660"/>
                <a:gd name="T58" fmla="*/ 464 w 633"/>
                <a:gd name="T59" fmla="*/ 275 h 660"/>
                <a:gd name="T60" fmla="*/ 401 w 633"/>
                <a:gd name="T61" fmla="*/ 203 h 660"/>
                <a:gd name="T62" fmla="*/ 395 w 633"/>
                <a:gd name="T63" fmla="*/ 176 h 660"/>
                <a:gd name="T64" fmla="*/ 344 w 633"/>
                <a:gd name="T65" fmla="*/ 134 h 660"/>
                <a:gd name="T66" fmla="*/ 353 w 633"/>
                <a:gd name="T67" fmla="*/ 116 h 660"/>
                <a:gd name="T68" fmla="*/ 341 w 633"/>
                <a:gd name="T69" fmla="*/ 98 h 660"/>
                <a:gd name="T70" fmla="*/ 312 w 633"/>
                <a:gd name="T71" fmla="*/ 59 h 660"/>
                <a:gd name="T72" fmla="*/ 294 w 633"/>
                <a:gd name="T73" fmla="*/ 23 h 660"/>
                <a:gd name="T74" fmla="*/ 291 w 633"/>
                <a:gd name="T75" fmla="*/ 14 h 660"/>
                <a:gd name="T76" fmla="*/ 273 w 633"/>
                <a:gd name="T77" fmla="*/ 113 h 660"/>
                <a:gd name="T78" fmla="*/ 243 w 633"/>
                <a:gd name="T79" fmla="*/ 86 h 660"/>
                <a:gd name="T80" fmla="*/ 219 w 633"/>
                <a:gd name="T81" fmla="*/ 83 h 660"/>
                <a:gd name="T82" fmla="*/ 204 w 633"/>
                <a:gd name="T83" fmla="*/ 65 h 660"/>
                <a:gd name="T84" fmla="*/ 198 w 633"/>
                <a:gd name="T85" fmla="*/ 47 h 660"/>
                <a:gd name="T86" fmla="*/ 207 w 633"/>
                <a:gd name="T87" fmla="*/ 41 h 660"/>
                <a:gd name="T88" fmla="*/ 180 w 633"/>
                <a:gd name="T89" fmla="*/ 14 h 660"/>
                <a:gd name="T90" fmla="*/ 162 w 633"/>
                <a:gd name="T91" fmla="*/ 8 h 660"/>
                <a:gd name="T92" fmla="*/ 153 w 633"/>
                <a:gd name="T93" fmla="*/ 5 h 660"/>
                <a:gd name="T94" fmla="*/ 159 w 633"/>
                <a:gd name="T95" fmla="*/ 8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63 w 426"/>
                <a:gd name="T1" fmla="*/ 45 h 280"/>
                <a:gd name="T2" fmla="*/ 51 w 426"/>
                <a:gd name="T3" fmla="*/ 27 h 280"/>
                <a:gd name="T4" fmla="*/ 48 w 426"/>
                <a:gd name="T5" fmla="*/ 12 h 280"/>
                <a:gd name="T6" fmla="*/ 39 w 426"/>
                <a:gd name="T7" fmla="*/ 9 h 280"/>
                <a:gd name="T8" fmla="*/ 12 w 426"/>
                <a:gd name="T9" fmla="*/ 12 h 280"/>
                <a:gd name="T10" fmla="*/ 33 w 426"/>
                <a:gd name="T11" fmla="*/ 30 h 280"/>
                <a:gd name="T12" fmla="*/ 36 w 426"/>
                <a:gd name="T13" fmla="*/ 39 h 280"/>
                <a:gd name="T14" fmla="*/ 18 w 426"/>
                <a:gd name="T15" fmla="*/ 51 h 280"/>
                <a:gd name="T16" fmla="*/ 66 w 426"/>
                <a:gd name="T17" fmla="*/ 69 h 280"/>
                <a:gd name="T18" fmla="*/ 93 w 426"/>
                <a:gd name="T19" fmla="*/ 84 h 280"/>
                <a:gd name="T20" fmla="*/ 96 w 426"/>
                <a:gd name="T21" fmla="*/ 93 h 280"/>
                <a:gd name="T22" fmla="*/ 105 w 426"/>
                <a:gd name="T23" fmla="*/ 99 h 280"/>
                <a:gd name="T24" fmla="*/ 111 w 426"/>
                <a:gd name="T25" fmla="*/ 117 h 280"/>
                <a:gd name="T26" fmla="*/ 99 w 426"/>
                <a:gd name="T27" fmla="*/ 147 h 280"/>
                <a:gd name="T28" fmla="*/ 135 w 426"/>
                <a:gd name="T29" fmla="*/ 141 h 280"/>
                <a:gd name="T30" fmla="*/ 144 w 426"/>
                <a:gd name="T31" fmla="*/ 162 h 280"/>
                <a:gd name="T32" fmla="*/ 162 w 426"/>
                <a:gd name="T33" fmla="*/ 168 h 280"/>
                <a:gd name="T34" fmla="*/ 171 w 426"/>
                <a:gd name="T35" fmla="*/ 171 h 280"/>
                <a:gd name="T36" fmla="*/ 189 w 426"/>
                <a:gd name="T37" fmla="*/ 168 h 280"/>
                <a:gd name="T38" fmla="*/ 207 w 426"/>
                <a:gd name="T39" fmla="*/ 147 h 280"/>
                <a:gd name="T40" fmla="*/ 252 w 426"/>
                <a:gd name="T41" fmla="*/ 189 h 280"/>
                <a:gd name="T42" fmla="*/ 273 w 426"/>
                <a:gd name="T43" fmla="*/ 210 h 280"/>
                <a:gd name="T44" fmla="*/ 270 w 426"/>
                <a:gd name="T45" fmla="*/ 168 h 280"/>
                <a:gd name="T46" fmla="*/ 252 w 426"/>
                <a:gd name="T47" fmla="*/ 150 h 280"/>
                <a:gd name="T48" fmla="*/ 279 w 426"/>
                <a:gd name="T49" fmla="*/ 126 h 280"/>
                <a:gd name="T50" fmla="*/ 306 w 426"/>
                <a:gd name="T51" fmla="*/ 117 h 280"/>
                <a:gd name="T52" fmla="*/ 315 w 426"/>
                <a:gd name="T53" fmla="*/ 114 h 280"/>
                <a:gd name="T54" fmla="*/ 318 w 426"/>
                <a:gd name="T55" fmla="*/ 105 h 280"/>
                <a:gd name="T56" fmla="*/ 267 w 426"/>
                <a:gd name="T57" fmla="*/ 111 h 280"/>
                <a:gd name="T58" fmla="*/ 228 w 426"/>
                <a:gd name="T59" fmla="*/ 105 h 280"/>
                <a:gd name="T60" fmla="*/ 225 w 426"/>
                <a:gd name="T61" fmla="*/ 96 h 280"/>
                <a:gd name="T62" fmla="*/ 219 w 426"/>
                <a:gd name="T63" fmla="*/ 87 h 280"/>
                <a:gd name="T64" fmla="*/ 165 w 426"/>
                <a:gd name="T65" fmla="*/ 60 h 280"/>
                <a:gd name="T66" fmla="*/ 120 w 426"/>
                <a:gd name="T67" fmla="*/ 45 h 280"/>
                <a:gd name="T68" fmla="*/ 102 w 426"/>
                <a:gd name="T69" fmla="*/ 39 h 280"/>
                <a:gd name="T70" fmla="*/ 60 w 426"/>
                <a:gd name="T71" fmla="*/ 39 h 280"/>
                <a:gd name="T72" fmla="*/ 51 w 426"/>
                <a:gd name="T73" fmla="*/ 24 h 280"/>
                <a:gd name="T74" fmla="*/ 51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98989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15 w 416"/>
                <a:gd name="T3" fmla="*/ 28 h 282"/>
                <a:gd name="T4" fmla="*/ 21 w 416"/>
                <a:gd name="T5" fmla="*/ 37 h 282"/>
                <a:gd name="T6" fmla="*/ 63 w 416"/>
                <a:gd name="T7" fmla="*/ 67 h 282"/>
                <a:gd name="T8" fmla="*/ 90 w 416"/>
                <a:gd name="T9" fmla="*/ 85 h 282"/>
                <a:gd name="T10" fmla="*/ 99 w 416"/>
                <a:gd name="T11" fmla="*/ 91 h 282"/>
                <a:gd name="T12" fmla="*/ 102 w 416"/>
                <a:gd name="T13" fmla="*/ 126 h 282"/>
                <a:gd name="T14" fmla="*/ 87 w 416"/>
                <a:gd name="T15" fmla="*/ 150 h 282"/>
                <a:gd name="T16" fmla="*/ 102 w 416"/>
                <a:gd name="T17" fmla="*/ 147 h 282"/>
                <a:gd name="T18" fmla="*/ 111 w 416"/>
                <a:gd name="T19" fmla="*/ 141 h 282"/>
                <a:gd name="T20" fmla="*/ 120 w 416"/>
                <a:gd name="T21" fmla="*/ 150 h 282"/>
                <a:gd name="T22" fmla="*/ 138 w 416"/>
                <a:gd name="T23" fmla="*/ 162 h 282"/>
                <a:gd name="T24" fmla="*/ 156 w 416"/>
                <a:gd name="T25" fmla="*/ 174 h 282"/>
                <a:gd name="T26" fmla="*/ 179 w 416"/>
                <a:gd name="T27" fmla="*/ 165 h 282"/>
                <a:gd name="T28" fmla="*/ 185 w 416"/>
                <a:gd name="T29" fmla="*/ 147 h 282"/>
                <a:gd name="T30" fmla="*/ 200 w 416"/>
                <a:gd name="T31" fmla="*/ 150 h 282"/>
                <a:gd name="T32" fmla="*/ 218 w 416"/>
                <a:gd name="T33" fmla="*/ 156 h 282"/>
                <a:gd name="T34" fmla="*/ 254 w 416"/>
                <a:gd name="T35" fmla="*/ 210 h 282"/>
                <a:gd name="T36" fmla="*/ 266 w 416"/>
                <a:gd name="T37" fmla="*/ 207 h 282"/>
                <a:gd name="T38" fmla="*/ 263 w 416"/>
                <a:gd name="T39" fmla="*/ 189 h 282"/>
                <a:gd name="T40" fmla="*/ 236 w 416"/>
                <a:gd name="T41" fmla="*/ 147 h 282"/>
                <a:gd name="T42" fmla="*/ 269 w 416"/>
                <a:gd name="T43" fmla="*/ 129 h 282"/>
                <a:gd name="T44" fmla="*/ 305 w 416"/>
                <a:gd name="T45" fmla="*/ 108 h 282"/>
                <a:gd name="T46" fmla="*/ 306 w 416"/>
                <a:gd name="T47" fmla="*/ 90 h 282"/>
                <a:gd name="T48" fmla="*/ 274 w 416"/>
                <a:gd name="T49" fmla="*/ 103 h 282"/>
                <a:gd name="T50" fmla="*/ 230 w 416"/>
                <a:gd name="T51" fmla="*/ 103 h 282"/>
                <a:gd name="T52" fmla="*/ 197 w 416"/>
                <a:gd name="T53" fmla="*/ 73 h 282"/>
                <a:gd name="T54" fmla="*/ 135 w 416"/>
                <a:gd name="T55" fmla="*/ 46 h 282"/>
                <a:gd name="T56" fmla="*/ 99 w 416"/>
                <a:gd name="T57" fmla="*/ 25 h 282"/>
                <a:gd name="T58" fmla="*/ 69 w 416"/>
                <a:gd name="T59" fmla="*/ 31 h 282"/>
                <a:gd name="T60" fmla="*/ 57 w 416"/>
                <a:gd name="T61" fmla="*/ 43 h 282"/>
                <a:gd name="T62" fmla="*/ 42 w 416"/>
                <a:gd name="T63" fmla="*/ 13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24 w 60"/>
                <a:gd name="T1" fmla="*/ 13 h 78"/>
                <a:gd name="T2" fmla="*/ 0 w 60"/>
                <a:gd name="T3" fmla="*/ 13 h 78"/>
                <a:gd name="T4" fmla="*/ 15 w 60"/>
                <a:gd name="T5" fmla="*/ 31 h 78"/>
                <a:gd name="T6" fmla="*/ 21 w 60"/>
                <a:gd name="T7" fmla="*/ 49 h 78"/>
                <a:gd name="T8" fmla="*/ 24 w 60"/>
                <a:gd name="T9" fmla="*/ 58 h 78"/>
                <a:gd name="T10" fmla="*/ 45 w 60"/>
                <a:gd name="T11" fmla="*/ 37 h 78"/>
                <a:gd name="T12" fmla="*/ 24 w 60"/>
                <a:gd name="T13" fmla="*/ 13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35 w 219"/>
                <a:gd name="T1" fmla="*/ 55 h 113"/>
                <a:gd name="T2" fmla="*/ 29 w 219"/>
                <a:gd name="T3" fmla="*/ 46 h 113"/>
                <a:gd name="T4" fmla="*/ 11 w 219"/>
                <a:gd name="T5" fmla="*/ 52 h 113"/>
                <a:gd name="T6" fmla="*/ 29 w 219"/>
                <a:gd name="T7" fmla="*/ 85 h 113"/>
                <a:gd name="T8" fmla="*/ 92 w 219"/>
                <a:gd name="T9" fmla="*/ 67 h 113"/>
                <a:gd name="T10" fmla="*/ 110 w 219"/>
                <a:gd name="T11" fmla="*/ 55 h 113"/>
                <a:gd name="T12" fmla="*/ 128 w 219"/>
                <a:gd name="T13" fmla="*/ 49 h 113"/>
                <a:gd name="T14" fmla="*/ 164 w 219"/>
                <a:gd name="T15" fmla="*/ 14 h 113"/>
                <a:gd name="T16" fmla="*/ 157 w 219"/>
                <a:gd name="T17" fmla="*/ 0 h 113"/>
                <a:gd name="T18" fmla="*/ 134 w 219"/>
                <a:gd name="T19" fmla="*/ 13 h 113"/>
                <a:gd name="T20" fmla="*/ 80 w 219"/>
                <a:gd name="T21" fmla="*/ 31 h 113"/>
                <a:gd name="T22" fmla="*/ 62 w 219"/>
                <a:gd name="T23" fmla="*/ 34 h 113"/>
                <a:gd name="T24" fmla="*/ 44 w 219"/>
                <a:gd name="T25" fmla="*/ 40 h 113"/>
                <a:gd name="T26" fmla="*/ 35 w 219"/>
                <a:gd name="T27" fmla="*/ 55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9 w 139"/>
                <a:gd name="T1" fmla="*/ 45 h 122"/>
                <a:gd name="T2" fmla="*/ 6 w 139"/>
                <a:gd name="T3" fmla="*/ 63 h 122"/>
                <a:gd name="T4" fmla="*/ 0 w 139"/>
                <a:gd name="T5" fmla="*/ 81 h 122"/>
                <a:gd name="T6" fmla="*/ 27 w 139"/>
                <a:gd name="T7" fmla="*/ 87 h 122"/>
                <a:gd name="T8" fmla="*/ 39 w 139"/>
                <a:gd name="T9" fmla="*/ 72 h 122"/>
                <a:gd name="T10" fmla="*/ 93 w 139"/>
                <a:gd name="T11" fmla="*/ 51 h 122"/>
                <a:gd name="T12" fmla="*/ 102 w 139"/>
                <a:gd name="T13" fmla="*/ 33 h 122"/>
                <a:gd name="T14" fmla="*/ 84 w 139"/>
                <a:gd name="T15" fmla="*/ 21 h 122"/>
                <a:gd name="T16" fmla="*/ 75 w 139"/>
                <a:gd name="T17" fmla="*/ 15 h 122"/>
                <a:gd name="T18" fmla="*/ 48 w 139"/>
                <a:gd name="T19" fmla="*/ 9 h 122"/>
                <a:gd name="T20" fmla="*/ 39 w 139"/>
                <a:gd name="T21" fmla="*/ 27 h 122"/>
                <a:gd name="T22" fmla="*/ 9 w 139"/>
                <a:gd name="T23" fmla="*/ 45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5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2 w 49"/>
                <a:gd name="T1" fmla="*/ 0 h 35"/>
                <a:gd name="T2" fmla="*/ 6 w 49"/>
                <a:gd name="T3" fmla="*/ 8 h 35"/>
                <a:gd name="T4" fmla="*/ 18 w 49"/>
                <a:gd name="T5" fmla="*/ 26 h 35"/>
                <a:gd name="T6" fmla="*/ 29 w 49"/>
                <a:gd name="T7" fmla="*/ 19 h 35"/>
                <a:gd name="T8" fmla="*/ 22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6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96 w 164"/>
                <a:gd name="T1" fmla="*/ 0 h 268"/>
                <a:gd name="T2" fmla="*/ 78 w 164"/>
                <a:gd name="T3" fmla="*/ 21 h 268"/>
                <a:gd name="T4" fmla="*/ 66 w 164"/>
                <a:gd name="T5" fmla="*/ 48 h 268"/>
                <a:gd name="T6" fmla="*/ 27 w 164"/>
                <a:gd name="T7" fmla="*/ 63 h 268"/>
                <a:gd name="T8" fmla="*/ 21 w 164"/>
                <a:gd name="T9" fmla="*/ 72 h 268"/>
                <a:gd name="T10" fmla="*/ 12 w 164"/>
                <a:gd name="T11" fmla="*/ 75 h 268"/>
                <a:gd name="T12" fmla="*/ 15 w 164"/>
                <a:gd name="T13" fmla="*/ 99 h 268"/>
                <a:gd name="T14" fmla="*/ 21 w 164"/>
                <a:gd name="T15" fmla="*/ 117 h 268"/>
                <a:gd name="T16" fmla="*/ 0 w 164"/>
                <a:gd name="T17" fmla="*/ 150 h 268"/>
                <a:gd name="T18" fmla="*/ 21 w 164"/>
                <a:gd name="T19" fmla="*/ 195 h 268"/>
                <a:gd name="T20" fmla="*/ 39 w 164"/>
                <a:gd name="T21" fmla="*/ 201 h 268"/>
                <a:gd name="T22" fmla="*/ 66 w 164"/>
                <a:gd name="T23" fmla="*/ 162 h 268"/>
                <a:gd name="T24" fmla="*/ 78 w 164"/>
                <a:gd name="T25" fmla="*/ 144 h 268"/>
                <a:gd name="T26" fmla="*/ 96 w 164"/>
                <a:gd name="T27" fmla="*/ 87 h 268"/>
                <a:gd name="T28" fmla="*/ 105 w 164"/>
                <a:gd name="T29" fmla="*/ 57 h 268"/>
                <a:gd name="T30" fmla="*/ 123 w 164"/>
                <a:gd name="T31" fmla="*/ 54 h 268"/>
                <a:gd name="T32" fmla="*/ 96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2 w 66"/>
                <a:gd name="T1" fmla="*/ 0 h 81"/>
                <a:gd name="T2" fmla="*/ 19 w 66"/>
                <a:gd name="T3" fmla="*/ 45 h 81"/>
                <a:gd name="T4" fmla="*/ 22 w 66"/>
                <a:gd name="T5" fmla="*/ 57 h 81"/>
                <a:gd name="T6" fmla="*/ 30 w 66"/>
                <a:gd name="T7" fmla="*/ 60 h 81"/>
                <a:gd name="T8" fmla="*/ 42 w 66"/>
                <a:gd name="T9" fmla="*/ 57 h 81"/>
                <a:gd name="T10" fmla="*/ 2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72 w 148"/>
                <a:gd name="T1" fmla="*/ 0 h 244"/>
                <a:gd name="T2" fmla="*/ 45 w 148"/>
                <a:gd name="T3" fmla="*/ 63 h 244"/>
                <a:gd name="T4" fmla="*/ 27 w 148"/>
                <a:gd name="T5" fmla="*/ 69 h 244"/>
                <a:gd name="T6" fmla="*/ 9 w 148"/>
                <a:gd name="T7" fmla="*/ 81 h 244"/>
                <a:gd name="T8" fmla="*/ 30 w 148"/>
                <a:gd name="T9" fmla="*/ 141 h 244"/>
                <a:gd name="T10" fmla="*/ 39 w 148"/>
                <a:gd name="T11" fmla="*/ 168 h 244"/>
                <a:gd name="T12" fmla="*/ 45 w 148"/>
                <a:gd name="T13" fmla="*/ 177 h 244"/>
                <a:gd name="T14" fmla="*/ 63 w 148"/>
                <a:gd name="T15" fmla="*/ 183 h 244"/>
                <a:gd name="T16" fmla="*/ 72 w 148"/>
                <a:gd name="T17" fmla="*/ 147 h 244"/>
                <a:gd name="T18" fmla="*/ 93 w 148"/>
                <a:gd name="T19" fmla="*/ 126 h 244"/>
                <a:gd name="T20" fmla="*/ 84 w 148"/>
                <a:gd name="T21" fmla="*/ 51 h 244"/>
                <a:gd name="T22" fmla="*/ 105 w 148"/>
                <a:gd name="T23" fmla="*/ 36 h 244"/>
                <a:gd name="T24" fmla="*/ 84 w 148"/>
                <a:gd name="T25" fmla="*/ 15 h 244"/>
                <a:gd name="T26" fmla="*/ 72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9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36 w 96"/>
                <a:gd name="T1" fmla="*/ 1 h 183"/>
                <a:gd name="T2" fmla="*/ 38 w 96"/>
                <a:gd name="T3" fmla="*/ 26 h 183"/>
                <a:gd name="T4" fmla="*/ 45 w 96"/>
                <a:gd name="T5" fmla="*/ 46 h 183"/>
                <a:gd name="T6" fmla="*/ 47 w 96"/>
                <a:gd name="T7" fmla="*/ 69 h 183"/>
                <a:gd name="T8" fmla="*/ 51 w 96"/>
                <a:gd name="T9" fmla="*/ 79 h 183"/>
                <a:gd name="T10" fmla="*/ 53 w 96"/>
                <a:gd name="T11" fmla="*/ 94 h 183"/>
                <a:gd name="T12" fmla="*/ 43 w 96"/>
                <a:gd name="T13" fmla="*/ 70 h 183"/>
                <a:gd name="T14" fmla="*/ 26 w 96"/>
                <a:gd name="T15" fmla="*/ 58 h 183"/>
                <a:gd name="T16" fmla="*/ 4 w 96"/>
                <a:gd name="T17" fmla="*/ 62 h 183"/>
                <a:gd name="T18" fmla="*/ 6 w 96"/>
                <a:gd name="T19" fmla="*/ 76 h 183"/>
                <a:gd name="T20" fmla="*/ 31 w 96"/>
                <a:gd name="T21" fmla="*/ 85 h 183"/>
                <a:gd name="T22" fmla="*/ 43 w 96"/>
                <a:gd name="T23" fmla="*/ 101 h 183"/>
                <a:gd name="T24" fmla="*/ 53 w 96"/>
                <a:gd name="T25" fmla="*/ 101 h 183"/>
                <a:gd name="T26" fmla="*/ 59 w 96"/>
                <a:gd name="T27" fmla="*/ 112 h 183"/>
                <a:gd name="T28" fmla="*/ 72 w 96"/>
                <a:gd name="T29" fmla="*/ 134 h 183"/>
                <a:gd name="T30" fmla="*/ 61 w 96"/>
                <a:gd name="T31" fmla="*/ 94 h 183"/>
                <a:gd name="T32" fmla="*/ 60 w 96"/>
                <a:gd name="T33" fmla="*/ 70 h 183"/>
                <a:gd name="T34" fmla="*/ 53 w 96"/>
                <a:gd name="T35" fmla="*/ 47 h 183"/>
                <a:gd name="T36" fmla="*/ 47 w 96"/>
                <a:gd name="T37" fmla="*/ 31 h 183"/>
                <a:gd name="T38" fmla="*/ 43 w 96"/>
                <a:gd name="T39" fmla="*/ 15 h 183"/>
                <a:gd name="T40" fmla="*/ 36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0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4 w 54"/>
                <a:gd name="T1" fmla="*/ 0 h 175"/>
                <a:gd name="T2" fmla="*/ 0 w 54"/>
                <a:gd name="T3" fmla="*/ 19 h 175"/>
                <a:gd name="T4" fmla="*/ 7 w 54"/>
                <a:gd name="T5" fmla="*/ 40 h 175"/>
                <a:gd name="T6" fmla="*/ 13 w 54"/>
                <a:gd name="T7" fmla="*/ 70 h 175"/>
                <a:gd name="T8" fmla="*/ 25 w 54"/>
                <a:gd name="T9" fmla="*/ 97 h 175"/>
                <a:gd name="T10" fmla="*/ 40 w 54"/>
                <a:gd name="T11" fmla="*/ 131 h 175"/>
                <a:gd name="T12" fmla="*/ 30 w 54"/>
                <a:gd name="T13" fmla="*/ 86 h 175"/>
                <a:gd name="T14" fmla="*/ 25 w 54"/>
                <a:gd name="T15" fmla="*/ 70 h 175"/>
                <a:gd name="T16" fmla="*/ 21 w 54"/>
                <a:gd name="T17" fmla="*/ 46 h 175"/>
                <a:gd name="T18" fmla="*/ 19 w 54"/>
                <a:gd name="T19" fmla="*/ 34 h 175"/>
                <a:gd name="T20" fmla="*/ 12 w 54"/>
                <a:gd name="T21" fmla="*/ 28 h 175"/>
                <a:gd name="T22" fmla="*/ 4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1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6 w 86"/>
                <a:gd name="T3" fmla="*/ 25 h 73"/>
                <a:gd name="T4" fmla="*/ 17 w 86"/>
                <a:gd name="T5" fmla="*/ 32 h 73"/>
                <a:gd name="T6" fmla="*/ 36 w 86"/>
                <a:gd name="T7" fmla="*/ 36 h 73"/>
                <a:gd name="T8" fmla="*/ 47 w 86"/>
                <a:gd name="T9" fmla="*/ 42 h 73"/>
                <a:gd name="T10" fmla="*/ 56 w 86"/>
                <a:gd name="T11" fmla="*/ 49 h 73"/>
                <a:gd name="T12" fmla="*/ 65 w 86"/>
                <a:gd name="T13" fmla="*/ 51 h 73"/>
                <a:gd name="T14" fmla="*/ 54 w 86"/>
                <a:gd name="T15" fmla="*/ 29 h 73"/>
                <a:gd name="T16" fmla="*/ 48 w 86"/>
                <a:gd name="T17" fmla="*/ 16 h 73"/>
                <a:gd name="T18" fmla="*/ 27 w 86"/>
                <a:gd name="T19" fmla="*/ 18 h 73"/>
                <a:gd name="T20" fmla="*/ 18 w 86"/>
                <a:gd name="T21" fmla="*/ 14 h 73"/>
                <a:gd name="T22" fmla="*/ 5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73 w 111"/>
                <a:gd name="T1" fmla="*/ 0 h 156"/>
                <a:gd name="T2" fmla="*/ 56 w 111"/>
                <a:gd name="T3" fmla="*/ 8 h 156"/>
                <a:gd name="T4" fmla="*/ 17 w 111"/>
                <a:gd name="T5" fmla="*/ 11 h 156"/>
                <a:gd name="T6" fmla="*/ 10 w 111"/>
                <a:gd name="T7" fmla="*/ 25 h 156"/>
                <a:gd name="T8" fmla="*/ 8 w 111"/>
                <a:gd name="T9" fmla="*/ 46 h 156"/>
                <a:gd name="T10" fmla="*/ 10 w 111"/>
                <a:gd name="T11" fmla="*/ 56 h 156"/>
                <a:gd name="T12" fmla="*/ 2 w 111"/>
                <a:gd name="T13" fmla="*/ 66 h 156"/>
                <a:gd name="T14" fmla="*/ 10 w 111"/>
                <a:gd name="T15" fmla="*/ 82 h 156"/>
                <a:gd name="T16" fmla="*/ 17 w 111"/>
                <a:gd name="T17" fmla="*/ 93 h 156"/>
                <a:gd name="T18" fmla="*/ 11 w 111"/>
                <a:gd name="T19" fmla="*/ 108 h 156"/>
                <a:gd name="T20" fmla="*/ 18 w 111"/>
                <a:gd name="T21" fmla="*/ 117 h 156"/>
                <a:gd name="T22" fmla="*/ 31 w 111"/>
                <a:gd name="T23" fmla="*/ 108 h 156"/>
                <a:gd name="T24" fmla="*/ 37 w 111"/>
                <a:gd name="T25" fmla="*/ 70 h 156"/>
                <a:gd name="T26" fmla="*/ 42 w 111"/>
                <a:gd name="T27" fmla="*/ 95 h 156"/>
                <a:gd name="T28" fmla="*/ 49 w 111"/>
                <a:gd name="T29" fmla="*/ 109 h 156"/>
                <a:gd name="T30" fmla="*/ 46 w 111"/>
                <a:gd name="T31" fmla="*/ 84 h 156"/>
                <a:gd name="T32" fmla="*/ 54 w 111"/>
                <a:gd name="T33" fmla="*/ 55 h 156"/>
                <a:gd name="T34" fmla="*/ 52 w 111"/>
                <a:gd name="T35" fmla="*/ 38 h 156"/>
                <a:gd name="T36" fmla="*/ 40 w 111"/>
                <a:gd name="T37" fmla="*/ 45 h 156"/>
                <a:gd name="T38" fmla="*/ 26 w 111"/>
                <a:gd name="T39" fmla="*/ 41 h 156"/>
                <a:gd name="T40" fmla="*/ 31 w 111"/>
                <a:gd name="T41" fmla="*/ 27 h 156"/>
                <a:gd name="T42" fmla="*/ 46 w 111"/>
                <a:gd name="T43" fmla="*/ 26 h 156"/>
                <a:gd name="T44" fmla="*/ 58 w 111"/>
                <a:gd name="T45" fmla="*/ 29 h 156"/>
                <a:gd name="T46" fmla="*/ 73 w 111"/>
                <a:gd name="T47" fmla="*/ 23 h 156"/>
                <a:gd name="T48" fmla="*/ 83 w 111"/>
                <a:gd name="T49" fmla="*/ 10 h 156"/>
                <a:gd name="T50" fmla="*/ 73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9 w 30"/>
                <a:gd name="T1" fmla="*/ 0 h 94"/>
                <a:gd name="T2" fmla="*/ 0 w 30"/>
                <a:gd name="T3" fmla="*/ 12 h 94"/>
                <a:gd name="T4" fmla="*/ 4 w 30"/>
                <a:gd name="T5" fmla="*/ 28 h 94"/>
                <a:gd name="T6" fmla="*/ 1 w 30"/>
                <a:gd name="T7" fmla="*/ 46 h 94"/>
                <a:gd name="T8" fmla="*/ 12 w 30"/>
                <a:gd name="T9" fmla="*/ 71 h 94"/>
                <a:gd name="T10" fmla="*/ 22 w 30"/>
                <a:gd name="T11" fmla="*/ 62 h 94"/>
                <a:gd name="T12" fmla="*/ 16 w 30"/>
                <a:gd name="T13" fmla="*/ 46 h 94"/>
                <a:gd name="T14" fmla="*/ 9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64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9 w 81"/>
                <a:gd name="T1" fmla="*/ 1 h 158"/>
                <a:gd name="T2" fmla="*/ 0 w 81"/>
                <a:gd name="T3" fmla="*/ 15 h 158"/>
                <a:gd name="T4" fmla="*/ 6 w 81"/>
                <a:gd name="T5" fmla="*/ 37 h 158"/>
                <a:gd name="T6" fmla="*/ 5 w 81"/>
                <a:gd name="T7" fmla="*/ 80 h 158"/>
                <a:gd name="T8" fmla="*/ 13 w 81"/>
                <a:gd name="T9" fmla="*/ 77 h 158"/>
                <a:gd name="T10" fmla="*/ 15 w 81"/>
                <a:gd name="T11" fmla="*/ 86 h 158"/>
                <a:gd name="T12" fmla="*/ 22 w 81"/>
                <a:gd name="T13" fmla="*/ 91 h 158"/>
                <a:gd name="T14" fmla="*/ 29 w 81"/>
                <a:gd name="T15" fmla="*/ 105 h 158"/>
                <a:gd name="T16" fmla="*/ 36 w 81"/>
                <a:gd name="T17" fmla="*/ 96 h 158"/>
                <a:gd name="T18" fmla="*/ 49 w 81"/>
                <a:gd name="T19" fmla="*/ 100 h 158"/>
                <a:gd name="T20" fmla="*/ 47 w 81"/>
                <a:gd name="T21" fmla="*/ 81 h 158"/>
                <a:gd name="T22" fmla="*/ 36 w 81"/>
                <a:gd name="T23" fmla="*/ 78 h 158"/>
                <a:gd name="T24" fmla="*/ 29 w 81"/>
                <a:gd name="T25" fmla="*/ 68 h 158"/>
                <a:gd name="T26" fmla="*/ 25 w 81"/>
                <a:gd name="T27" fmla="*/ 55 h 158"/>
                <a:gd name="T28" fmla="*/ 31 w 81"/>
                <a:gd name="T29" fmla="*/ 40 h 158"/>
                <a:gd name="T30" fmla="*/ 26 w 81"/>
                <a:gd name="T31" fmla="*/ 26 h 158"/>
                <a:gd name="T32" fmla="*/ 32 w 81"/>
                <a:gd name="T33" fmla="*/ 15 h 158"/>
                <a:gd name="T34" fmla="*/ 22 w 81"/>
                <a:gd name="T35" fmla="*/ 3 h 158"/>
                <a:gd name="T36" fmla="*/ 14 w 81"/>
                <a:gd name="T37" fmla="*/ 5 h 158"/>
                <a:gd name="T38" fmla="*/ 9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39 w 85"/>
                <a:gd name="T1" fmla="*/ 0 h 105"/>
                <a:gd name="T2" fmla="*/ 33 w 85"/>
                <a:gd name="T3" fmla="*/ 14 h 105"/>
                <a:gd name="T4" fmla="*/ 24 w 85"/>
                <a:gd name="T5" fmla="*/ 23 h 105"/>
                <a:gd name="T6" fmla="*/ 12 w 85"/>
                <a:gd name="T7" fmla="*/ 26 h 105"/>
                <a:gd name="T8" fmla="*/ 6 w 85"/>
                <a:gd name="T9" fmla="*/ 36 h 105"/>
                <a:gd name="T10" fmla="*/ 3 w 85"/>
                <a:gd name="T11" fmla="*/ 56 h 105"/>
                <a:gd name="T12" fmla="*/ 10 w 85"/>
                <a:gd name="T13" fmla="*/ 53 h 105"/>
                <a:gd name="T14" fmla="*/ 19 w 85"/>
                <a:gd name="T15" fmla="*/ 47 h 105"/>
                <a:gd name="T16" fmla="*/ 26 w 85"/>
                <a:gd name="T17" fmla="*/ 52 h 105"/>
                <a:gd name="T18" fmla="*/ 44 w 85"/>
                <a:gd name="T19" fmla="*/ 74 h 105"/>
                <a:gd name="T20" fmla="*/ 53 w 85"/>
                <a:gd name="T21" fmla="*/ 54 h 105"/>
                <a:gd name="T22" fmla="*/ 64 w 85"/>
                <a:gd name="T23" fmla="*/ 51 h 105"/>
                <a:gd name="T24" fmla="*/ 56 w 85"/>
                <a:gd name="T25" fmla="*/ 29 h 105"/>
                <a:gd name="T26" fmla="*/ 3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6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5 w 38"/>
                <a:gd name="T1" fmla="*/ 20 h 66"/>
                <a:gd name="T2" fmla="*/ 20 w 38"/>
                <a:gd name="T3" fmla="*/ 49 h 66"/>
                <a:gd name="T4" fmla="*/ 23 w 38"/>
                <a:gd name="T5" fmla="*/ 39 h 66"/>
                <a:gd name="T6" fmla="*/ 29 w 38"/>
                <a:gd name="T7" fmla="*/ 30 h 66"/>
                <a:gd name="T8" fmla="*/ 23 w 38"/>
                <a:gd name="T9" fmla="*/ 19 h 66"/>
                <a:gd name="T10" fmla="*/ 15 w 38"/>
                <a:gd name="T11" fmla="*/ 10 h 66"/>
                <a:gd name="T12" fmla="*/ 8 w 38"/>
                <a:gd name="T13" fmla="*/ 1 h 66"/>
                <a:gd name="T14" fmla="*/ 2 w 38"/>
                <a:gd name="T15" fmla="*/ 9 h 66"/>
                <a:gd name="T16" fmla="*/ 5 w 38"/>
                <a:gd name="T17" fmla="*/ 2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67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5 w 24"/>
                <a:gd name="T3" fmla="*/ 17 h 23"/>
                <a:gd name="T4" fmla="*/ 18 w 24"/>
                <a:gd name="T5" fmla="*/ 8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7 w 60"/>
                <a:gd name="T1" fmla="*/ 0 h 49"/>
                <a:gd name="T2" fmla="*/ 0 w 60"/>
                <a:gd name="T3" fmla="*/ 14 h 49"/>
                <a:gd name="T4" fmla="*/ 21 w 60"/>
                <a:gd name="T5" fmla="*/ 25 h 49"/>
                <a:gd name="T6" fmla="*/ 32 w 60"/>
                <a:gd name="T7" fmla="*/ 35 h 49"/>
                <a:gd name="T8" fmla="*/ 45 w 60"/>
                <a:gd name="T9" fmla="*/ 32 h 49"/>
                <a:gd name="T10" fmla="*/ 37 w 60"/>
                <a:gd name="T11" fmla="*/ 18 h 49"/>
                <a:gd name="T12" fmla="*/ 21 w 60"/>
                <a:gd name="T13" fmla="*/ 2 h 49"/>
                <a:gd name="T14" fmla="*/ 14 w 60"/>
                <a:gd name="T15" fmla="*/ 12 h 49"/>
                <a:gd name="T16" fmla="*/ 7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5 w 61"/>
                <a:gd name="T1" fmla="*/ 0 h 63"/>
                <a:gd name="T2" fmla="*/ 0 w 61"/>
                <a:gd name="T3" fmla="*/ 10 h 63"/>
                <a:gd name="T4" fmla="*/ 18 w 61"/>
                <a:gd name="T5" fmla="*/ 26 h 63"/>
                <a:gd name="T6" fmla="*/ 27 w 61"/>
                <a:gd name="T7" fmla="*/ 40 h 63"/>
                <a:gd name="T8" fmla="*/ 35 w 61"/>
                <a:gd name="T9" fmla="*/ 47 h 63"/>
                <a:gd name="T10" fmla="*/ 46 w 61"/>
                <a:gd name="T11" fmla="*/ 42 h 63"/>
                <a:gd name="T12" fmla="*/ 25 w 61"/>
                <a:gd name="T13" fmla="*/ 13 h 63"/>
                <a:gd name="T14" fmla="*/ 5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1 w 61"/>
                <a:gd name="T1" fmla="*/ 5 h 67"/>
                <a:gd name="T2" fmla="*/ 23 w 61"/>
                <a:gd name="T3" fmla="*/ 25 h 67"/>
                <a:gd name="T4" fmla="*/ 12 w 61"/>
                <a:gd name="T5" fmla="*/ 32 h 67"/>
                <a:gd name="T6" fmla="*/ 17 w 61"/>
                <a:gd name="T7" fmla="*/ 50 h 67"/>
                <a:gd name="T8" fmla="*/ 36 w 61"/>
                <a:gd name="T9" fmla="*/ 43 h 67"/>
                <a:gd name="T10" fmla="*/ 45 w 61"/>
                <a:gd name="T11" fmla="*/ 35 h 67"/>
                <a:gd name="T12" fmla="*/ 38 w 61"/>
                <a:gd name="T13" fmla="*/ 21 h 67"/>
                <a:gd name="T14" fmla="*/ 43 w 61"/>
                <a:gd name="T15" fmla="*/ 10 h 67"/>
                <a:gd name="T16" fmla="*/ 41 w 61"/>
                <a:gd name="T17" fmla="*/ 1 h 67"/>
                <a:gd name="T18" fmla="*/ 35 w 61"/>
                <a:gd name="T19" fmla="*/ 3 h 67"/>
                <a:gd name="T20" fmla="*/ 38 w 61"/>
                <a:gd name="T21" fmla="*/ 4 h 67"/>
                <a:gd name="T22" fmla="*/ 37 w 61"/>
                <a:gd name="T23" fmla="*/ 12 h 67"/>
                <a:gd name="T24" fmla="*/ 32 w 61"/>
                <a:gd name="T25" fmla="*/ 17 h 67"/>
                <a:gd name="T26" fmla="*/ 21 w 61"/>
                <a:gd name="T27" fmla="*/ 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16 w 43"/>
                <a:gd name="T1" fmla="*/ 2 h 36"/>
                <a:gd name="T2" fmla="*/ 4 w 43"/>
                <a:gd name="T3" fmla="*/ 5 h 36"/>
                <a:gd name="T4" fmla="*/ 25 w 43"/>
                <a:gd name="T5" fmla="*/ 27 h 36"/>
                <a:gd name="T6" fmla="*/ 31 w 43"/>
                <a:gd name="T7" fmla="*/ 23 h 36"/>
                <a:gd name="T8" fmla="*/ 16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3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16 w 32"/>
                <a:gd name="T1" fmla="*/ 0 h 41"/>
                <a:gd name="T2" fmla="*/ 0 w 32"/>
                <a:gd name="T3" fmla="*/ 20 h 41"/>
                <a:gd name="T4" fmla="*/ 12 w 32"/>
                <a:gd name="T5" fmla="*/ 18 h 41"/>
                <a:gd name="T6" fmla="*/ 14 w 32"/>
                <a:gd name="T7" fmla="*/ 22 h 41"/>
                <a:gd name="T8" fmla="*/ 12 w 32"/>
                <a:gd name="T9" fmla="*/ 26 h 41"/>
                <a:gd name="T10" fmla="*/ 23 w 32"/>
                <a:gd name="T11" fmla="*/ 16 h 41"/>
                <a:gd name="T12" fmla="*/ 18 w 32"/>
                <a:gd name="T13" fmla="*/ 7 h 41"/>
                <a:gd name="T14" fmla="*/ 16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16 w 45"/>
                <a:gd name="T1" fmla="*/ 0 h 32"/>
                <a:gd name="T2" fmla="*/ 0 w 45"/>
                <a:gd name="T3" fmla="*/ 5 h 32"/>
                <a:gd name="T4" fmla="*/ 20 w 45"/>
                <a:gd name="T5" fmla="*/ 23 h 32"/>
                <a:gd name="T6" fmla="*/ 34 w 45"/>
                <a:gd name="T7" fmla="*/ 18 h 32"/>
                <a:gd name="T8" fmla="*/ 17 w 45"/>
                <a:gd name="T9" fmla="*/ 8 h 32"/>
                <a:gd name="T10" fmla="*/ 16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23 w 35"/>
                <a:gd name="T1" fmla="*/ 0 h 74"/>
                <a:gd name="T2" fmla="*/ 16 w 35"/>
                <a:gd name="T3" fmla="*/ 11 h 74"/>
                <a:gd name="T4" fmla="*/ 7 w 35"/>
                <a:gd name="T5" fmla="*/ 27 h 74"/>
                <a:gd name="T6" fmla="*/ 0 w 35"/>
                <a:gd name="T7" fmla="*/ 44 h 74"/>
                <a:gd name="T8" fmla="*/ 6 w 35"/>
                <a:gd name="T9" fmla="*/ 55 h 74"/>
                <a:gd name="T10" fmla="*/ 15 w 35"/>
                <a:gd name="T11" fmla="*/ 44 h 74"/>
                <a:gd name="T12" fmla="*/ 27 w 35"/>
                <a:gd name="T13" fmla="*/ 24 h 74"/>
                <a:gd name="T14" fmla="*/ 23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0 w 25"/>
                <a:gd name="T1" fmla="*/ 5 h 73"/>
                <a:gd name="T2" fmla="*/ 3 w 25"/>
                <a:gd name="T3" fmla="*/ 6 h 73"/>
                <a:gd name="T4" fmla="*/ 0 w 25"/>
                <a:gd name="T5" fmla="*/ 17 h 73"/>
                <a:gd name="T6" fmla="*/ 11 w 25"/>
                <a:gd name="T7" fmla="*/ 31 h 73"/>
                <a:gd name="T8" fmla="*/ 19 w 25"/>
                <a:gd name="T9" fmla="*/ 42 h 73"/>
                <a:gd name="T10" fmla="*/ 12 w 25"/>
                <a:gd name="T11" fmla="*/ 15 h 73"/>
                <a:gd name="T12" fmla="*/ 10 w 25"/>
                <a:gd name="T13" fmla="*/ 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8 w 14"/>
                <a:gd name="T1" fmla="*/ 0 h 33"/>
                <a:gd name="T2" fmla="*/ 1 w 14"/>
                <a:gd name="T3" fmla="*/ 8 h 33"/>
                <a:gd name="T4" fmla="*/ 8 w 14"/>
                <a:gd name="T5" fmla="*/ 19 h 33"/>
                <a:gd name="T6" fmla="*/ 8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4 w 28"/>
                <a:gd name="T1" fmla="*/ 0 h 64"/>
                <a:gd name="T2" fmla="*/ 8 w 28"/>
                <a:gd name="T3" fmla="*/ 11 h 64"/>
                <a:gd name="T4" fmla="*/ 15 w 28"/>
                <a:gd name="T5" fmla="*/ 16 h 64"/>
                <a:gd name="T6" fmla="*/ 6 w 28"/>
                <a:gd name="T7" fmla="*/ 29 h 64"/>
                <a:gd name="T8" fmla="*/ 0 w 28"/>
                <a:gd name="T9" fmla="*/ 42 h 64"/>
                <a:gd name="T10" fmla="*/ 8 w 28"/>
                <a:gd name="T11" fmla="*/ 43 h 64"/>
                <a:gd name="T12" fmla="*/ 20 w 28"/>
                <a:gd name="T13" fmla="*/ 20 h 64"/>
                <a:gd name="T14" fmla="*/ 4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1 w 16"/>
                <a:gd name="T1" fmla="*/ 2 h 36"/>
                <a:gd name="T2" fmla="*/ 0 w 16"/>
                <a:gd name="T3" fmla="*/ 5 h 36"/>
                <a:gd name="T4" fmla="*/ 6 w 16"/>
                <a:gd name="T5" fmla="*/ 17 h 36"/>
                <a:gd name="T6" fmla="*/ 11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81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8 w 16"/>
                <a:gd name="T1" fmla="*/ 4 h 19"/>
                <a:gd name="T2" fmla="*/ 0 w 16"/>
                <a:gd name="T3" fmla="*/ 7 h 19"/>
                <a:gd name="T4" fmla="*/ 9 w 16"/>
                <a:gd name="T5" fmla="*/ 14 h 19"/>
                <a:gd name="T6" fmla="*/ 8 w 16"/>
                <a:gd name="T7" fmla="*/ 4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9 w 22"/>
                <a:gd name="T1" fmla="*/ 0 h 18"/>
                <a:gd name="T2" fmla="*/ 14 w 22"/>
                <a:gd name="T3" fmla="*/ 13 h 18"/>
                <a:gd name="T4" fmla="*/ 10 w 22"/>
                <a:gd name="T5" fmla="*/ 4 h 18"/>
                <a:gd name="T6" fmla="*/ 9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8 w 60"/>
                <a:gd name="T1" fmla="*/ 5 h 81"/>
                <a:gd name="T2" fmla="*/ 2 w 60"/>
                <a:gd name="T3" fmla="*/ 13 h 81"/>
                <a:gd name="T4" fmla="*/ 11 w 60"/>
                <a:gd name="T5" fmla="*/ 29 h 81"/>
                <a:gd name="T6" fmla="*/ 20 w 60"/>
                <a:gd name="T7" fmla="*/ 40 h 81"/>
                <a:gd name="T8" fmla="*/ 30 w 60"/>
                <a:gd name="T9" fmla="*/ 47 h 81"/>
                <a:gd name="T10" fmla="*/ 38 w 60"/>
                <a:gd name="T11" fmla="*/ 60 h 81"/>
                <a:gd name="T12" fmla="*/ 39 w 60"/>
                <a:gd name="T13" fmla="*/ 42 h 81"/>
                <a:gd name="T14" fmla="*/ 32 w 60"/>
                <a:gd name="T15" fmla="*/ 27 h 81"/>
                <a:gd name="T16" fmla="*/ 19 w 60"/>
                <a:gd name="T17" fmla="*/ 13 h 81"/>
                <a:gd name="T18" fmla="*/ 8 w 60"/>
                <a:gd name="T19" fmla="*/ 5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1 w 71"/>
                <a:gd name="T1" fmla="*/ 17 h 61"/>
                <a:gd name="T2" fmla="*/ 10 w 71"/>
                <a:gd name="T3" fmla="*/ 24 h 61"/>
                <a:gd name="T4" fmla="*/ 1 w 71"/>
                <a:gd name="T5" fmla="*/ 33 h 61"/>
                <a:gd name="T6" fmla="*/ 10 w 71"/>
                <a:gd name="T7" fmla="*/ 44 h 61"/>
                <a:gd name="T8" fmla="*/ 21 w 71"/>
                <a:gd name="T9" fmla="*/ 33 h 61"/>
                <a:gd name="T10" fmla="*/ 30 w 71"/>
                <a:gd name="T11" fmla="*/ 17 h 61"/>
                <a:gd name="T12" fmla="*/ 41 w 71"/>
                <a:gd name="T13" fmla="*/ 0 h 61"/>
                <a:gd name="T14" fmla="*/ 53 w 71"/>
                <a:gd name="T15" fmla="*/ 8 h 61"/>
                <a:gd name="T16" fmla="*/ 26 w 71"/>
                <a:gd name="T17" fmla="*/ 17 h 61"/>
                <a:gd name="T18" fmla="*/ 21 w 71"/>
                <a:gd name="T19" fmla="*/ 17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7 w 23"/>
                <a:gd name="T1" fmla="*/ 0 h 30"/>
                <a:gd name="T2" fmla="*/ 0 w 23"/>
                <a:gd name="T3" fmla="*/ 11 h 30"/>
                <a:gd name="T4" fmla="*/ 9 w 23"/>
                <a:gd name="T5" fmla="*/ 23 h 30"/>
                <a:gd name="T6" fmla="*/ 7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5 w 26"/>
                <a:gd name="T1" fmla="*/ 0 h 23"/>
                <a:gd name="T2" fmla="*/ 0 w 26"/>
                <a:gd name="T3" fmla="*/ 10 h 23"/>
                <a:gd name="T4" fmla="*/ 16 w 26"/>
                <a:gd name="T5" fmla="*/ 15 h 23"/>
                <a:gd name="T6" fmla="*/ 15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8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9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23 w 34"/>
                <a:gd name="T1" fmla="*/ 0 h 44"/>
                <a:gd name="T2" fmla="*/ 8 w 34"/>
                <a:gd name="T3" fmla="*/ 7 h 44"/>
                <a:gd name="T4" fmla="*/ 11 w 34"/>
                <a:gd name="T5" fmla="*/ 24 h 44"/>
                <a:gd name="T6" fmla="*/ 20 w 34"/>
                <a:gd name="T7" fmla="*/ 27 h 44"/>
                <a:gd name="T8" fmla="*/ 23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90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25 w 38"/>
                <a:gd name="T1" fmla="*/ 2 h 37"/>
                <a:gd name="T2" fmla="*/ 7 w 38"/>
                <a:gd name="T3" fmla="*/ 2 h 37"/>
                <a:gd name="T4" fmla="*/ 10 w 38"/>
                <a:gd name="T5" fmla="*/ 19 h 37"/>
                <a:gd name="T6" fmla="*/ 19 w 38"/>
                <a:gd name="T7" fmla="*/ 22 h 37"/>
                <a:gd name="T8" fmla="*/ 25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91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25 w 38"/>
                <a:gd name="T1" fmla="*/ 2 h 34"/>
                <a:gd name="T2" fmla="*/ 7 w 38"/>
                <a:gd name="T3" fmla="*/ 2 h 34"/>
                <a:gd name="T4" fmla="*/ 12 w 38"/>
                <a:gd name="T5" fmla="*/ 17 h 34"/>
                <a:gd name="T6" fmla="*/ 20 w 38"/>
                <a:gd name="T7" fmla="*/ 17 h 34"/>
                <a:gd name="T8" fmla="*/ 25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92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23 w 35"/>
                <a:gd name="T1" fmla="*/ 1 h 27"/>
                <a:gd name="T2" fmla="*/ 7 w 35"/>
                <a:gd name="T3" fmla="*/ 1 h 27"/>
                <a:gd name="T4" fmla="*/ 10 w 35"/>
                <a:gd name="T5" fmla="*/ 11 h 27"/>
                <a:gd name="T6" fmla="*/ 19 w 35"/>
                <a:gd name="T7" fmla="*/ 14 h 27"/>
                <a:gd name="T8" fmla="*/ 2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93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1 w 35"/>
                <a:gd name="T1" fmla="*/ 12 h 47"/>
                <a:gd name="T2" fmla="*/ 14 w 35"/>
                <a:gd name="T3" fmla="*/ 1 h 47"/>
                <a:gd name="T4" fmla="*/ 7 w 35"/>
                <a:gd name="T5" fmla="*/ 19 h 47"/>
                <a:gd name="T6" fmla="*/ 14 w 35"/>
                <a:gd name="T7" fmla="*/ 26 h 47"/>
                <a:gd name="T8" fmla="*/ 20 w 35"/>
                <a:gd name="T9" fmla="*/ 22 h 47"/>
                <a:gd name="T10" fmla="*/ 21 w 35"/>
                <a:gd name="T11" fmla="*/ 1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4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5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6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28 w 189"/>
                <a:gd name="T1" fmla="*/ 3 h 144"/>
                <a:gd name="T2" fmla="*/ 138 w 189"/>
                <a:gd name="T3" fmla="*/ 3 h 144"/>
                <a:gd name="T4" fmla="*/ 141 w 189"/>
                <a:gd name="T5" fmla="*/ 12 h 144"/>
                <a:gd name="T6" fmla="*/ 140 w 189"/>
                <a:gd name="T7" fmla="*/ 18 h 144"/>
                <a:gd name="T8" fmla="*/ 98 w 189"/>
                <a:gd name="T9" fmla="*/ 33 h 144"/>
                <a:gd name="T10" fmla="*/ 81 w 189"/>
                <a:gd name="T11" fmla="*/ 44 h 144"/>
                <a:gd name="T12" fmla="*/ 72 w 189"/>
                <a:gd name="T13" fmla="*/ 47 h 144"/>
                <a:gd name="T14" fmla="*/ 53 w 189"/>
                <a:gd name="T15" fmla="*/ 62 h 144"/>
                <a:gd name="T16" fmla="*/ 56 w 189"/>
                <a:gd name="T17" fmla="*/ 69 h 144"/>
                <a:gd name="T18" fmla="*/ 62 w 189"/>
                <a:gd name="T19" fmla="*/ 87 h 144"/>
                <a:gd name="T20" fmla="*/ 80 w 189"/>
                <a:gd name="T21" fmla="*/ 95 h 144"/>
                <a:gd name="T22" fmla="*/ 69 w 189"/>
                <a:gd name="T23" fmla="*/ 105 h 144"/>
                <a:gd name="T24" fmla="*/ 62 w 189"/>
                <a:gd name="T25" fmla="*/ 98 h 144"/>
                <a:gd name="T26" fmla="*/ 53 w 189"/>
                <a:gd name="T27" fmla="*/ 101 h 144"/>
                <a:gd name="T28" fmla="*/ 16 w 189"/>
                <a:gd name="T29" fmla="*/ 92 h 144"/>
                <a:gd name="T30" fmla="*/ 14 w 189"/>
                <a:gd name="T31" fmla="*/ 80 h 144"/>
                <a:gd name="T32" fmla="*/ 35 w 189"/>
                <a:gd name="T33" fmla="*/ 68 h 144"/>
                <a:gd name="T34" fmla="*/ 38 w 189"/>
                <a:gd name="T35" fmla="*/ 57 h 144"/>
                <a:gd name="T36" fmla="*/ 35 w 189"/>
                <a:gd name="T37" fmla="*/ 48 h 144"/>
                <a:gd name="T38" fmla="*/ 54 w 189"/>
                <a:gd name="T39" fmla="*/ 35 h 144"/>
                <a:gd name="T40" fmla="*/ 72 w 189"/>
                <a:gd name="T41" fmla="*/ 27 h 144"/>
                <a:gd name="T42" fmla="*/ 84 w 189"/>
                <a:gd name="T43" fmla="*/ 18 h 144"/>
                <a:gd name="T44" fmla="*/ 128 w 189"/>
                <a:gd name="T45" fmla="*/ 3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7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18 w 53"/>
                <a:gd name="T1" fmla="*/ 0 h 17"/>
                <a:gd name="T2" fmla="*/ 9 w 53"/>
                <a:gd name="T3" fmla="*/ 1 h 17"/>
                <a:gd name="T4" fmla="*/ 24 w 53"/>
                <a:gd name="T5" fmla="*/ 11 h 17"/>
                <a:gd name="T6" fmla="*/ 33 w 53"/>
                <a:gd name="T7" fmla="*/ 10 h 17"/>
                <a:gd name="T8" fmla="*/ 18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8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42 w 57"/>
                <a:gd name="T1" fmla="*/ 3 h 37"/>
                <a:gd name="T2" fmla="*/ 18 w 57"/>
                <a:gd name="T3" fmla="*/ 18 h 37"/>
                <a:gd name="T4" fmla="*/ 8 w 57"/>
                <a:gd name="T5" fmla="*/ 26 h 37"/>
                <a:gd name="T6" fmla="*/ 7 w 57"/>
                <a:gd name="T7" fmla="*/ 3 h 37"/>
                <a:gd name="T8" fmla="*/ 15 w 57"/>
                <a:gd name="T9" fmla="*/ 0 h 37"/>
                <a:gd name="T10" fmla="*/ 42 w 57"/>
                <a:gd name="T11" fmla="*/ 3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9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1 w 68"/>
                <a:gd name="T1" fmla="*/ 0 h 26"/>
                <a:gd name="T2" fmla="*/ 8 w 68"/>
                <a:gd name="T3" fmla="*/ 5 h 26"/>
                <a:gd name="T4" fmla="*/ 42 w 68"/>
                <a:gd name="T5" fmla="*/ 20 h 26"/>
                <a:gd name="T6" fmla="*/ 46 w 68"/>
                <a:gd name="T7" fmla="*/ 18 h 26"/>
                <a:gd name="T8" fmla="*/ 2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00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38 w 66"/>
                <a:gd name="T1" fmla="*/ 7 h 43"/>
                <a:gd name="T2" fmla="*/ 20 w 66"/>
                <a:gd name="T3" fmla="*/ 7 h 43"/>
                <a:gd name="T4" fmla="*/ 8 w 66"/>
                <a:gd name="T5" fmla="*/ 7 h 43"/>
                <a:gd name="T6" fmla="*/ 6 w 66"/>
                <a:gd name="T7" fmla="*/ 26 h 43"/>
                <a:gd name="T8" fmla="*/ 24 w 66"/>
                <a:gd name="T9" fmla="*/ 32 h 43"/>
                <a:gd name="T10" fmla="*/ 47 w 66"/>
                <a:gd name="T11" fmla="*/ 20 h 43"/>
                <a:gd name="T12" fmla="*/ 38 w 66"/>
                <a:gd name="T13" fmla="*/ 7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01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1 w 117"/>
                <a:gd name="T1" fmla="*/ 0 h 41"/>
                <a:gd name="T2" fmla="*/ 6 w 117"/>
                <a:gd name="T3" fmla="*/ 12 h 41"/>
                <a:gd name="T4" fmla="*/ 38 w 117"/>
                <a:gd name="T5" fmla="*/ 23 h 41"/>
                <a:gd name="T6" fmla="*/ 57 w 117"/>
                <a:gd name="T7" fmla="*/ 27 h 41"/>
                <a:gd name="T8" fmla="*/ 84 w 117"/>
                <a:gd name="T9" fmla="*/ 17 h 41"/>
                <a:gd name="T10" fmla="*/ 59 w 117"/>
                <a:gd name="T11" fmla="*/ 3 h 41"/>
                <a:gd name="T12" fmla="*/ 11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02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24 w 62"/>
                <a:gd name="T1" fmla="*/ 3 h 32"/>
                <a:gd name="T2" fmla="*/ 46 w 62"/>
                <a:gd name="T3" fmla="*/ 8 h 32"/>
                <a:gd name="T4" fmla="*/ 22 w 62"/>
                <a:gd name="T5" fmla="*/ 24 h 32"/>
                <a:gd name="T6" fmla="*/ 4 w 62"/>
                <a:gd name="T7" fmla="*/ 17 h 32"/>
                <a:gd name="T8" fmla="*/ 24 w 62"/>
                <a:gd name="T9" fmla="*/ 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03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15 w 49"/>
                <a:gd name="T1" fmla="*/ 1 h 23"/>
                <a:gd name="T2" fmla="*/ 5 w 49"/>
                <a:gd name="T3" fmla="*/ 4 h 23"/>
                <a:gd name="T4" fmla="*/ 29 w 49"/>
                <a:gd name="T5" fmla="*/ 17 h 23"/>
                <a:gd name="T6" fmla="*/ 15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4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4 w 102"/>
                <a:gd name="T1" fmla="*/ 0 h 152"/>
                <a:gd name="T2" fmla="*/ 0 w 102"/>
                <a:gd name="T3" fmla="*/ 14 h 152"/>
                <a:gd name="T4" fmla="*/ 10 w 102"/>
                <a:gd name="T5" fmla="*/ 32 h 152"/>
                <a:gd name="T6" fmla="*/ 24 w 102"/>
                <a:gd name="T7" fmla="*/ 54 h 152"/>
                <a:gd name="T8" fmla="*/ 27 w 102"/>
                <a:gd name="T9" fmla="*/ 78 h 152"/>
                <a:gd name="T10" fmla="*/ 60 w 102"/>
                <a:gd name="T11" fmla="*/ 114 h 152"/>
                <a:gd name="T12" fmla="*/ 64 w 102"/>
                <a:gd name="T13" fmla="*/ 93 h 152"/>
                <a:gd name="T14" fmla="*/ 55 w 102"/>
                <a:gd name="T15" fmla="*/ 77 h 152"/>
                <a:gd name="T16" fmla="*/ 46 w 102"/>
                <a:gd name="T17" fmla="*/ 69 h 152"/>
                <a:gd name="T18" fmla="*/ 39 w 102"/>
                <a:gd name="T19" fmla="*/ 56 h 152"/>
                <a:gd name="T20" fmla="*/ 31 w 102"/>
                <a:gd name="T21" fmla="*/ 33 h 152"/>
                <a:gd name="T22" fmla="*/ 3 w 102"/>
                <a:gd name="T23" fmla="*/ 9 h 152"/>
                <a:gd name="T24" fmla="*/ 4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5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48 w 74"/>
                <a:gd name="T1" fmla="*/ 17 h 103"/>
                <a:gd name="T2" fmla="*/ 55 w 74"/>
                <a:gd name="T3" fmla="*/ 30 h 103"/>
                <a:gd name="T4" fmla="*/ 22 w 74"/>
                <a:gd name="T5" fmla="*/ 64 h 103"/>
                <a:gd name="T6" fmla="*/ 24 w 74"/>
                <a:gd name="T7" fmla="*/ 76 h 103"/>
                <a:gd name="T8" fmla="*/ 15 w 74"/>
                <a:gd name="T9" fmla="*/ 71 h 103"/>
                <a:gd name="T10" fmla="*/ 4 w 74"/>
                <a:gd name="T11" fmla="*/ 64 h 103"/>
                <a:gd name="T12" fmla="*/ 0 w 74"/>
                <a:gd name="T13" fmla="*/ 62 h 103"/>
                <a:gd name="T14" fmla="*/ 7 w 74"/>
                <a:gd name="T15" fmla="*/ 44 h 103"/>
                <a:gd name="T16" fmla="*/ 9 w 74"/>
                <a:gd name="T17" fmla="*/ 39 h 103"/>
                <a:gd name="T18" fmla="*/ 1 w 74"/>
                <a:gd name="T19" fmla="*/ 18 h 103"/>
                <a:gd name="T20" fmla="*/ 3 w 74"/>
                <a:gd name="T21" fmla="*/ 11 h 103"/>
                <a:gd name="T22" fmla="*/ 19 w 74"/>
                <a:gd name="T23" fmla="*/ 17 h 103"/>
                <a:gd name="T24" fmla="*/ 27 w 74"/>
                <a:gd name="T25" fmla="*/ 27 h 103"/>
                <a:gd name="T26" fmla="*/ 48 w 74"/>
                <a:gd name="T27" fmla="*/ 17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6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61 w 146"/>
                <a:gd name="T1" fmla="*/ 75 h 252"/>
                <a:gd name="T2" fmla="*/ 49 w 146"/>
                <a:gd name="T3" fmla="*/ 80 h 252"/>
                <a:gd name="T4" fmla="*/ 48 w 146"/>
                <a:gd name="T5" fmla="*/ 99 h 252"/>
                <a:gd name="T6" fmla="*/ 16 w 146"/>
                <a:gd name="T7" fmla="*/ 110 h 252"/>
                <a:gd name="T8" fmla="*/ 6 w 146"/>
                <a:gd name="T9" fmla="*/ 126 h 252"/>
                <a:gd name="T10" fmla="*/ 15 w 146"/>
                <a:gd name="T11" fmla="*/ 137 h 252"/>
                <a:gd name="T12" fmla="*/ 6 w 146"/>
                <a:gd name="T13" fmla="*/ 149 h 252"/>
                <a:gd name="T14" fmla="*/ 18 w 146"/>
                <a:gd name="T15" fmla="*/ 189 h 252"/>
                <a:gd name="T16" fmla="*/ 21 w 146"/>
                <a:gd name="T17" fmla="*/ 161 h 252"/>
                <a:gd name="T18" fmla="*/ 16 w 146"/>
                <a:gd name="T19" fmla="*/ 144 h 252"/>
                <a:gd name="T20" fmla="*/ 31 w 146"/>
                <a:gd name="T21" fmla="*/ 132 h 252"/>
                <a:gd name="T22" fmla="*/ 39 w 146"/>
                <a:gd name="T23" fmla="*/ 119 h 252"/>
                <a:gd name="T24" fmla="*/ 49 w 146"/>
                <a:gd name="T25" fmla="*/ 131 h 252"/>
                <a:gd name="T26" fmla="*/ 33 w 146"/>
                <a:gd name="T27" fmla="*/ 143 h 252"/>
                <a:gd name="T28" fmla="*/ 42 w 146"/>
                <a:gd name="T29" fmla="*/ 150 h 252"/>
                <a:gd name="T30" fmla="*/ 51 w 146"/>
                <a:gd name="T31" fmla="*/ 134 h 252"/>
                <a:gd name="T32" fmla="*/ 63 w 146"/>
                <a:gd name="T33" fmla="*/ 138 h 252"/>
                <a:gd name="T34" fmla="*/ 78 w 146"/>
                <a:gd name="T35" fmla="*/ 111 h 252"/>
                <a:gd name="T36" fmla="*/ 85 w 146"/>
                <a:gd name="T37" fmla="*/ 117 h 252"/>
                <a:gd name="T38" fmla="*/ 102 w 146"/>
                <a:gd name="T39" fmla="*/ 111 h 252"/>
                <a:gd name="T40" fmla="*/ 109 w 146"/>
                <a:gd name="T41" fmla="*/ 98 h 252"/>
                <a:gd name="T42" fmla="*/ 106 w 146"/>
                <a:gd name="T43" fmla="*/ 83 h 252"/>
                <a:gd name="T44" fmla="*/ 100 w 146"/>
                <a:gd name="T45" fmla="*/ 74 h 252"/>
                <a:gd name="T46" fmla="*/ 91 w 146"/>
                <a:gd name="T47" fmla="*/ 30 h 252"/>
                <a:gd name="T48" fmla="*/ 70 w 146"/>
                <a:gd name="T49" fmla="*/ 0 h 252"/>
                <a:gd name="T50" fmla="*/ 58 w 146"/>
                <a:gd name="T51" fmla="*/ 9 h 252"/>
                <a:gd name="T52" fmla="*/ 72 w 146"/>
                <a:gd name="T53" fmla="*/ 26 h 252"/>
                <a:gd name="T54" fmla="*/ 72 w 146"/>
                <a:gd name="T55" fmla="*/ 48 h 252"/>
                <a:gd name="T56" fmla="*/ 61 w 146"/>
                <a:gd name="T57" fmla="*/ 75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7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44 w 70"/>
                <a:gd name="T1" fmla="*/ 0 h 40"/>
                <a:gd name="T2" fmla="*/ 48 w 70"/>
                <a:gd name="T3" fmla="*/ 15 h 40"/>
                <a:gd name="T4" fmla="*/ 30 w 70"/>
                <a:gd name="T5" fmla="*/ 18 h 40"/>
                <a:gd name="T6" fmla="*/ 23 w 70"/>
                <a:gd name="T7" fmla="*/ 30 h 40"/>
                <a:gd name="T8" fmla="*/ 5 w 70"/>
                <a:gd name="T9" fmla="*/ 29 h 40"/>
                <a:gd name="T10" fmla="*/ 1 w 70"/>
                <a:gd name="T11" fmla="*/ 27 h 40"/>
                <a:gd name="T12" fmla="*/ 25 w 70"/>
                <a:gd name="T13" fmla="*/ 15 h 40"/>
                <a:gd name="T14" fmla="*/ 44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8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3 w 26"/>
                <a:gd name="T1" fmla="*/ 0 h 29"/>
                <a:gd name="T2" fmla="*/ 0 w 26"/>
                <a:gd name="T3" fmla="*/ 14 h 29"/>
                <a:gd name="T4" fmla="*/ 13 w 26"/>
                <a:gd name="T5" fmla="*/ 20 h 29"/>
                <a:gd name="T6" fmla="*/ 13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9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1 w 49"/>
                <a:gd name="T1" fmla="*/ 5 h 36"/>
                <a:gd name="T2" fmla="*/ 0 w 49"/>
                <a:gd name="T3" fmla="*/ 14 h 36"/>
                <a:gd name="T4" fmla="*/ 5 w 49"/>
                <a:gd name="T5" fmla="*/ 24 h 36"/>
                <a:gd name="T6" fmla="*/ 14 w 49"/>
                <a:gd name="T7" fmla="*/ 27 h 36"/>
                <a:gd name="T8" fmla="*/ 30 w 49"/>
                <a:gd name="T9" fmla="*/ 20 h 36"/>
                <a:gd name="T10" fmla="*/ 11 w 49"/>
                <a:gd name="T11" fmla="*/ 5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10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8 w 27"/>
                <a:gd name="T1" fmla="*/ 0 h 22"/>
                <a:gd name="T2" fmla="*/ 2 w 27"/>
                <a:gd name="T3" fmla="*/ 9 h 22"/>
                <a:gd name="T4" fmla="*/ 14 w 27"/>
                <a:gd name="T5" fmla="*/ 16 h 22"/>
                <a:gd name="T6" fmla="*/ 8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11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8 w 20"/>
                <a:gd name="T1" fmla="*/ 0 h 18"/>
                <a:gd name="T2" fmla="*/ 7 w 20"/>
                <a:gd name="T3" fmla="*/ 13 h 18"/>
                <a:gd name="T4" fmla="*/ 8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12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18 w 24"/>
                <a:gd name="T1" fmla="*/ 0 h 44"/>
                <a:gd name="T2" fmla="*/ 6 w 24"/>
                <a:gd name="T3" fmla="*/ 12 h 44"/>
                <a:gd name="T4" fmla="*/ 0 w 24"/>
                <a:gd name="T5" fmla="*/ 26 h 44"/>
                <a:gd name="T6" fmla="*/ 12 w 24"/>
                <a:gd name="T7" fmla="*/ 30 h 44"/>
                <a:gd name="T8" fmla="*/ 18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13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23 w 41"/>
                <a:gd name="T1" fmla="*/ 0 h 24"/>
                <a:gd name="T2" fmla="*/ 20 w 41"/>
                <a:gd name="T3" fmla="*/ 18 h 24"/>
                <a:gd name="T4" fmla="*/ 23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4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5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6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7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8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9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20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21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22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23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FF5425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4" name="Picture 7" descr="artplus_nature_naturalcity42_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2" descr="artplus_nature_naturalcity42_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0" descr="artplus_nature_naturalcity42_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2895600"/>
            <a:ext cx="111283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3" descr="artplus_nature_naturalcity42_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Text Box 126"/>
          <p:cNvSpPr txBox="1">
            <a:spLocks noChangeArrowheads="1"/>
          </p:cNvSpPr>
          <p:nvPr/>
        </p:nvSpPr>
        <p:spPr bwMode="auto">
          <a:xfrm>
            <a:off x="8007350" y="152400"/>
            <a:ext cx="984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LOGO</a:t>
            </a:r>
          </a:p>
        </p:txBody>
      </p:sp>
      <p:pic>
        <p:nvPicPr>
          <p:cNvPr id="119" name="Picture 9" descr="artplus_nature_naturalcity42_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8" descr="artplus_nature_naturalcity42_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1" descr="artplus_nature_naturalcity42_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28" descr="a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29" descr="b_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12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12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/>
            </a:lvl1pPr>
          </a:lstStyle>
          <a:p>
            <a:fld id="{69CA11AF-4D1D-48A6-835B-144E7EF4C8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968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7743E-6 L -0.21076 0.0478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38" y="238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65" y="2018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33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436358-1D60-4499-B4D6-1A2D59E663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674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261F35-AC9E-43BA-A090-332A96B048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7996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95B0A-FE02-4726-B488-C3D0E4B3DA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3938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1B578-282D-4EC2-A15A-C338C43650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3213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6D2CD5-7E58-40D6-BBAE-F51BE005D4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478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D90CB-E83B-419D-9213-7EDFF135AC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9552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23CA4A-385E-4A3F-974A-3FBB1AF221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937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53772-4436-4D43-80DF-51DF6CF718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1658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CF87BD-6BD6-463F-8667-0A8B7AA73A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895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58AF07-A0B5-44D9-8B4E-093A6E97E6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67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162E4C-379A-478A-9A48-120B716786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977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bg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bg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fld id="{91E30366-45D0-46F8-8A60-F90B9DA5FFFF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1032" name="Picture 9" descr="artplus_nature_naturalcity42_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0" descr="artplus_nature_naturalcity42_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1" descr="artplus_nature_naturalcity42_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4" descr="artplus_nature_naturalcity42_c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artplus_nature_naturalcity42_f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44" name="Picture 20" descr="a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 descr="b_1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3" y="-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8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6.png"/><Relationship Id="rId4" Type="http://schemas.openxmlformats.org/officeDocument/2006/relationships/image" Target="../media/image5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648200"/>
            <a:ext cx="5486400" cy="1143000"/>
          </a:xfrm>
        </p:spPr>
        <p:txBody>
          <a:bodyPr/>
          <a:lstStyle/>
          <a:p>
            <a:pPr eaLnBrk="1" hangingPunct="1"/>
            <a:r>
              <a:rPr lang="en-US" altLang="zh-CN" sz="2600" smtClean="0">
                <a:ea typeface="宋体" panose="02010600030101010101" pitchFamily="2" charset="-122"/>
              </a:rPr>
              <a:t>ThemeGallery </a:t>
            </a:r>
            <a:r>
              <a:rPr lang="en-US" altLang="zh-CN" sz="4400" smtClean="0">
                <a:ea typeface="宋体" panose="02010600030101010101" pitchFamily="2" charset="-122"/>
              </a:rPr>
              <a:t>PowerTemplate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91200"/>
            <a:ext cx="6400800" cy="3810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Add Your Company 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2"/>
          <p:cNvSpPr>
            <a:spLocks noChangeArrowheads="1"/>
          </p:cNvSpPr>
          <p:nvPr/>
        </p:nvSpPr>
        <p:spPr bwMode="gray">
          <a:xfrm>
            <a:off x="2355850" y="2438400"/>
            <a:ext cx="2743200" cy="2743200"/>
          </a:xfrm>
          <a:prstGeom prst="ellipse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gray">
          <a:xfrm>
            <a:off x="3498850" y="2952750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gray">
          <a:xfrm>
            <a:off x="2736850" y="3733800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gray">
          <a:xfrm>
            <a:off x="3575050" y="2590800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gray">
          <a:xfrm flipH="1">
            <a:off x="3670300" y="4114800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gray">
          <a:xfrm>
            <a:off x="4870450" y="4038600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gray">
          <a:xfrm flipV="1">
            <a:off x="4870450" y="2743200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gray">
          <a:xfrm>
            <a:off x="4137025" y="3343275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2660650" y="1600200"/>
            <a:ext cx="1146175" cy="1384300"/>
            <a:chOff x="2064" y="1008"/>
            <a:chExt cx="722" cy="872"/>
          </a:xfrm>
        </p:grpSpPr>
        <p:sp>
          <p:nvSpPr>
            <p:cNvPr id="12439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440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12453" name="Picture 14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54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tx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2455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456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2457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2463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4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5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6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2458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2459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0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1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62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2441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2443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449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50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51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52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444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445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6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7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48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442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12300" name="Group 40"/>
          <p:cNvGrpSpPr>
            <a:grpSpLocks/>
          </p:cNvGrpSpPr>
          <p:nvPr/>
        </p:nvGrpSpPr>
        <p:grpSpPr bwMode="auto">
          <a:xfrm>
            <a:off x="1671638" y="2997200"/>
            <a:ext cx="1146175" cy="1384300"/>
            <a:chOff x="2064" y="1008"/>
            <a:chExt cx="722" cy="872"/>
          </a:xfrm>
        </p:grpSpPr>
        <p:sp>
          <p:nvSpPr>
            <p:cNvPr id="12411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412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12425" name="Picture 43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26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2427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428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2429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2435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6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7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8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2430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2431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2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3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34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2413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2415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421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2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3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4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416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417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8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19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20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414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12301" name="Group 69"/>
          <p:cNvGrpSpPr>
            <a:grpSpLocks/>
          </p:cNvGrpSpPr>
          <p:nvPr/>
        </p:nvGrpSpPr>
        <p:grpSpPr bwMode="auto">
          <a:xfrm>
            <a:off x="2784475" y="5345113"/>
            <a:ext cx="1146175" cy="1384300"/>
            <a:chOff x="2064" y="1008"/>
            <a:chExt cx="722" cy="872"/>
          </a:xfrm>
        </p:grpSpPr>
        <p:sp>
          <p:nvSpPr>
            <p:cNvPr id="12383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84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12397" name="Picture 72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98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2399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400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2401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2407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08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09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10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2402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2403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04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05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06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2385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2387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393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4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5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6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88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389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0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1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92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386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12302" name="Group 98"/>
          <p:cNvGrpSpPr>
            <a:grpSpLocks/>
          </p:cNvGrpSpPr>
          <p:nvPr/>
        </p:nvGrpSpPr>
        <p:grpSpPr bwMode="auto">
          <a:xfrm>
            <a:off x="5029200" y="3886200"/>
            <a:ext cx="1146175" cy="1384300"/>
            <a:chOff x="2064" y="1008"/>
            <a:chExt cx="722" cy="872"/>
          </a:xfrm>
        </p:grpSpPr>
        <p:sp>
          <p:nvSpPr>
            <p:cNvPr id="12355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56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12369" name="Picture 101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70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2371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372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2373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2379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80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81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82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2374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2375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76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77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78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2357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2359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365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6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7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8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60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361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2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3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64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358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12303" name="Group 127"/>
          <p:cNvGrpSpPr>
            <a:grpSpLocks/>
          </p:cNvGrpSpPr>
          <p:nvPr/>
        </p:nvGrpSpPr>
        <p:grpSpPr bwMode="auto">
          <a:xfrm>
            <a:off x="5022850" y="1724025"/>
            <a:ext cx="1146175" cy="1384300"/>
            <a:chOff x="2064" y="1008"/>
            <a:chExt cx="722" cy="872"/>
          </a:xfrm>
        </p:grpSpPr>
        <p:sp>
          <p:nvSpPr>
            <p:cNvPr id="12327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28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12341" name="Picture 130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42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2343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2344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12345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2351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52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53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54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2346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2347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48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49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50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2329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12331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337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8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9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40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32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333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4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5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36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330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000000"/>
                  </a:solidFill>
                  <a:ea typeface="宋体" panose="02010600030101010101" pitchFamily="2" charset="-122"/>
                </a:rPr>
                <a:t>Text</a:t>
              </a:r>
            </a:p>
          </p:txBody>
        </p:sp>
      </p:grpSp>
      <p:grpSp>
        <p:nvGrpSpPr>
          <p:cNvPr id="12304" name="Group 156"/>
          <p:cNvGrpSpPr>
            <a:grpSpLocks/>
          </p:cNvGrpSpPr>
          <p:nvPr/>
        </p:nvGrpSpPr>
        <p:grpSpPr bwMode="auto">
          <a:xfrm rot="4976862" flipH="1">
            <a:off x="4324350" y="3517900"/>
            <a:ext cx="673100" cy="647700"/>
            <a:chOff x="1944" y="1111"/>
            <a:chExt cx="204" cy="196"/>
          </a:xfrm>
        </p:grpSpPr>
        <p:pic>
          <p:nvPicPr>
            <p:cNvPr id="12312" name="Picture 157" descr="circuler_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18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12314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12317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323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4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5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6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18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319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0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1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22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315" name="Arc 170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316" name="Picture 171" descr="light_shadow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5" name="AutoShape 172"/>
          <p:cNvSpPr>
            <a:spLocks/>
          </p:cNvSpPr>
          <p:nvPr/>
        </p:nvSpPr>
        <p:spPr bwMode="auto">
          <a:xfrm>
            <a:off x="7018338" y="1995488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4. Description of the business</a:t>
            </a:r>
          </a:p>
        </p:txBody>
      </p:sp>
      <p:sp>
        <p:nvSpPr>
          <p:cNvPr id="12306" name="AutoShape 173"/>
          <p:cNvSpPr>
            <a:spLocks/>
          </p:cNvSpPr>
          <p:nvPr/>
        </p:nvSpPr>
        <p:spPr bwMode="auto">
          <a:xfrm>
            <a:off x="6713538" y="3951288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5. Description of the business</a:t>
            </a:r>
          </a:p>
        </p:txBody>
      </p:sp>
      <p:sp>
        <p:nvSpPr>
          <p:cNvPr id="12307" name="AutoShape 174"/>
          <p:cNvSpPr>
            <a:spLocks/>
          </p:cNvSpPr>
          <p:nvPr/>
        </p:nvSpPr>
        <p:spPr bwMode="auto">
          <a:xfrm>
            <a:off x="755650" y="1597025"/>
            <a:ext cx="1593850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118250"/>
              <a:gd name="adj6" fmla="val 125000"/>
            </a:avLst>
          </a:prstGeom>
          <a:noFill/>
          <a:ln w="9525">
            <a:solidFill>
              <a:schemeClr val="tx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1. Description of the business</a:t>
            </a:r>
          </a:p>
        </p:txBody>
      </p:sp>
      <p:sp>
        <p:nvSpPr>
          <p:cNvPr id="12308" name="AutoShape 175"/>
          <p:cNvSpPr>
            <a:spLocks/>
          </p:cNvSpPr>
          <p:nvPr/>
        </p:nvSpPr>
        <p:spPr bwMode="auto">
          <a:xfrm>
            <a:off x="76200" y="4103688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2. Description of the business</a:t>
            </a:r>
          </a:p>
        </p:txBody>
      </p:sp>
      <p:sp>
        <p:nvSpPr>
          <p:cNvPr id="12309" name="AutoShape 176"/>
          <p:cNvSpPr>
            <a:spLocks/>
          </p:cNvSpPr>
          <p:nvPr/>
        </p:nvSpPr>
        <p:spPr bwMode="auto">
          <a:xfrm>
            <a:off x="304800" y="5410200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3. Description of the business</a:t>
            </a:r>
          </a:p>
        </p:txBody>
      </p:sp>
      <p:sp>
        <p:nvSpPr>
          <p:cNvPr id="15537" name="Rectangle 177"/>
          <p:cNvSpPr>
            <a:spLocks noChangeArrowheads="1"/>
          </p:cNvSpPr>
          <p:nvPr/>
        </p:nvSpPr>
        <p:spPr bwMode="auto">
          <a:xfrm>
            <a:off x="4741863" y="5486400"/>
            <a:ext cx="33353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12311" name="Rectangle 178"/>
          <p:cNvSpPr>
            <a:spLocks noChangeArrowheads="1"/>
          </p:cNvSpPr>
          <p:nvPr/>
        </p:nvSpPr>
        <p:spPr bwMode="gray">
          <a:xfrm>
            <a:off x="4495800" y="5702300"/>
            <a:ext cx="42863" cy="355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gray">
          <a:xfrm>
            <a:off x="5300663" y="2209800"/>
            <a:ext cx="2622550" cy="1163638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gray">
          <a:xfrm>
            <a:off x="3078163" y="2209800"/>
            <a:ext cx="2855912" cy="1163638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tx2">
                  <a:gamma/>
                  <a:shade val="76078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gray">
          <a:xfrm>
            <a:off x="1143000" y="2209800"/>
            <a:ext cx="2455863" cy="1163638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741363" y="3978275"/>
            <a:ext cx="7613650" cy="2017713"/>
            <a:chOff x="479" y="2711"/>
            <a:chExt cx="4796" cy="1271"/>
          </a:xfrm>
        </p:grpSpPr>
        <p:grpSp>
          <p:nvGrpSpPr>
            <p:cNvPr id="13333" name="Group 7"/>
            <p:cNvGrpSpPr>
              <a:grpSpLocks/>
            </p:cNvGrpSpPr>
            <p:nvPr/>
          </p:nvGrpSpPr>
          <p:grpSpPr bwMode="auto">
            <a:xfrm>
              <a:off x="479" y="2711"/>
              <a:ext cx="4796" cy="1271"/>
              <a:chOff x="479" y="2711"/>
              <a:chExt cx="4796" cy="1271"/>
            </a:xfrm>
          </p:grpSpPr>
          <p:sp>
            <p:nvSpPr>
              <p:cNvPr id="13335" name="AutoShape 8"/>
              <p:cNvSpPr>
                <a:spLocks noChangeArrowheads="1"/>
              </p:cNvSpPr>
              <p:nvPr/>
            </p:nvSpPr>
            <p:spPr bwMode="gray">
              <a:xfrm flipV="1">
                <a:off x="549" y="2711"/>
                <a:ext cx="4653" cy="217"/>
              </a:xfrm>
              <a:custGeom>
                <a:avLst/>
                <a:gdLst>
                  <a:gd name="T0" fmla="*/ 4421 w 21600"/>
                  <a:gd name="T1" fmla="*/ 109 h 21600"/>
                  <a:gd name="T2" fmla="*/ 2327 w 21600"/>
                  <a:gd name="T3" fmla="*/ 217 h 21600"/>
                  <a:gd name="T4" fmla="*/ 232 w 21600"/>
                  <a:gd name="T5" fmla="*/ 109 h 21600"/>
                  <a:gd name="T6" fmla="*/ 2327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878 w 21600"/>
                  <a:gd name="T13" fmla="*/ 2887 h 21600"/>
                  <a:gd name="T14" fmla="*/ 18722 w 21600"/>
                  <a:gd name="T15" fmla="*/ 187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58" y="21600"/>
                    </a:lnTo>
                    <a:lnTo>
                      <a:pt x="19442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AD9E3"/>
                  </a:gs>
                  <a:gs pos="100000">
                    <a:srgbClr val="9DB9C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36" name="AutoShape 9"/>
              <p:cNvSpPr>
                <a:spLocks noChangeArrowheads="1"/>
              </p:cNvSpPr>
              <p:nvPr/>
            </p:nvSpPr>
            <p:spPr bwMode="gray">
              <a:xfrm>
                <a:off x="479" y="2932"/>
                <a:ext cx="4796" cy="1050"/>
              </a:xfrm>
              <a:prstGeom prst="roundRect">
                <a:avLst>
                  <a:gd name="adj" fmla="val 9514"/>
                </a:avLst>
              </a:prstGeom>
              <a:gradFill rotWithShape="1">
                <a:gsLst>
                  <a:gs pos="0">
                    <a:srgbClr val="8198A6"/>
                  </a:gs>
                  <a:gs pos="50000">
                    <a:srgbClr val="9DB9CB"/>
                  </a:gs>
                  <a:gs pos="100000">
                    <a:srgbClr val="8198A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34" name="AutoShape 10"/>
            <p:cNvSpPr>
              <a:spLocks noChangeArrowheads="1"/>
            </p:cNvSpPr>
            <p:nvPr/>
          </p:nvSpPr>
          <p:spPr bwMode="gray">
            <a:xfrm>
              <a:off x="582" y="3213"/>
              <a:ext cx="4530" cy="651"/>
            </a:xfrm>
            <a:prstGeom prst="roundRect">
              <a:avLst>
                <a:gd name="adj" fmla="val 9782"/>
              </a:avLst>
            </a:prstGeom>
            <a:solidFill>
              <a:schemeClr val="folHlink"/>
            </a:solidFill>
            <a:ln w="2857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3319" name="Rectangle 11"/>
          <p:cNvSpPr>
            <a:spLocks noChangeArrowheads="1"/>
          </p:cNvSpPr>
          <p:nvPr/>
        </p:nvSpPr>
        <p:spPr bwMode="gray">
          <a:xfrm>
            <a:off x="1403350" y="2393950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FEFEFE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black">
          <a:xfrm>
            <a:off x="1219200" y="4957763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>
                <a:solidFill>
                  <a:srgbClr val="FEFFFF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3321" name="Rectangle 13"/>
          <p:cNvSpPr>
            <a:spLocks noChangeArrowheads="1"/>
          </p:cNvSpPr>
          <p:nvPr/>
        </p:nvSpPr>
        <p:spPr bwMode="gray">
          <a:xfrm>
            <a:off x="3803650" y="2393950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FEFEFE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sp>
        <p:nvSpPr>
          <p:cNvPr id="13322" name="Rectangle 14"/>
          <p:cNvSpPr>
            <a:spLocks noChangeArrowheads="1"/>
          </p:cNvSpPr>
          <p:nvPr/>
        </p:nvSpPr>
        <p:spPr bwMode="gray">
          <a:xfrm>
            <a:off x="5995988" y="2393950"/>
            <a:ext cx="149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FEFEFE"/>
                </a:solidFill>
                <a:ea typeface="宋体" panose="02010600030101010101" pitchFamily="2" charset="-122"/>
              </a:rPr>
              <a:t>Click to add Title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gray">
          <a:xfrm>
            <a:off x="2133600" y="1524000"/>
            <a:ext cx="487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“A title about content”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gray">
          <a:xfrm>
            <a:off x="2427288" y="4313238"/>
            <a:ext cx="4572000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FF3300"/>
              </a:buClr>
              <a:buSzPct val="115000"/>
              <a:buFont typeface="Wingdings" pitchFamily="2" charset="2"/>
              <a:buNone/>
              <a:defRPr/>
            </a:pPr>
            <a:r>
              <a:rPr lang="en-US" altLang="zh-CN" sz="2400">
                <a:solidFill>
                  <a:srgbClr val="F8F8F8"/>
                </a:solidFill>
                <a:ea typeface="宋体" pitchFamily="2" charset="-122"/>
              </a:rPr>
              <a:t> [ Description of the contents ]</a:t>
            </a:r>
          </a:p>
        </p:txBody>
      </p:sp>
      <p:grpSp>
        <p:nvGrpSpPr>
          <p:cNvPr id="13325" name="Group 17"/>
          <p:cNvGrpSpPr>
            <a:grpSpLocks/>
          </p:cNvGrpSpPr>
          <p:nvPr/>
        </p:nvGrpSpPr>
        <p:grpSpPr bwMode="auto">
          <a:xfrm>
            <a:off x="738188" y="3608388"/>
            <a:ext cx="3833812" cy="536575"/>
            <a:chOff x="465" y="2273"/>
            <a:chExt cx="2415" cy="338"/>
          </a:xfrm>
        </p:grpSpPr>
        <p:sp>
          <p:nvSpPr>
            <p:cNvPr id="13331" name="AutoShape 18"/>
            <p:cNvSpPr>
              <a:spLocks noChangeArrowheads="1"/>
            </p:cNvSpPr>
            <p:nvPr/>
          </p:nvSpPr>
          <p:spPr bwMode="gray">
            <a:xfrm>
              <a:off x="465" y="2273"/>
              <a:ext cx="2415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32" name="Picture 19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" y="2284"/>
              <a:ext cx="2376" cy="14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6" name="Group 20"/>
          <p:cNvGrpSpPr>
            <a:grpSpLocks/>
          </p:cNvGrpSpPr>
          <p:nvPr/>
        </p:nvGrpSpPr>
        <p:grpSpPr bwMode="auto">
          <a:xfrm>
            <a:off x="4724400" y="3611563"/>
            <a:ext cx="3556000" cy="536575"/>
            <a:chOff x="2976" y="2275"/>
            <a:chExt cx="2240" cy="338"/>
          </a:xfrm>
        </p:grpSpPr>
        <p:sp>
          <p:nvSpPr>
            <p:cNvPr id="13329" name="AutoShape 21"/>
            <p:cNvSpPr>
              <a:spLocks noChangeArrowheads="1"/>
            </p:cNvSpPr>
            <p:nvPr/>
          </p:nvSpPr>
          <p:spPr bwMode="gray">
            <a:xfrm>
              <a:off x="2976" y="2275"/>
              <a:ext cx="2240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13330" name="Picture 22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" y="2285"/>
              <a:ext cx="2210" cy="14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7" name="Rectangle 23"/>
          <p:cNvSpPr>
            <a:spLocks noChangeArrowheads="1"/>
          </p:cNvSpPr>
          <p:nvPr/>
        </p:nvSpPr>
        <p:spPr bwMode="gray">
          <a:xfrm>
            <a:off x="5118100" y="3667125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FE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3328" name="Rectangle 24"/>
          <p:cNvSpPr>
            <a:spLocks noChangeArrowheads="1"/>
          </p:cNvSpPr>
          <p:nvPr/>
        </p:nvSpPr>
        <p:spPr bwMode="gray">
          <a:xfrm>
            <a:off x="1219200" y="3667125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FEFFFF"/>
                </a:solidFill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17476" name="Group 68"/>
          <p:cNvGraphicFramePr>
            <a:graphicFrameLocks noGrp="1"/>
          </p:cNvGraphicFramePr>
          <p:nvPr/>
        </p:nvGraphicFramePr>
        <p:xfrm>
          <a:off x="2151063" y="2235200"/>
          <a:ext cx="5692775" cy="3208656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</a:tr>
              <a:tr h="2984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625475" y="2309813"/>
            <a:ext cx="151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Contents01</a:t>
            </a:r>
          </a:p>
        </p:txBody>
      </p:sp>
      <p:sp>
        <p:nvSpPr>
          <p:cNvPr id="14384" name="Text Box 48"/>
          <p:cNvSpPr txBox="1">
            <a:spLocks noChangeArrowheads="1"/>
          </p:cNvSpPr>
          <p:nvPr/>
        </p:nvSpPr>
        <p:spPr bwMode="auto">
          <a:xfrm>
            <a:off x="625475" y="286702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Contents02</a:t>
            </a:r>
          </a:p>
        </p:txBody>
      </p:sp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625475" y="339090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Contents03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625475" y="390525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Contents04</a:t>
            </a:r>
          </a:p>
        </p:txBody>
      </p:sp>
      <p:sp>
        <p:nvSpPr>
          <p:cNvPr id="14387" name="Text Box 51"/>
          <p:cNvSpPr txBox="1">
            <a:spLocks noChangeArrowheads="1"/>
          </p:cNvSpPr>
          <p:nvPr/>
        </p:nvSpPr>
        <p:spPr bwMode="auto">
          <a:xfrm>
            <a:off x="625475" y="4438650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EC8A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Contents05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25475" y="4981575"/>
            <a:ext cx="151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Contents06</a:t>
            </a:r>
          </a:p>
        </p:txBody>
      </p:sp>
      <p:sp>
        <p:nvSpPr>
          <p:cNvPr id="17461" name="Rectangle 53"/>
          <p:cNvSpPr>
            <a:spLocks noChangeArrowheads="1"/>
          </p:cNvSpPr>
          <p:nvPr/>
        </p:nvSpPr>
        <p:spPr bwMode="gray">
          <a:xfrm>
            <a:off x="2171700" y="2349500"/>
            <a:ext cx="968375" cy="274638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62" name="Rectangle 54"/>
          <p:cNvSpPr>
            <a:spLocks noChangeArrowheads="1"/>
          </p:cNvSpPr>
          <p:nvPr/>
        </p:nvSpPr>
        <p:spPr bwMode="gray">
          <a:xfrm>
            <a:off x="2171700" y="2909888"/>
            <a:ext cx="849313" cy="274637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gray">
          <a:xfrm>
            <a:off x="2171700" y="3452813"/>
            <a:ext cx="419100" cy="274637"/>
          </a:xfrm>
          <a:prstGeom prst="rect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64" name="Rectangle 56"/>
          <p:cNvSpPr>
            <a:spLocks noChangeArrowheads="1"/>
          </p:cNvSpPr>
          <p:nvPr/>
        </p:nvSpPr>
        <p:spPr bwMode="gray">
          <a:xfrm>
            <a:off x="2171700" y="395605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93" name="Rectangle 57"/>
          <p:cNvSpPr>
            <a:spLocks noChangeArrowheads="1"/>
          </p:cNvSpPr>
          <p:nvPr/>
        </p:nvSpPr>
        <p:spPr bwMode="gray">
          <a:xfrm>
            <a:off x="2171700" y="451008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  <a:contourClr>
              <a:srgbClr val="6666F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94" name="Rectangle 58"/>
          <p:cNvSpPr>
            <a:spLocks noChangeArrowheads="1"/>
          </p:cNvSpPr>
          <p:nvPr/>
        </p:nvSpPr>
        <p:spPr bwMode="gray">
          <a:xfrm>
            <a:off x="2171700" y="504348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  <a:contourClr>
              <a:srgbClr val="AD67AA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95" name="Text Box 59"/>
          <p:cNvSpPr txBox="1">
            <a:spLocks noChangeArrowheads="1"/>
          </p:cNvSpPr>
          <p:nvPr/>
        </p:nvSpPr>
        <p:spPr bwMode="auto">
          <a:xfrm>
            <a:off x="2051050" y="5486400"/>
            <a:ext cx="6164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>
                <a:ea typeface="宋体" panose="02010600030101010101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4396" name="Text Box 60"/>
          <p:cNvSpPr txBox="1">
            <a:spLocks noChangeArrowheads="1"/>
          </p:cNvSpPr>
          <p:nvPr/>
        </p:nvSpPr>
        <p:spPr bwMode="auto">
          <a:xfrm>
            <a:off x="3265488" y="233997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700" dir="54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18.5%</a:t>
            </a:r>
          </a:p>
        </p:txBody>
      </p:sp>
      <p:sp>
        <p:nvSpPr>
          <p:cNvPr id="14397" name="Text Box 61"/>
          <p:cNvSpPr txBox="1">
            <a:spLocks noChangeArrowheads="1"/>
          </p:cNvSpPr>
          <p:nvPr/>
        </p:nvSpPr>
        <p:spPr bwMode="auto">
          <a:xfrm>
            <a:off x="3265488" y="290195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14398" name="Text Box 62"/>
          <p:cNvSpPr txBox="1">
            <a:spLocks noChangeArrowheads="1"/>
          </p:cNvSpPr>
          <p:nvPr/>
        </p:nvSpPr>
        <p:spPr bwMode="auto">
          <a:xfrm>
            <a:off x="2692400" y="343535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8.7%</a:t>
            </a:r>
          </a:p>
        </p:txBody>
      </p:sp>
      <p:sp>
        <p:nvSpPr>
          <p:cNvPr id="14399" name="Text Box 63"/>
          <p:cNvSpPr txBox="1">
            <a:spLocks noChangeArrowheads="1"/>
          </p:cNvSpPr>
          <p:nvPr/>
        </p:nvSpPr>
        <p:spPr bwMode="auto">
          <a:xfrm>
            <a:off x="3598863" y="39497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23.6%</a:t>
            </a:r>
          </a:p>
        </p:txBody>
      </p:sp>
      <p:sp>
        <p:nvSpPr>
          <p:cNvPr id="14400" name="Text Box 64"/>
          <p:cNvSpPr txBox="1">
            <a:spLocks noChangeArrowheads="1"/>
          </p:cNvSpPr>
          <p:nvPr/>
        </p:nvSpPr>
        <p:spPr bwMode="auto">
          <a:xfrm>
            <a:off x="5837238" y="4495800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14401" name="Text Box 65"/>
          <p:cNvSpPr txBox="1">
            <a:spLocks noChangeArrowheads="1"/>
          </p:cNvSpPr>
          <p:nvPr/>
        </p:nvSpPr>
        <p:spPr bwMode="auto">
          <a:xfrm>
            <a:off x="6978650" y="5032375"/>
            <a:ext cx="8794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84.3%</a:t>
            </a:r>
          </a:p>
        </p:txBody>
      </p:sp>
      <p:sp>
        <p:nvSpPr>
          <p:cNvPr id="17474" name="Rectangle 66"/>
          <p:cNvSpPr>
            <a:spLocks noChangeArrowheads="1"/>
          </p:cNvSpPr>
          <p:nvPr/>
        </p:nvSpPr>
        <p:spPr bwMode="black">
          <a:xfrm>
            <a:off x="666750" y="1409700"/>
            <a:ext cx="58674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ea typeface="宋体" pitchFamily="2" charset="-122"/>
              </a:rPr>
              <a:t>ThemeGallery</a:t>
            </a:r>
            <a:r>
              <a:rPr lang="en-US" altLang="zh-CN" sz="1600" b="1">
                <a:ea typeface="宋体" pitchFamily="2" charset="-122"/>
              </a:rPr>
              <a:t>  </a:t>
            </a:r>
            <a:r>
              <a:rPr lang="en-US" altLang="zh-CN" sz="1600"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whiteline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4489450" y="2482850"/>
            <a:ext cx="213995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whiteline_0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2863850"/>
            <a:ext cx="16097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whiteline_0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19450"/>
            <a:ext cx="12509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gray">
          <a:xfrm>
            <a:off x="6918325" y="2424113"/>
            <a:ext cx="1868488" cy="2312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FF"/>
              </a:gs>
              <a:gs pos="100000">
                <a:srgbClr val="B2B2B2"/>
              </a:gs>
            </a:gsLst>
            <a:lin ang="5400000" scaled="1"/>
          </a:gradFill>
          <a:ln w="38100" algn="ctr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454025" y="2406650"/>
            <a:ext cx="0" cy="2633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354013" y="4964113"/>
            <a:ext cx="632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683125" y="3236913"/>
            <a:ext cx="18319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449513" y="3257550"/>
            <a:ext cx="1319212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541338" y="3551238"/>
            <a:ext cx="10477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gray">
          <a:xfrm>
            <a:off x="6932613" y="3051175"/>
            <a:ext cx="1774825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ea typeface="宋体" panose="02010600030101010101" pitchFamily="2" charset="-122"/>
              </a:rPr>
              <a:t>ThemeGallery</a:t>
            </a:r>
            <a:r>
              <a:rPr lang="en-US" altLang="zh-CN" sz="1400">
                <a:ea typeface="宋体" panose="02010600030101010101" pitchFamily="2" charset="-122"/>
              </a:rPr>
              <a:t> is </a:t>
            </a:r>
          </a:p>
          <a:p>
            <a:pPr algn="ctr"/>
            <a:r>
              <a:rPr lang="en-US" altLang="zh-CN" sz="1400">
                <a:ea typeface="宋体" panose="02010600030101010101" pitchFamily="2" charset="-122"/>
              </a:rPr>
              <a:t>a Design Digital Content &amp; Contents mall developed by Guild Design Inc.</a:t>
            </a: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2066925" y="4518025"/>
            <a:ext cx="0" cy="9683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3994150" y="4518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12750" y="5040313"/>
            <a:ext cx="1577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2004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241550" y="5040313"/>
            <a:ext cx="1577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4451350" y="5040313"/>
            <a:ext cx="1577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black">
          <a:xfrm>
            <a:off x="434975" y="1524000"/>
            <a:ext cx="840422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  <a:defRPr/>
            </a:pPr>
            <a:r>
              <a:rPr lang="en-US" altLang="zh-CN" sz="2000" b="1">
                <a:solidFill>
                  <a:srgbClr val="FF0000"/>
                </a:solidFill>
                <a:ea typeface="宋体" pitchFamily="2" charset="-122"/>
              </a:rPr>
              <a:t> Contents</a:t>
            </a: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pic>
        <p:nvPicPr>
          <p:cNvPr id="15379" name="Picture 19" descr="R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3722688"/>
            <a:ext cx="4127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Picture 20" descr="R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3722688"/>
            <a:ext cx="41275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16387" name="Oval 4"/>
          <p:cNvSpPr>
            <a:spLocks noChangeArrowheads="1"/>
          </p:cNvSpPr>
          <p:nvPr/>
        </p:nvSpPr>
        <p:spPr bwMode="gray">
          <a:xfrm>
            <a:off x="2744788" y="1893888"/>
            <a:ext cx="3956050" cy="388143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9B7C"/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8" name="Oval 5"/>
          <p:cNvSpPr>
            <a:spLocks noChangeArrowheads="1"/>
          </p:cNvSpPr>
          <p:nvPr/>
        </p:nvSpPr>
        <p:spPr bwMode="gray">
          <a:xfrm>
            <a:off x="2962275" y="2100263"/>
            <a:ext cx="3490913" cy="3490912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9B7C"/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89" name="Oval 6"/>
          <p:cNvSpPr>
            <a:spLocks noChangeArrowheads="1"/>
          </p:cNvSpPr>
          <p:nvPr/>
        </p:nvSpPr>
        <p:spPr bwMode="gray">
          <a:xfrm>
            <a:off x="3178175" y="2427288"/>
            <a:ext cx="2973388" cy="2973387"/>
          </a:xfrm>
          <a:prstGeom prst="ellipse">
            <a:avLst/>
          </a:prstGeom>
          <a:noFill/>
          <a:ln w="12700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B9B7C"/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gray">
          <a:xfrm rot="9044363">
            <a:off x="2420938" y="3725863"/>
            <a:ext cx="1871662" cy="1855787"/>
          </a:xfrm>
          <a:prstGeom prst="chevron">
            <a:avLst>
              <a:gd name="adj" fmla="val 28655"/>
            </a:avLst>
          </a:prstGeom>
          <a:solidFill>
            <a:srgbClr val="99CC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99CC00"/>
            </a:extrusionClr>
            <a:contourClr>
              <a:srgbClr val="99CC0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gray">
          <a:xfrm rot="-5400000">
            <a:off x="3698875" y="1531938"/>
            <a:ext cx="1871663" cy="1855787"/>
          </a:xfrm>
          <a:prstGeom prst="chevron">
            <a:avLst>
              <a:gd name="adj" fmla="val 28655"/>
            </a:avLst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92" name="AutoShape 9"/>
          <p:cNvSpPr>
            <a:spLocks noChangeArrowheads="1"/>
          </p:cNvSpPr>
          <p:nvPr/>
        </p:nvSpPr>
        <p:spPr bwMode="gray">
          <a:xfrm rot="1788254">
            <a:off x="4967288" y="3738563"/>
            <a:ext cx="1871662" cy="1855787"/>
          </a:xfrm>
          <a:prstGeom prst="chevron">
            <a:avLst>
              <a:gd name="adj" fmla="val 28655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gray">
          <a:xfrm>
            <a:off x="3706813" y="3392488"/>
            <a:ext cx="1855787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rgbClr val="9C4A06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is a Design Digital Content &amp; Contents 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mall developed</a:t>
            </a:r>
          </a:p>
          <a:p>
            <a:pPr algn="ctr"/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by Guild Design Inc.</a:t>
            </a:r>
          </a:p>
        </p:txBody>
      </p:sp>
      <p:sp>
        <p:nvSpPr>
          <p:cNvPr id="16394" name="Rectangle 11"/>
          <p:cNvSpPr>
            <a:spLocks noChangeArrowheads="1"/>
          </p:cNvSpPr>
          <p:nvPr/>
        </p:nvSpPr>
        <p:spPr bwMode="gray">
          <a:xfrm>
            <a:off x="3609975" y="2274888"/>
            <a:ext cx="20431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FFBFC"/>
                </a:solidFill>
                <a:ea typeface="宋体" panose="02010600030101010101" pitchFamily="2" charset="-122"/>
              </a:rPr>
              <a:t>Your text  in here</a:t>
            </a:r>
          </a:p>
        </p:txBody>
      </p:sp>
      <p:sp>
        <p:nvSpPr>
          <p:cNvPr id="16395" name="Rectangle 12"/>
          <p:cNvSpPr>
            <a:spLocks noChangeArrowheads="1"/>
          </p:cNvSpPr>
          <p:nvPr/>
        </p:nvSpPr>
        <p:spPr bwMode="gray">
          <a:xfrm>
            <a:off x="2743200" y="4459288"/>
            <a:ext cx="11604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FFBFC"/>
                </a:solidFill>
                <a:ea typeface="宋体" panose="02010600030101010101" pitchFamily="2" charset="-122"/>
              </a:rPr>
              <a:t>Your text </a:t>
            </a:r>
          </a:p>
          <a:p>
            <a:pPr algn="ctr"/>
            <a:r>
              <a:rPr lang="en-US" altLang="zh-CN" sz="1400">
                <a:solidFill>
                  <a:srgbClr val="FFFBFC"/>
                </a:solidFill>
                <a:ea typeface="宋体" panose="02010600030101010101" pitchFamily="2" charset="-122"/>
              </a:rPr>
              <a:t> in here</a:t>
            </a:r>
          </a:p>
        </p:txBody>
      </p:sp>
      <p:sp>
        <p:nvSpPr>
          <p:cNvPr id="16396" name="Rectangle 13"/>
          <p:cNvSpPr>
            <a:spLocks noChangeArrowheads="1"/>
          </p:cNvSpPr>
          <p:nvPr/>
        </p:nvSpPr>
        <p:spPr bwMode="gray">
          <a:xfrm>
            <a:off x="5410200" y="4459288"/>
            <a:ext cx="11604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FFBFC"/>
                </a:solidFill>
                <a:ea typeface="宋体" panose="02010600030101010101" pitchFamily="2" charset="-122"/>
              </a:rPr>
              <a:t>Your text </a:t>
            </a:r>
          </a:p>
          <a:p>
            <a:pPr algn="ctr"/>
            <a:r>
              <a:rPr lang="en-US" altLang="zh-CN" sz="1400">
                <a:solidFill>
                  <a:srgbClr val="FFFBFC"/>
                </a:solidFill>
                <a:ea typeface="宋体" panose="02010600030101010101" pitchFamily="2" charset="-122"/>
              </a:rPr>
              <a:t> in here</a:t>
            </a:r>
          </a:p>
        </p:txBody>
      </p:sp>
      <p:sp>
        <p:nvSpPr>
          <p:cNvPr id="16397" name="Text Box 14"/>
          <p:cNvSpPr txBox="1">
            <a:spLocks noChangeArrowheads="1"/>
          </p:cNvSpPr>
          <p:nvPr/>
        </p:nvSpPr>
        <p:spPr bwMode="black">
          <a:xfrm>
            <a:off x="5791200" y="1944688"/>
            <a:ext cx="2209800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chemeClr val="accent1"/>
                </a:solidFill>
                <a:ea typeface="宋体" panose="02010600030101010101" pitchFamily="2" charset="-122"/>
              </a:rPr>
              <a:t> Add your text in here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accent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  <p:sp>
        <p:nvSpPr>
          <p:cNvPr id="16398" name="Text Box 15"/>
          <p:cNvSpPr txBox="1">
            <a:spLocks noChangeArrowheads="1"/>
          </p:cNvSpPr>
          <p:nvPr/>
        </p:nvSpPr>
        <p:spPr bwMode="black">
          <a:xfrm>
            <a:off x="744538" y="3689350"/>
            <a:ext cx="2209800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chemeClr val="accent2"/>
                </a:solidFill>
                <a:ea typeface="宋体" panose="02010600030101010101" pitchFamily="2" charset="-122"/>
              </a:rPr>
              <a:t> Add your text in here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accent2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  <p:sp>
        <p:nvSpPr>
          <p:cNvPr id="16399" name="Text Box 16"/>
          <p:cNvSpPr txBox="1">
            <a:spLocks noChangeArrowheads="1"/>
          </p:cNvSpPr>
          <p:nvPr/>
        </p:nvSpPr>
        <p:spPr bwMode="black">
          <a:xfrm>
            <a:off x="6781800" y="4002088"/>
            <a:ext cx="2209800" cy="111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1400" b="1">
                <a:solidFill>
                  <a:schemeClr val="hlink"/>
                </a:solidFill>
                <a:ea typeface="宋体" panose="02010600030101010101" pitchFamily="2" charset="-122"/>
              </a:rPr>
              <a:t> Add your text in here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1000" b="1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  <a:p>
            <a:pPr eaLnBrk="1" hangingPunct="1"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</a:rPr>
              <a:t>Your 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7411" name="Freeform 3"/>
          <p:cNvSpPr>
            <a:spLocks/>
          </p:cNvSpPr>
          <p:nvPr/>
        </p:nvSpPr>
        <p:spPr bwMode="gray">
          <a:xfrm flipH="1" flipV="1">
            <a:off x="722313" y="3578225"/>
            <a:ext cx="7607300" cy="1944688"/>
          </a:xfrm>
          <a:custGeom>
            <a:avLst/>
            <a:gdLst>
              <a:gd name="T0" fmla="*/ 7463010 w 3796"/>
              <a:gd name="T1" fmla="*/ 686360 h 816"/>
              <a:gd name="T2" fmla="*/ 2697425 w 3796"/>
              <a:gd name="T3" fmla="*/ 691127 h 816"/>
              <a:gd name="T4" fmla="*/ 2497022 w 3796"/>
              <a:gd name="T5" fmla="*/ 614865 h 816"/>
              <a:gd name="T6" fmla="*/ 2136297 w 3796"/>
              <a:gd name="T7" fmla="*/ 188272 h 816"/>
              <a:gd name="T8" fmla="*/ 1849720 w 3796"/>
              <a:gd name="T9" fmla="*/ 9533 h 816"/>
              <a:gd name="T10" fmla="*/ 206415 w 3796"/>
              <a:gd name="T11" fmla="*/ 9533 h 816"/>
              <a:gd name="T12" fmla="*/ 4008 w 3796"/>
              <a:gd name="T13" fmla="*/ 209721 h 816"/>
              <a:gd name="T14" fmla="*/ 4008 w 3796"/>
              <a:gd name="T15" fmla="*/ 1737350 h 816"/>
              <a:gd name="T16" fmla="*/ 206415 w 3796"/>
              <a:gd name="T17" fmla="*/ 1916090 h 816"/>
              <a:gd name="T18" fmla="*/ 7390865 w 3796"/>
              <a:gd name="T19" fmla="*/ 1916090 h 816"/>
              <a:gd name="T20" fmla="*/ 7595276 w 3796"/>
              <a:gd name="T21" fmla="*/ 1706368 h 816"/>
              <a:gd name="T22" fmla="*/ 7595276 w 3796"/>
              <a:gd name="T23" fmla="*/ 848418 h 816"/>
              <a:gd name="T24" fmla="*/ 7463010 w 3796"/>
              <a:gd name="T25" fmla="*/ 686360 h 8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rgbClr val="B6D74D"/>
              </a:gs>
              <a:gs pos="100000">
                <a:srgbClr val="546324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Freeform 4"/>
          <p:cNvSpPr>
            <a:spLocks/>
          </p:cNvSpPr>
          <p:nvPr/>
        </p:nvSpPr>
        <p:spPr bwMode="gray">
          <a:xfrm>
            <a:off x="708025" y="1524000"/>
            <a:ext cx="7607300" cy="2117725"/>
          </a:xfrm>
          <a:custGeom>
            <a:avLst/>
            <a:gdLst>
              <a:gd name="T0" fmla="*/ 3724 w 3796"/>
              <a:gd name="T1" fmla="*/ 288 h 816"/>
              <a:gd name="T2" fmla="*/ 1346 w 3796"/>
              <a:gd name="T3" fmla="*/ 290 h 816"/>
              <a:gd name="T4" fmla="*/ 1246 w 3796"/>
              <a:gd name="T5" fmla="*/ 258 h 816"/>
              <a:gd name="T6" fmla="*/ 1066 w 3796"/>
              <a:gd name="T7" fmla="*/ 79 h 816"/>
              <a:gd name="T8" fmla="*/ 923 w 3796"/>
              <a:gd name="T9" fmla="*/ 4 h 816"/>
              <a:gd name="T10" fmla="*/ 103 w 3796"/>
              <a:gd name="T11" fmla="*/ 4 h 816"/>
              <a:gd name="T12" fmla="*/ 2 w 3796"/>
              <a:gd name="T13" fmla="*/ 88 h 816"/>
              <a:gd name="T14" fmla="*/ 2 w 3796"/>
              <a:gd name="T15" fmla="*/ 729 h 816"/>
              <a:gd name="T16" fmla="*/ 103 w 3796"/>
              <a:gd name="T17" fmla="*/ 804 h 816"/>
              <a:gd name="T18" fmla="*/ 3688 w 3796"/>
              <a:gd name="T19" fmla="*/ 804 h 816"/>
              <a:gd name="T20" fmla="*/ 3790 w 3796"/>
              <a:gd name="T21" fmla="*/ 716 h 816"/>
              <a:gd name="T22" fmla="*/ 3790 w 3796"/>
              <a:gd name="T23" fmla="*/ 356 h 816"/>
              <a:gd name="T24" fmla="*/ 3724 w 3796"/>
              <a:gd name="T25" fmla="*/ 288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gray">
          <a:xfrm>
            <a:off x="928688" y="2803525"/>
            <a:ext cx="1643062" cy="16398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gray">
          <a:xfrm>
            <a:off x="2770188" y="2803525"/>
            <a:ext cx="1643062" cy="16398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gray">
          <a:xfrm>
            <a:off x="4600575" y="2803525"/>
            <a:ext cx="1643063" cy="16398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gray">
          <a:xfrm>
            <a:off x="6442075" y="2803525"/>
            <a:ext cx="1643063" cy="16398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white">
          <a:xfrm>
            <a:off x="749300" y="1652588"/>
            <a:ext cx="2219325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400" b="1" i="1">
                <a:solidFill>
                  <a:srgbClr val="F8F8F8"/>
                </a:solidFill>
                <a:ea typeface="宋体" panose="02010600030101010101" pitchFamily="2" charset="-122"/>
              </a:rPr>
              <a:t> Title in here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gray">
          <a:xfrm>
            <a:off x="950913" y="3359150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gray">
          <a:xfrm>
            <a:off x="6040438" y="5048250"/>
            <a:ext cx="221932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i="1">
                <a:solidFill>
                  <a:srgbClr val="F8F8F8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gray">
          <a:xfrm>
            <a:off x="3121025" y="2349500"/>
            <a:ext cx="2590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cxnSp>
        <p:nvCxnSpPr>
          <p:cNvPr id="17421" name="AutoShape 13"/>
          <p:cNvCxnSpPr>
            <a:cxnSpLocks noChangeShapeType="1"/>
            <a:stCxn id="17413" idx="0"/>
            <a:endCxn id="17420" idx="1"/>
          </p:cNvCxnSpPr>
          <p:nvPr/>
        </p:nvCxnSpPr>
        <p:spPr bwMode="gray">
          <a:xfrm rot="-5400000">
            <a:off x="2293144" y="1975644"/>
            <a:ext cx="285750" cy="1370012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22" name="AutoShape 14"/>
          <p:cNvCxnSpPr>
            <a:cxnSpLocks noChangeShapeType="1"/>
            <a:stCxn id="17416" idx="0"/>
            <a:endCxn id="17420" idx="3"/>
          </p:cNvCxnSpPr>
          <p:nvPr/>
        </p:nvCxnSpPr>
        <p:spPr bwMode="gray">
          <a:xfrm rot="5400000" flipH="1">
            <a:off x="6345238" y="1884362"/>
            <a:ext cx="285750" cy="1552575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23" name="AutoShape 15"/>
          <p:cNvCxnSpPr>
            <a:cxnSpLocks noChangeShapeType="1"/>
            <a:stCxn id="17413" idx="2"/>
            <a:endCxn id="17414" idx="2"/>
          </p:cNvCxnSpPr>
          <p:nvPr/>
        </p:nvCxnSpPr>
        <p:spPr bwMode="gray">
          <a:xfrm rot="16200000" flipH="1">
            <a:off x="2670969" y="3523457"/>
            <a:ext cx="1587" cy="1841500"/>
          </a:xfrm>
          <a:prstGeom prst="bentConnector3">
            <a:avLst>
              <a:gd name="adj1" fmla="val 14300000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424" name="AutoShape 16"/>
          <p:cNvCxnSpPr>
            <a:cxnSpLocks noChangeShapeType="1"/>
            <a:stCxn id="17415" idx="2"/>
            <a:endCxn id="17416" idx="2"/>
          </p:cNvCxnSpPr>
          <p:nvPr/>
        </p:nvCxnSpPr>
        <p:spPr bwMode="gray">
          <a:xfrm rot="16200000" flipH="1">
            <a:off x="6342856" y="3523457"/>
            <a:ext cx="1587" cy="1841500"/>
          </a:xfrm>
          <a:prstGeom prst="bentConnector3">
            <a:avLst>
              <a:gd name="adj1" fmla="val 14300000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25" name="Rectangle 17"/>
          <p:cNvSpPr>
            <a:spLocks noChangeArrowheads="1"/>
          </p:cNvSpPr>
          <p:nvPr/>
        </p:nvSpPr>
        <p:spPr bwMode="gray">
          <a:xfrm>
            <a:off x="2776538" y="3359150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gray">
          <a:xfrm>
            <a:off x="4605338" y="3359150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gray">
          <a:xfrm>
            <a:off x="6454775" y="3359150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black">
          <a:xfrm>
            <a:off x="1017588" y="29924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1. Title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black">
          <a:xfrm>
            <a:off x="2862263" y="29924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2. Title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black">
          <a:xfrm>
            <a:off x="4692650" y="29924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3. Title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black">
          <a:xfrm>
            <a:off x="6530975" y="29924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4. Title</a:t>
            </a:r>
          </a:p>
        </p:txBody>
      </p:sp>
      <p:sp>
        <p:nvSpPr>
          <p:cNvPr id="20504" name="AutoShape 24"/>
          <p:cNvSpPr>
            <a:spLocks noChangeArrowheads="1"/>
          </p:cNvSpPr>
          <p:nvPr/>
        </p:nvSpPr>
        <p:spPr bwMode="gray">
          <a:xfrm rot="5400000">
            <a:off x="1643063" y="40925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0505" name="AutoShape 25"/>
          <p:cNvSpPr>
            <a:spLocks noChangeArrowheads="1"/>
          </p:cNvSpPr>
          <p:nvPr/>
        </p:nvSpPr>
        <p:spPr bwMode="gray">
          <a:xfrm rot="5400000">
            <a:off x="3460750" y="40925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0506" name="AutoShape 26"/>
          <p:cNvSpPr>
            <a:spLocks noChangeArrowheads="1"/>
          </p:cNvSpPr>
          <p:nvPr/>
        </p:nvSpPr>
        <p:spPr bwMode="gray">
          <a:xfrm rot="5400000">
            <a:off x="5365750" y="4092575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gray">
          <a:xfrm rot="5400000">
            <a:off x="7170738" y="4092575"/>
            <a:ext cx="177800" cy="152400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zh-CN" altLang="zh-CN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gray">
          <a:xfrm>
            <a:off x="5527675" y="1863725"/>
            <a:ext cx="2727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* Description of the contents</a:t>
            </a:r>
          </a:p>
        </p:txBody>
      </p:sp>
      <p:sp>
        <p:nvSpPr>
          <p:cNvPr id="17437" name="Rectangle 29"/>
          <p:cNvSpPr>
            <a:spLocks noChangeArrowheads="1"/>
          </p:cNvSpPr>
          <p:nvPr/>
        </p:nvSpPr>
        <p:spPr bwMode="gray">
          <a:xfrm>
            <a:off x="798513" y="4899025"/>
            <a:ext cx="2727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* 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1066800" y="4779963"/>
            <a:ext cx="2295525" cy="1365250"/>
            <a:chOff x="471" y="272"/>
            <a:chExt cx="1161" cy="1539"/>
          </a:xfrm>
        </p:grpSpPr>
        <p:sp>
          <p:nvSpPr>
            <p:cNvPr id="18455" name="Oval 4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09" name="AutoShape 5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8436" name="Group 6"/>
          <p:cNvGrpSpPr>
            <a:grpSpLocks/>
          </p:cNvGrpSpPr>
          <p:nvPr/>
        </p:nvGrpSpPr>
        <p:grpSpPr bwMode="auto">
          <a:xfrm>
            <a:off x="1066800" y="3484563"/>
            <a:ext cx="2295525" cy="1365250"/>
            <a:chOff x="471" y="272"/>
            <a:chExt cx="1161" cy="1539"/>
          </a:xfrm>
        </p:grpSpPr>
        <p:sp>
          <p:nvSpPr>
            <p:cNvPr id="18453" name="Oval 7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12" name="AutoShape 8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8437" name="Group 9"/>
          <p:cNvGrpSpPr>
            <a:grpSpLocks/>
          </p:cNvGrpSpPr>
          <p:nvPr/>
        </p:nvGrpSpPr>
        <p:grpSpPr bwMode="auto">
          <a:xfrm>
            <a:off x="1066800" y="2112963"/>
            <a:ext cx="2295525" cy="1365250"/>
            <a:chOff x="471" y="272"/>
            <a:chExt cx="1161" cy="1539"/>
          </a:xfrm>
        </p:grpSpPr>
        <p:sp>
          <p:nvSpPr>
            <p:cNvPr id="18451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15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8438" name="AutoShape 12"/>
          <p:cNvSpPr>
            <a:spLocks noChangeArrowheads="1"/>
          </p:cNvSpPr>
          <p:nvPr/>
        </p:nvSpPr>
        <p:spPr bwMode="ltGray">
          <a:xfrm>
            <a:off x="3354388" y="2362200"/>
            <a:ext cx="4722812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39" name="Text Box 13"/>
          <p:cNvSpPr txBox="1">
            <a:spLocks noChangeArrowheads="1"/>
          </p:cNvSpPr>
          <p:nvPr/>
        </p:nvSpPr>
        <p:spPr bwMode="white">
          <a:xfrm>
            <a:off x="1149350" y="2706688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  Content Title</a:t>
            </a:r>
          </a:p>
        </p:txBody>
      </p:sp>
      <p:sp>
        <p:nvSpPr>
          <p:cNvPr id="18440" name="Text Box 14"/>
          <p:cNvSpPr txBox="1">
            <a:spLocks noChangeArrowheads="1"/>
          </p:cNvSpPr>
          <p:nvPr/>
        </p:nvSpPr>
        <p:spPr bwMode="gray">
          <a:xfrm>
            <a:off x="3933825" y="2487613"/>
            <a:ext cx="35814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18441" name="Text Box 15"/>
          <p:cNvSpPr txBox="1">
            <a:spLocks noChangeArrowheads="1"/>
          </p:cNvSpPr>
          <p:nvPr/>
        </p:nvSpPr>
        <p:spPr bwMode="white">
          <a:xfrm>
            <a:off x="1149350" y="4083050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  Content Title</a:t>
            </a:r>
          </a:p>
        </p:txBody>
      </p:sp>
      <p:sp>
        <p:nvSpPr>
          <p:cNvPr id="18442" name="Text Box 16"/>
          <p:cNvSpPr txBox="1">
            <a:spLocks noChangeArrowheads="1"/>
          </p:cNvSpPr>
          <p:nvPr/>
        </p:nvSpPr>
        <p:spPr bwMode="white">
          <a:xfrm>
            <a:off x="1149350" y="5413375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  Content Title</a:t>
            </a:r>
          </a:p>
        </p:txBody>
      </p:sp>
      <p:sp>
        <p:nvSpPr>
          <p:cNvPr id="18443" name="AutoShape 17"/>
          <p:cNvSpPr>
            <a:spLocks noChangeArrowheads="1"/>
          </p:cNvSpPr>
          <p:nvPr/>
        </p:nvSpPr>
        <p:spPr bwMode="gray">
          <a:xfrm>
            <a:off x="3351213" y="3706813"/>
            <a:ext cx="4649787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44" name="Text Box 18"/>
          <p:cNvSpPr txBox="1">
            <a:spLocks noChangeArrowheads="1"/>
          </p:cNvSpPr>
          <p:nvPr/>
        </p:nvSpPr>
        <p:spPr bwMode="gray">
          <a:xfrm>
            <a:off x="3941763" y="3833813"/>
            <a:ext cx="3602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18445" name="AutoShape 19"/>
          <p:cNvSpPr>
            <a:spLocks noChangeArrowheads="1"/>
          </p:cNvSpPr>
          <p:nvPr/>
        </p:nvSpPr>
        <p:spPr bwMode="gray">
          <a:xfrm>
            <a:off x="3351213" y="5005388"/>
            <a:ext cx="4649787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46" name="Text Box 20"/>
          <p:cNvSpPr txBox="1">
            <a:spLocks noChangeArrowheads="1"/>
          </p:cNvSpPr>
          <p:nvPr/>
        </p:nvSpPr>
        <p:spPr bwMode="gray">
          <a:xfrm>
            <a:off x="3932238" y="5151438"/>
            <a:ext cx="350678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18447" name="AutoShape 21"/>
          <p:cNvSpPr>
            <a:spLocks noChangeArrowheads="1"/>
          </p:cNvSpPr>
          <p:nvPr/>
        </p:nvSpPr>
        <p:spPr bwMode="gray">
          <a:xfrm>
            <a:off x="3354388" y="264636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48" name="AutoShape 22"/>
          <p:cNvSpPr>
            <a:spLocks noChangeArrowheads="1"/>
          </p:cNvSpPr>
          <p:nvPr/>
        </p:nvSpPr>
        <p:spPr bwMode="gray">
          <a:xfrm>
            <a:off x="3362325" y="393541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49" name="AutoShape 23"/>
          <p:cNvSpPr>
            <a:spLocks noChangeArrowheads="1"/>
          </p:cNvSpPr>
          <p:nvPr/>
        </p:nvSpPr>
        <p:spPr bwMode="gray">
          <a:xfrm>
            <a:off x="3352800" y="5281613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gray">
          <a:xfrm>
            <a:off x="533400" y="1066800"/>
            <a:ext cx="71850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  <a:defRPr/>
            </a:pPr>
            <a:r>
              <a:rPr lang="en-US" altLang="zh-CN" sz="2000" b="1">
                <a:solidFill>
                  <a:srgbClr val="D7181F"/>
                </a:solidFill>
                <a:ea typeface="宋体" pitchFamily="2" charset="-122"/>
              </a:rPr>
              <a:t> Contents</a:t>
            </a: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</a:t>
            </a: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pic>
        <p:nvPicPr>
          <p:cNvPr id="19459" name="Picture 3" descr="88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1511300"/>
            <a:ext cx="1984375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55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4468813"/>
            <a:ext cx="198120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h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1219200"/>
            <a:ext cx="1316037" cy="485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h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70013"/>
            <a:ext cx="6477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1511300"/>
            <a:ext cx="1401763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2973388"/>
            <a:ext cx="1401763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h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4481513"/>
            <a:ext cx="1401763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3025775" y="2281238"/>
            <a:ext cx="4222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3314700" y="2736850"/>
            <a:ext cx="0" cy="911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3030538" y="2746375"/>
            <a:ext cx="2936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3314700" y="3648075"/>
            <a:ext cx="2936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3324225" y="3951288"/>
            <a:ext cx="2270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3324225" y="3951288"/>
            <a:ext cx="0" cy="12906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>
            <a:off x="3324225" y="5241925"/>
            <a:ext cx="2270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>
            <a:off x="5057775" y="3648075"/>
            <a:ext cx="4222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5057775" y="5241925"/>
            <a:ext cx="4222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>
            <a:off x="5029200" y="2205038"/>
            <a:ext cx="4222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476" name="Picture 20" descr="88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3648075"/>
            <a:ext cx="1657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7" name="Picture 21" descr="89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4605338"/>
            <a:ext cx="16700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8" name="Picture 22" descr="kk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2632075"/>
            <a:ext cx="167005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9" name="Picture 23" descr="kk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5468938"/>
            <a:ext cx="16700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5943600" y="1776413"/>
            <a:ext cx="4556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1" name="Line 25"/>
          <p:cNvSpPr>
            <a:spLocks noChangeShapeType="1"/>
          </p:cNvSpPr>
          <p:nvPr/>
        </p:nvSpPr>
        <p:spPr bwMode="auto">
          <a:xfrm flipV="1">
            <a:off x="7415213" y="2165350"/>
            <a:ext cx="0" cy="3032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 flipV="1">
            <a:off x="7262813" y="2165350"/>
            <a:ext cx="0" cy="3032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6526213" y="1557338"/>
            <a:ext cx="1676400" cy="531812"/>
          </a:xfrm>
          <a:prstGeom prst="rect">
            <a:avLst/>
          </a:prstGeom>
          <a:solidFill>
            <a:schemeClr val="tx2">
              <a:alpha val="39999"/>
            </a:schemeClr>
          </a:solidFill>
          <a:ln w="28575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84" name="Line 28"/>
          <p:cNvSpPr>
            <a:spLocks noChangeShapeType="1"/>
          </p:cNvSpPr>
          <p:nvPr/>
        </p:nvSpPr>
        <p:spPr bwMode="auto">
          <a:xfrm>
            <a:off x="6238875" y="4178300"/>
            <a:ext cx="0" cy="911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5" name="Line 29"/>
          <p:cNvSpPr>
            <a:spLocks noChangeShapeType="1"/>
          </p:cNvSpPr>
          <p:nvPr/>
        </p:nvSpPr>
        <p:spPr bwMode="auto">
          <a:xfrm>
            <a:off x="6076950" y="41783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6" name="Line 30"/>
          <p:cNvSpPr>
            <a:spLocks noChangeShapeType="1"/>
          </p:cNvSpPr>
          <p:nvPr/>
        </p:nvSpPr>
        <p:spPr bwMode="auto">
          <a:xfrm>
            <a:off x="6229350" y="5089525"/>
            <a:ext cx="1508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7" name="Text Box 31"/>
          <p:cNvSpPr txBox="1">
            <a:spLocks noChangeArrowheads="1"/>
          </p:cNvSpPr>
          <p:nvPr/>
        </p:nvSpPr>
        <p:spPr bwMode="black">
          <a:xfrm>
            <a:off x="1057275" y="2149475"/>
            <a:ext cx="1752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black">
          <a:xfrm>
            <a:off x="6599238" y="3817938"/>
            <a:ext cx="160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489" name="Rectangle 33"/>
          <p:cNvSpPr>
            <a:spLocks noChangeArrowheads="1"/>
          </p:cNvSpPr>
          <p:nvPr/>
        </p:nvSpPr>
        <p:spPr bwMode="auto">
          <a:xfrm>
            <a:off x="1104900" y="1738313"/>
            <a:ext cx="1676400" cy="303212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1104900" y="4695825"/>
            <a:ext cx="1676400" cy="303213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9491" name="Picture 35" descr="kk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254375"/>
            <a:ext cx="197326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2" name="Rectangle 36"/>
          <p:cNvSpPr>
            <a:spLocks noChangeArrowheads="1"/>
          </p:cNvSpPr>
          <p:nvPr/>
        </p:nvSpPr>
        <p:spPr bwMode="auto">
          <a:xfrm>
            <a:off x="1104900" y="3481388"/>
            <a:ext cx="1676400" cy="303212"/>
          </a:xfrm>
          <a:prstGeom prst="rect">
            <a:avLst/>
          </a:prstGeom>
          <a:solidFill>
            <a:srgbClr val="FEFEFE">
              <a:alpha val="39999"/>
            </a:srgbClr>
          </a:solidFill>
          <a:ln w="15240" algn="ctr">
            <a:solidFill>
              <a:srgbClr val="080808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9493" name="Text Box 37"/>
          <p:cNvSpPr txBox="1">
            <a:spLocks noChangeArrowheads="1"/>
          </p:cNvSpPr>
          <p:nvPr/>
        </p:nvSpPr>
        <p:spPr bwMode="gray">
          <a:xfrm>
            <a:off x="1430338" y="1738313"/>
            <a:ext cx="1041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9494" name="Text Box 38"/>
          <p:cNvSpPr txBox="1">
            <a:spLocks noChangeArrowheads="1"/>
          </p:cNvSpPr>
          <p:nvPr/>
        </p:nvSpPr>
        <p:spPr bwMode="gray">
          <a:xfrm>
            <a:off x="1408113" y="3484563"/>
            <a:ext cx="1041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9495" name="Text Box 39"/>
          <p:cNvSpPr txBox="1">
            <a:spLocks noChangeArrowheads="1"/>
          </p:cNvSpPr>
          <p:nvPr/>
        </p:nvSpPr>
        <p:spPr bwMode="gray">
          <a:xfrm>
            <a:off x="1408113" y="4699000"/>
            <a:ext cx="1041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white">
          <a:xfrm>
            <a:off x="3927475" y="192722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Text </a:t>
            </a:r>
          </a:p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in here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white">
          <a:xfrm>
            <a:off x="3937000" y="341947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Text </a:t>
            </a:r>
          </a:p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in here</a:t>
            </a: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white">
          <a:xfrm>
            <a:off x="3937000" y="5013325"/>
            <a:ext cx="933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Text </a:t>
            </a:r>
          </a:p>
          <a:p>
            <a:pPr algn="ctr" eaLnBrk="1" hangingPunct="1"/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in here</a:t>
            </a: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black">
          <a:xfrm rot="-5400000">
            <a:off x="3517106" y="3571082"/>
            <a:ext cx="4402137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EFEFE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9500" name="Text Box 44"/>
          <p:cNvSpPr txBox="1">
            <a:spLocks noChangeArrowheads="1"/>
          </p:cNvSpPr>
          <p:nvPr/>
        </p:nvSpPr>
        <p:spPr bwMode="black">
          <a:xfrm>
            <a:off x="6600825" y="4862513"/>
            <a:ext cx="15255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501" name="Text Box 45"/>
          <p:cNvSpPr txBox="1">
            <a:spLocks noChangeArrowheads="1"/>
          </p:cNvSpPr>
          <p:nvPr/>
        </p:nvSpPr>
        <p:spPr bwMode="black">
          <a:xfrm>
            <a:off x="6600825" y="5695950"/>
            <a:ext cx="15255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502" name="Text Box 46"/>
          <p:cNvSpPr txBox="1">
            <a:spLocks noChangeArrowheads="1"/>
          </p:cNvSpPr>
          <p:nvPr/>
        </p:nvSpPr>
        <p:spPr bwMode="black">
          <a:xfrm>
            <a:off x="6599238" y="2813050"/>
            <a:ext cx="160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503" name="Text Box 47"/>
          <p:cNvSpPr txBox="1">
            <a:spLocks noChangeArrowheads="1"/>
          </p:cNvSpPr>
          <p:nvPr/>
        </p:nvSpPr>
        <p:spPr bwMode="auto">
          <a:xfrm>
            <a:off x="6599238" y="1536700"/>
            <a:ext cx="15430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504" name="Text Box 48"/>
          <p:cNvSpPr txBox="1">
            <a:spLocks noChangeArrowheads="1"/>
          </p:cNvSpPr>
          <p:nvPr/>
        </p:nvSpPr>
        <p:spPr bwMode="black">
          <a:xfrm>
            <a:off x="1057275" y="3892550"/>
            <a:ext cx="1752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  <p:sp>
        <p:nvSpPr>
          <p:cNvPr id="19505" name="Text Box 49"/>
          <p:cNvSpPr txBox="1">
            <a:spLocks noChangeArrowheads="1"/>
          </p:cNvSpPr>
          <p:nvPr/>
        </p:nvSpPr>
        <p:spPr bwMode="black">
          <a:xfrm>
            <a:off x="1057275" y="5116513"/>
            <a:ext cx="17526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3203575" y="2698750"/>
            <a:ext cx="4256088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263900" y="242411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878263" y="3181350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141788" y="399891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973513" y="4805363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494088" y="5565775"/>
            <a:ext cx="4829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grpSp>
        <p:nvGrpSpPr>
          <p:cNvPr id="20489" name="Group 9"/>
          <p:cNvGrpSpPr>
            <a:grpSpLocks/>
          </p:cNvGrpSpPr>
          <p:nvPr/>
        </p:nvGrpSpPr>
        <p:grpSpPr bwMode="auto">
          <a:xfrm rot="4976862" flipH="1">
            <a:off x="2940050" y="2420938"/>
            <a:ext cx="323850" cy="311150"/>
            <a:chOff x="1944" y="1111"/>
            <a:chExt cx="204" cy="196"/>
          </a:xfrm>
        </p:grpSpPr>
        <p:pic>
          <p:nvPicPr>
            <p:cNvPr id="20576" name="Picture 10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Oval 1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0580" name="Group 12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83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89" name="AutoShape 1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90" name="AutoShape 1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91" name="AutoShape 1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92" name="AutoShape 1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84" name="Group 1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85" name="AutoShape 1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86" name="AutoShape 2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87" name="AutoShape 2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88" name="AutoShape 2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581" name="Arc 23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82" name="Picture 24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0" name="Group 25"/>
          <p:cNvGrpSpPr>
            <a:grpSpLocks/>
          </p:cNvGrpSpPr>
          <p:nvPr/>
        </p:nvGrpSpPr>
        <p:grpSpPr bwMode="auto">
          <a:xfrm flipH="1">
            <a:off x="228600" y="2508250"/>
            <a:ext cx="3438525" cy="3429000"/>
            <a:chOff x="1955" y="1224"/>
            <a:chExt cx="1911" cy="1911"/>
          </a:xfrm>
        </p:grpSpPr>
        <p:sp>
          <p:nvSpPr>
            <p:cNvPr id="20569" name="Oval 26"/>
            <p:cNvSpPr>
              <a:spLocks noChangeArrowheads="1"/>
            </p:cNvSpPr>
            <p:nvPr/>
          </p:nvSpPr>
          <p:spPr bwMode="gray">
            <a:xfrm>
              <a:off x="1955" y="1224"/>
              <a:ext cx="1911" cy="1911"/>
            </a:xfrm>
            <a:prstGeom prst="ellipse">
              <a:avLst/>
            </a:prstGeom>
            <a:noFill/>
            <a:ln w="12700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0" name="Oval 27"/>
            <p:cNvSpPr>
              <a:spLocks noChangeArrowheads="1"/>
            </p:cNvSpPr>
            <p:nvPr/>
          </p:nvSpPr>
          <p:spPr bwMode="gray">
            <a:xfrm>
              <a:off x="2080" y="1355"/>
              <a:ext cx="1660" cy="1660"/>
            </a:xfrm>
            <a:prstGeom prst="ellipse">
              <a:avLst/>
            </a:prstGeom>
            <a:noFill/>
            <a:ln w="28575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1" name="Oval 28"/>
            <p:cNvSpPr>
              <a:spLocks noChangeArrowheads="1"/>
            </p:cNvSpPr>
            <p:nvPr/>
          </p:nvSpPr>
          <p:spPr bwMode="gray">
            <a:xfrm>
              <a:off x="2218" y="1499"/>
              <a:ext cx="1396" cy="1396"/>
            </a:xfrm>
            <a:prstGeom prst="ellipse">
              <a:avLst/>
            </a:prstGeom>
            <a:noFill/>
            <a:ln w="38100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2" name="Oval 29"/>
            <p:cNvSpPr>
              <a:spLocks noChangeArrowheads="1"/>
            </p:cNvSpPr>
            <p:nvPr/>
          </p:nvSpPr>
          <p:spPr bwMode="gray">
            <a:xfrm>
              <a:off x="2338" y="1643"/>
              <a:ext cx="1132" cy="1132"/>
            </a:xfrm>
            <a:prstGeom prst="ellipse">
              <a:avLst/>
            </a:prstGeom>
            <a:noFill/>
            <a:ln w="57150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3" name="Oval 30"/>
            <p:cNvSpPr>
              <a:spLocks noChangeArrowheads="1"/>
            </p:cNvSpPr>
            <p:nvPr/>
          </p:nvSpPr>
          <p:spPr bwMode="gray">
            <a:xfrm>
              <a:off x="2476" y="1781"/>
              <a:ext cx="868" cy="868"/>
            </a:xfrm>
            <a:prstGeom prst="ellipse">
              <a:avLst/>
            </a:prstGeom>
            <a:noFill/>
            <a:ln w="57150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4" name="Oval 31"/>
            <p:cNvSpPr>
              <a:spLocks noChangeArrowheads="1"/>
            </p:cNvSpPr>
            <p:nvPr/>
          </p:nvSpPr>
          <p:spPr bwMode="gray">
            <a:xfrm>
              <a:off x="2602" y="1901"/>
              <a:ext cx="616" cy="616"/>
            </a:xfrm>
            <a:prstGeom prst="ellipse">
              <a:avLst/>
            </a:prstGeom>
            <a:noFill/>
            <a:ln w="76200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0575" name="Oval 32"/>
            <p:cNvSpPr>
              <a:spLocks noChangeArrowheads="1"/>
            </p:cNvSpPr>
            <p:nvPr/>
          </p:nvSpPr>
          <p:spPr bwMode="gray">
            <a:xfrm>
              <a:off x="2716" y="2021"/>
              <a:ext cx="388" cy="388"/>
            </a:xfrm>
            <a:prstGeom prst="ellipse">
              <a:avLst/>
            </a:prstGeom>
            <a:noFill/>
            <a:ln w="9525" algn="ctr">
              <a:solidFill>
                <a:srgbClr val="A6B0DA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66">
                      <a:alpha val="50195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646A83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pic>
        <p:nvPicPr>
          <p:cNvPr id="20491" name="Picture 33" descr="worldmap_ani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49350" y="3479800"/>
            <a:ext cx="1609725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2" name="Group 34"/>
          <p:cNvGrpSpPr>
            <a:grpSpLocks/>
          </p:cNvGrpSpPr>
          <p:nvPr/>
        </p:nvGrpSpPr>
        <p:grpSpPr bwMode="auto">
          <a:xfrm rot="4976862" flipH="1">
            <a:off x="3571875" y="3171825"/>
            <a:ext cx="323850" cy="311150"/>
            <a:chOff x="1944" y="1111"/>
            <a:chExt cx="204" cy="196"/>
          </a:xfrm>
        </p:grpSpPr>
        <p:pic>
          <p:nvPicPr>
            <p:cNvPr id="20552" name="Picture 35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8" name="Oval 36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0556" name="Group 37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59" name="Group 3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65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6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7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8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60" name="Group 4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61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2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3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64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557" name="Arc 48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58" name="Picture 49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3" name="Group 50"/>
          <p:cNvGrpSpPr>
            <a:grpSpLocks/>
          </p:cNvGrpSpPr>
          <p:nvPr/>
        </p:nvGrpSpPr>
        <p:grpSpPr bwMode="auto">
          <a:xfrm rot="4976862" flipH="1">
            <a:off x="3824288" y="3989388"/>
            <a:ext cx="323850" cy="311150"/>
            <a:chOff x="1944" y="1111"/>
            <a:chExt cx="204" cy="196"/>
          </a:xfrm>
        </p:grpSpPr>
        <p:pic>
          <p:nvPicPr>
            <p:cNvPr id="20535" name="Picture 51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04" name="Oval 52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0539" name="Group 53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42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48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49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50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51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43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44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45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46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47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540" name="Arc 64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41" name="Picture 65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4" name="Group 66"/>
          <p:cNvGrpSpPr>
            <a:grpSpLocks/>
          </p:cNvGrpSpPr>
          <p:nvPr/>
        </p:nvGrpSpPr>
        <p:grpSpPr bwMode="auto">
          <a:xfrm rot="4976862" flipH="1">
            <a:off x="3648075" y="4797425"/>
            <a:ext cx="323850" cy="311150"/>
            <a:chOff x="1944" y="1111"/>
            <a:chExt cx="204" cy="196"/>
          </a:xfrm>
        </p:grpSpPr>
        <p:pic>
          <p:nvPicPr>
            <p:cNvPr id="20518" name="Picture 67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20" name="Oval 6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0522" name="Group 6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25" name="Group 7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31" name="AutoShape 7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32" name="AutoShape 7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33" name="AutoShape 7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34" name="AutoShape 7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26" name="Group 7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27" name="AutoShape 7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28" name="AutoShape 7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29" name="AutoShape 7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30" name="AutoShape 7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523" name="Arc 80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24" name="Picture 81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5" name="Group 82"/>
          <p:cNvGrpSpPr>
            <a:grpSpLocks/>
          </p:cNvGrpSpPr>
          <p:nvPr/>
        </p:nvGrpSpPr>
        <p:grpSpPr bwMode="auto">
          <a:xfrm rot="4976862" flipH="1">
            <a:off x="3187700" y="5554663"/>
            <a:ext cx="323850" cy="311150"/>
            <a:chOff x="1944" y="1111"/>
            <a:chExt cx="204" cy="196"/>
          </a:xfrm>
        </p:grpSpPr>
        <p:pic>
          <p:nvPicPr>
            <p:cNvPr id="20501" name="Picture 83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36" name="Oval 84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0505" name="Group 85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20508" name="Group 8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0514" name="AutoShape 8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5" name="AutoShape 8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6" name="AutoShape 8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7" name="AutoShape 9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09" name="Group 9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0510" name="AutoShape 9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1" name="AutoShape 9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2" name="AutoShape 9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513" name="AutoShape 9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0506" name="Arc 96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507" name="Picture 97" descr="light_shadow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6" name="Line 98"/>
          <p:cNvSpPr>
            <a:spLocks noChangeShapeType="1"/>
          </p:cNvSpPr>
          <p:nvPr/>
        </p:nvSpPr>
        <p:spPr bwMode="auto">
          <a:xfrm>
            <a:off x="4065588" y="4271963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7" name="Line 99"/>
          <p:cNvSpPr>
            <a:spLocks noChangeShapeType="1"/>
          </p:cNvSpPr>
          <p:nvPr/>
        </p:nvSpPr>
        <p:spPr bwMode="auto">
          <a:xfrm>
            <a:off x="3811588" y="346075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8" name="Line 100"/>
          <p:cNvSpPr>
            <a:spLocks noChangeShapeType="1"/>
          </p:cNvSpPr>
          <p:nvPr/>
        </p:nvSpPr>
        <p:spPr bwMode="auto">
          <a:xfrm>
            <a:off x="3887788" y="508635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9" name="Line 101"/>
          <p:cNvSpPr>
            <a:spLocks noChangeShapeType="1"/>
          </p:cNvSpPr>
          <p:nvPr/>
        </p:nvSpPr>
        <p:spPr bwMode="auto">
          <a:xfrm>
            <a:off x="3433763" y="5848350"/>
            <a:ext cx="4256087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00" name="Rectangle 102"/>
          <p:cNvSpPr>
            <a:spLocks noChangeArrowheads="1"/>
          </p:cNvSpPr>
          <p:nvPr/>
        </p:nvSpPr>
        <p:spPr bwMode="auto">
          <a:xfrm>
            <a:off x="457200" y="1371600"/>
            <a:ext cx="7239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D7181F"/>
              </a:buClr>
              <a:buFont typeface="Wingdings" panose="05000000000000000000" pitchFamily="2" charset="2"/>
              <a:buChar char="v"/>
            </a:pPr>
            <a:r>
              <a:rPr lang="en-US" altLang="zh-CN" sz="1600" b="1">
                <a:solidFill>
                  <a:srgbClr val="D7181F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ea typeface="宋体" panose="02010600030101010101" pitchFamily="2" charset="-122"/>
              </a:rPr>
              <a:t>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ltGray">
          <a:xfrm>
            <a:off x="636588" y="1757363"/>
            <a:ext cx="3652837" cy="150336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gray">
          <a:xfrm>
            <a:off x="2525713" y="1897063"/>
            <a:ext cx="1220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gray">
          <a:xfrm>
            <a:off x="4672013" y="1752600"/>
            <a:ext cx="3786187" cy="15033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Bottom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gray">
          <a:xfrm>
            <a:off x="5202238" y="187325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gray">
          <a:xfrm>
            <a:off x="635000" y="3692525"/>
            <a:ext cx="3652838" cy="150336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scene3d>
            <a:camera prst="legacyPerspectiv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gray">
          <a:xfrm>
            <a:off x="2495550" y="47879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gray">
          <a:xfrm>
            <a:off x="4676775" y="3694113"/>
            <a:ext cx="3790950" cy="1493837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/>
          <a:scene3d>
            <a:camera prst="legacyPerspectiveTopLef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gray">
          <a:xfrm>
            <a:off x="5205413" y="4772025"/>
            <a:ext cx="12207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gray">
          <a:xfrm>
            <a:off x="684213" y="3871913"/>
            <a:ext cx="1773237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gray">
          <a:xfrm>
            <a:off x="698500" y="1876425"/>
            <a:ext cx="1701800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gray">
          <a:xfrm>
            <a:off x="6604000" y="1919288"/>
            <a:ext cx="17732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gray">
          <a:xfrm>
            <a:off x="6669088" y="3914775"/>
            <a:ext cx="17018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  <a:p>
            <a:pPr>
              <a:lnSpc>
                <a:spcPct val="130000"/>
              </a:lnSpc>
              <a:buFontTx/>
              <a:buChar char="-"/>
            </a:pPr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</a:rPr>
              <a:t> Click to add Text</a:t>
            </a:r>
          </a:p>
        </p:txBody>
      </p: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5392738" y="3854450"/>
            <a:ext cx="812800" cy="812800"/>
            <a:chOff x="2430" y="1692"/>
            <a:chExt cx="339" cy="339"/>
          </a:xfrm>
        </p:grpSpPr>
        <p:sp>
          <p:nvSpPr>
            <p:cNvPr id="21553" name="Freeform 16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17"/>
            <p:cNvSpPr>
              <a:spLocks noEditPoints="1"/>
            </p:cNvSpPr>
            <p:nvPr/>
          </p:nvSpPr>
          <p:spPr bwMode="gray">
            <a:xfrm>
              <a:off x="2516" y="1799"/>
              <a:ext cx="168" cy="157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0" name="Group 18"/>
          <p:cNvGrpSpPr>
            <a:grpSpLocks/>
          </p:cNvGrpSpPr>
          <p:nvPr/>
        </p:nvGrpSpPr>
        <p:grpSpPr bwMode="auto">
          <a:xfrm>
            <a:off x="2687638" y="2327275"/>
            <a:ext cx="835025" cy="819150"/>
            <a:chOff x="866" y="2169"/>
            <a:chExt cx="406" cy="405"/>
          </a:xfrm>
        </p:grpSpPr>
        <p:sp>
          <p:nvSpPr>
            <p:cNvPr id="21548" name="Freeform 19"/>
            <p:cNvSpPr>
              <a:spLocks/>
            </p:cNvSpPr>
            <p:nvPr/>
          </p:nvSpPr>
          <p:spPr bwMode="gray">
            <a:xfrm>
              <a:off x="1073" y="2181"/>
              <a:ext cx="190" cy="152"/>
            </a:xfrm>
            <a:custGeom>
              <a:avLst/>
              <a:gdLst>
                <a:gd name="T0" fmla="*/ 34 w 190"/>
                <a:gd name="T1" fmla="*/ 15 h 152"/>
                <a:gd name="T2" fmla="*/ 40 w 190"/>
                <a:gd name="T3" fmla="*/ 17 h 152"/>
                <a:gd name="T4" fmla="*/ 46 w 190"/>
                <a:gd name="T5" fmla="*/ 18 h 152"/>
                <a:gd name="T6" fmla="*/ 51 w 190"/>
                <a:gd name="T7" fmla="*/ 23 h 152"/>
                <a:gd name="T8" fmla="*/ 55 w 190"/>
                <a:gd name="T9" fmla="*/ 27 h 152"/>
                <a:gd name="T10" fmla="*/ 57 w 190"/>
                <a:gd name="T11" fmla="*/ 33 h 152"/>
                <a:gd name="T12" fmla="*/ 58 w 190"/>
                <a:gd name="T13" fmla="*/ 39 h 152"/>
                <a:gd name="T14" fmla="*/ 58 w 190"/>
                <a:gd name="T15" fmla="*/ 51 h 152"/>
                <a:gd name="T16" fmla="*/ 58 w 190"/>
                <a:gd name="T17" fmla="*/ 57 h 152"/>
                <a:gd name="T18" fmla="*/ 55 w 190"/>
                <a:gd name="T19" fmla="*/ 62 h 152"/>
                <a:gd name="T20" fmla="*/ 54 w 190"/>
                <a:gd name="T21" fmla="*/ 66 h 152"/>
                <a:gd name="T22" fmla="*/ 60 w 190"/>
                <a:gd name="T23" fmla="*/ 69 h 152"/>
                <a:gd name="T24" fmla="*/ 66 w 190"/>
                <a:gd name="T25" fmla="*/ 72 h 152"/>
                <a:gd name="T26" fmla="*/ 70 w 190"/>
                <a:gd name="T27" fmla="*/ 72 h 152"/>
                <a:gd name="T28" fmla="*/ 73 w 190"/>
                <a:gd name="T29" fmla="*/ 72 h 152"/>
                <a:gd name="T30" fmla="*/ 75 w 190"/>
                <a:gd name="T31" fmla="*/ 72 h 152"/>
                <a:gd name="T32" fmla="*/ 82 w 190"/>
                <a:gd name="T33" fmla="*/ 72 h 152"/>
                <a:gd name="T34" fmla="*/ 87 w 190"/>
                <a:gd name="T35" fmla="*/ 75 h 152"/>
                <a:gd name="T36" fmla="*/ 93 w 190"/>
                <a:gd name="T37" fmla="*/ 78 h 152"/>
                <a:gd name="T38" fmla="*/ 96 w 190"/>
                <a:gd name="T39" fmla="*/ 83 h 152"/>
                <a:gd name="T40" fmla="*/ 99 w 190"/>
                <a:gd name="T41" fmla="*/ 89 h 152"/>
                <a:gd name="T42" fmla="*/ 99 w 190"/>
                <a:gd name="T43" fmla="*/ 95 h 152"/>
                <a:gd name="T44" fmla="*/ 99 w 190"/>
                <a:gd name="T45" fmla="*/ 96 h 152"/>
                <a:gd name="T46" fmla="*/ 118 w 190"/>
                <a:gd name="T47" fmla="*/ 119 h 152"/>
                <a:gd name="T48" fmla="*/ 132 w 190"/>
                <a:gd name="T49" fmla="*/ 146 h 152"/>
                <a:gd name="T50" fmla="*/ 145 w 190"/>
                <a:gd name="T51" fmla="*/ 146 h 152"/>
                <a:gd name="T52" fmla="*/ 156 w 190"/>
                <a:gd name="T53" fmla="*/ 146 h 152"/>
                <a:gd name="T54" fmla="*/ 160 w 190"/>
                <a:gd name="T55" fmla="*/ 146 h 152"/>
                <a:gd name="T56" fmla="*/ 160 w 190"/>
                <a:gd name="T57" fmla="*/ 146 h 152"/>
                <a:gd name="T58" fmla="*/ 160 w 190"/>
                <a:gd name="T59" fmla="*/ 146 h 152"/>
                <a:gd name="T60" fmla="*/ 175 w 190"/>
                <a:gd name="T61" fmla="*/ 147 h 152"/>
                <a:gd name="T62" fmla="*/ 190 w 190"/>
                <a:gd name="T63" fmla="*/ 152 h 152"/>
                <a:gd name="T64" fmla="*/ 180 w 190"/>
                <a:gd name="T65" fmla="*/ 116 h 152"/>
                <a:gd name="T66" fmla="*/ 162 w 190"/>
                <a:gd name="T67" fmla="*/ 84 h 152"/>
                <a:gd name="T68" fmla="*/ 139 w 190"/>
                <a:gd name="T69" fmla="*/ 56 h 152"/>
                <a:gd name="T70" fmla="*/ 111 w 190"/>
                <a:gd name="T71" fmla="*/ 33 h 152"/>
                <a:gd name="T72" fmla="*/ 79 w 190"/>
                <a:gd name="T73" fmla="*/ 15 h 152"/>
                <a:gd name="T74" fmla="*/ 43 w 190"/>
                <a:gd name="T75" fmla="*/ 5 h 152"/>
                <a:gd name="T76" fmla="*/ 6 w 190"/>
                <a:gd name="T77" fmla="*/ 0 h 152"/>
                <a:gd name="T78" fmla="*/ 3 w 190"/>
                <a:gd name="T79" fmla="*/ 0 h 152"/>
                <a:gd name="T80" fmla="*/ 0 w 190"/>
                <a:gd name="T81" fmla="*/ 2 h 152"/>
                <a:gd name="T82" fmla="*/ 4 w 190"/>
                <a:gd name="T83" fmla="*/ 8 h 152"/>
                <a:gd name="T84" fmla="*/ 9 w 190"/>
                <a:gd name="T85" fmla="*/ 15 h 152"/>
                <a:gd name="T86" fmla="*/ 19 w 190"/>
                <a:gd name="T87" fmla="*/ 15 h 152"/>
                <a:gd name="T88" fmla="*/ 30 w 190"/>
                <a:gd name="T89" fmla="*/ 15 h 152"/>
                <a:gd name="T90" fmla="*/ 34 w 190"/>
                <a:gd name="T91" fmla="*/ 15 h 1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90" h="152">
                  <a:moveTo>
                    <a:pt x="34" y="15"/>
                  </a:moveTo>
                  <a:lnTo>
                    <a:pt x="40" y="17"/>
                  </a:lnTo>
                  <a:lnTo>
                    <a:pt x="46" y="18"/>
                  </a:lnTo>
                  <a:lnTo>
                    <a:pt x="51" y="23"/>
                  </a:lnTo>
                  <a:lnTo>
                    <a:pt x="55" y="27"/>
                  </a:lnTo>
                  <a:lnTo>
                    <a:pt x="57" y="33"/>
                  </a:lnTo>
                  <a:lnTo>
                    <a:pt x="58" y="39"/>
                  </a:lnTo>
                  <a:lnTo>
                    <a:pt x="58" y="51"/>
                  </a:lnTo>
                  <a:lnTo>
                    <a:pt x="58" y="57"/>
                  </a:lnTo>
                  <a:lnTo>
                    <a:pt x="55" y="62"/>
                  </a:lnTo>
                  <a:lnTo>
                    <a:pt x="54" y="66"/>
                  </a:lnTo>
                  <a:lnTo>
                    <a:pt x="60" y="69"/>
                  </a:lnTo>
                  <a:lnTo>
                    <a:pt x="66" y="72"/>
                  </a:lnTo>
                  <a:lnTo>
                    <a:pt x="70" y="72"/>
                  </a:lnTo>
                  <a:lnTo>
                    <a:pt x="73" y="72"/>
                  </a:lnTo>
                  <a:lnTo>
                    <a:pt x="75" y="72"/>
                  </a:lnTo>
                  <a:lnTo>
                    <a:pt x="82" y="72"/>
                  </a:lnTo>
                  <a:lnTo>
                    <a:pt x="87" y="75"/>
                  </a:lnTo>
                  <a:lnTo>
                    <a:pt x="93" y="78"/>
                  </a:lnTo>
                  <a:lnTo>
                    <a:pt x="96" y="83"/>
                  </a:lnTo>
                  <a:lnTo>
                    <a:pt x="99" y="89"/>
                  </a:lnTo>
                  <a:lnTo>
                    <a:pt x="99" y="95"/>
                  </a:lnTo>
                  <a:lnTo>
                    <a:pt x="99" y="96"/>
                  </a:lnTo>
                  <a:lnTo>
                    <a:pt x="118" y="119"/>
                  </a:lnTo>
                  <a:lnTo>
                    <a:pt x="132" y="146"/>
                  </a:lnTo>
                  <a:lnTo>
                    <a:pt x="145" y="146"/>
                  </a:lnTo>
                  <a:lnTo>
                    <a:pt x="156" y="146"/>
                  </a:lnTo>
                  <a:lnTo>
                    <a:pt x="160" y="146"/>
                  </a:lnTo>
                  <a:lnTo>
                    <a:pt x="175" y="147"/>
                  </a:lnTo>
                  <a:lnTo>
                    <a:pt x="190" y="152"/>
                  </a:lnTo>
                  <a:lnTo>
                    <a:pt x="180" y="116"/>
                  </a:lnTo>
                  <a:lnTo>
                    <a:pt x="162" y="84"/>
                  </a:lnTo>
                  <a:lnTo>
                    <a:pt x="139" y="56"/>
                  </a:lnTo>
                  <a:lnTo>
                    <a:pt x="111" y="33"/>
                  </a:lnTo>
                  <a:lnTo>
                    <a:pt x="79" y="15"/>
                  </a:lnTo>
                  <a:lnTo>
                    <a:pt x="43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4" y="8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20"/>
            <p:cNvSpPr>
              <a:spLocks/>
            </p:cNvSpPr>
            <p:nvPr/>
          </p:nvSpPr>
          <p:spPr bwMode="gray">
            <a:xfrm>
              <a:off x="911" y="2415"/>
              <a:ext cx="109" cy="131"/>
            </a:xfrm>
            <a:custGeom>
              <a:avLst/>
              <a:gdLst>
                <a:gd name="T0" fmla="*/ 40 w 109"/>
                <a:gd name="T1" fmla="*/ 0 h 131"/>
                <a:gd name="T2" fmla="*/ 33 w 109"/>
                <a:gd name="T3" fmla="*/ 11 h 131"/>
                <a:gd name="T4" fmla="*/ 25 w 109"/>
                <a:gd name="T5" fmla="*/ 21 h 131"/>
                <a:gd name="T6" fmla="*/ 16 w 109"/>
                <a:gd name="T7" fmla="*/ 32 h 131"/>
                <a:gd name="T8" fmla="*/ 12 w 109"/>
                <a:gd name="T9" fmla="*/ 39 h 131"/>
                <a:gd name="T10" fmla="*/ 9 w 109"/>
                <a:gd name="T11" fmla="*/ 41 h 131"/>
                <a:gd name="T12" fmla="*/ 7 w 109"/>
                <a:gd name="T13" fmla="*/ 44 h 131"/>
                <a:gd name="T14" fmla="*/ 3 w 109"/>
                <a:gd name="T15" fmla="*/ 45 h 131"/>
                <a:gd name="T16" fmla="*/ 0 w 109"/>
                <a:gd name="T17" fmla="*/ 47 h 131"/>
                <a:gd name="T18" fmla="*/ 18 w 109"/>
                <a:gd name="T19" fmla="*/ 74 h 131"/>
                <a:gd name="T20" fmla="*/ 39 w 109"/>
                <a:gd name="T21" fmla="*/ 96 h 131"/>
                <a:gd name="T22" fmla="*/ 63 w 109"/>
                <a:gd name="T23" fmla="*/ 116 h 131"/>
                <a:gd name="T24" fmla="*/ 90 w 109"/>
                <a:gd name="T25" fmla="*/ 131 h 131"/>
                <a:gd name="T26" fmla="*/ 100 w 109"/>
                <a:gd name="T27" fmla="*/ 104 h 131"/>
                <a:gd name="T28" fmla="*/ 109 w 109"/>
                <a:gd name="T29" fmla="*/ 77 h 131"/>
                <a:gd name="T30" fmla="*/ 87 w 109"/>
                <a:gd name="T31" fmla="*/ 63 h 131"/>
                <a:gd name="T32" fmla="*/ 67 w 109"/>
                <a:gd name="T33" fmla="*/ 45 h 131"/>
                <a:gd name="T34" fmla="*/ 52 w 109"/>
                <a:gd name="T35" fmla="*/ 24 h 131"/>
                <a:gd name="T36" fmla="*/ 40 w 109"/>
                <a:gd name="T37" fmla="*/ 0 h 1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9" h="131">
                  <a:moveTo>
                    <a:pt x="40" y="0"/>
                  </a:moveTo>
                  <a:lnTo>
                    <a:pt x="33" y="11"/>
                  </a:lnTo>
                  <a:lnTo>
                    <a:pt x="25" y="21"/>
                  </a:lnTo>
                  <a:lnTo>
                    <a:pt x="16" y="32"/>
                  </a:lnTo>
                  <a:lnTo>
                    <a:pt x="12" y="39"/>
                  </a:lnTo>
                  <a:lnTo>
                    <a:pt x="9" y="41"/>
                  </a:lnTo>
                  <a:lnTo>
                    <a:pt x="7" y="44"/>
                  </a:lnTo>
                  <a:lnTo>
                    <a:pt x="3" y="45"/>
                  </a:lnTo>
                  <a:lnTo>
                    <a:pt x="0" y="47"/>
                  </a:lnTo>
                  <a:lnTo>
                    <a:pt x="18" y="74"/>
                  </a:lnTo>
                  <a:lnTo>
                    <a:pt x="39" y="96"/>
                  </a:lnTo>
                  <a:lnTo>
                    <a:pt x="63" y="116"/>
                  </a:lnTo>
                  <a:lnTo>
                    <a:pt x="90" y="131"/>
                  </a:lnTo>
                  <a:lnTo>
                    <a:pt x="100" y="104"/>
                  </a:lnTo>
                  <a:lnTo>
                    <a:pt x="109" y="77"/>
                  </a:lnTo>
                  <a:lnTo>
                    <a:pt x="87" y="63"/>
                  </a:lnTo>
                  <a:lnTo>
                    <a:pt x="67" y="45"/>
                  </a:lnTo>
                  <a:lnTo>
                    <a:pt x="52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21"/>
            <p:cNvSpPr>
              <a:spLocks/>
            </p:cNvSpPr>
            <p:nvPr/>
          </p:nvSpPr>
          <p:spPr bwMode="gray">
            <a:xfrm>
              <a:off x="911" y="2198"/>
              <a:ext cx="109" cy="130"/>
            </a:xfrm>
            <a:custGeom>
              <a:avLst/>
              <a:gdLst>
                <a:gd name="T0" fmla="*/ 9 w 109"/>
                <a:gd name="T1" fmla="*/ 90 h 130"/>
                <a:gd name="T2" fmla="*/ 12 w 109"/>
                <a:gd name="T3" fmla="*/ 93 h 130"/>
                <a:gd name="T4" fmla="*/ 16 w 109"/>
                <a:gd name="T5" fmla="*/ 99 h 130"/>
                <a:gd name="T6" fmla="*/ 25 w 109"/>
                <a:gd name="T7" fmla="*/ 109 h 130"/>
                <a:gd name="T8" fmla="*/ 33 w 109"/>
                <a:gd name="T9" fmla="*/ 120 h 130"/>
                <a:gd name="T10" fmla="*/ 40 w 109"/>
                <a:gd name="T11" fmla="*/ 130 h 130"/>
                <a:gd name="T12" fmla="*/ 52 w 109"/>
                <a:gd name="T13" fmla="*/ 106 h 130"/>
                <a:gd name="T14" fmla="*/ 67 w 109"/>
                <a:gd name="T15" fmla="*/ 85 h 130"/>
                <a:gd name="T16" fmla="*/ 87 w 109"/>
                <a:gd name="T17" fmla="*/ 67 h 130"/>
                <a:gd name="T18" fmla="*/ 109 w 109"/>
                <a:gd name="T19" fmla="*/ 54 h 130"/>
                <a:gd name="T20" fmla="*/ 100 w 109"/>
                <a:gd name="T21" fmla="*/ 27 h 130"/>
                <a:gd name="T22" fmla="*/ 90 w 109"/>
                <a:gd name="T23" fmla="*/ 0 h 130"/>
                <a:gd name="T24" fmla="*/ 63 w 109"/>
                <a:gd name="T25" fmla="*/ 15 h 130"/>
                <a:gd name="T26" fmla="*/ 39 w 109"/>
                <a:gd name="T27" fmla="*/ 34 h 130"/>
                <a:gd name="T28" fmla="*/ 18 w 109"/>
                <a:gd name="T29" fmla="*/ 57 h 130"/>
                <a:gd name="T30" fmla="*/ 0 w 109"/>
                <a:gd name="T31" fmla="*/ 84 h 130"/>
                <a:gd name="T32" fmla="*/ 6 w 109"/>
                <a:gd name="T33" fmla="*/ 85 h 130"/>
                <a:gd name="T34" fmla="*/ 9 w 109"/>
                <a:gd name="T35" fmla="*/ 90 h 1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9" h="130">
                  <a:moveTo>
                    <a:pt x="9" y="90"/>
                  </a:moveTo>
                  <a:lnTo>
                    <a:pt x="12" y="93"/>
                  </a:lnTo>
                  <a:lnTo>
                    <a:pt x="16" y="99"/>
                  </a:lnTo>
                  <a:lnTo>
                    <a:pt x="25" y="109"/>
                  </a:lnTo>
                  <a:lnTo>
                    <a:pt x="33" y="120"/>
                  </a:lnTo>
                  <a:lnTo>
                    <a:pt x="40" y="130"/>
                  </a:lnTo>
                  <a:lnTo>
                    <a:pt x="52" y="106"/>
                  </a:lnTo>
                  <a:lnTo>
                    <a:pt x="67" y="85"/>
                  </a:lnTo>
                  <a:lnTo>
                    <a:pt x="87" y="67"/>
                  </a:lnTo>
                  <a:lnTo>
                    <a:pt x="109" y="54"/>
                  </a:lnTo>
                  <a:lnTo>
                    <a:pt x="100" y="27"/>
                  </a:lnTo>
                  <a:lnTo>
                    <a:pt x="90" y="0"/>
                  </a:lnTo>
                  <a:lnTo>
                    <a:pt x="63" y="15"/>
                  </a:lnTo>
                  <a:lnTo>
                    <a:pt x="39" y="34"/>
                  </a:lnTo>
                  <a:lnTo>
                    <a:pt x="18" y="57"/>
                  </a:lnTo>
                  <a:lnTo>
                    <a:pt x="0" y="84"/>
                  </a:lnTo>
                  <a:lnTo>
                    <a:pt x="6" y="85"/>
                  </a:lnTo>
                  <a:lnTo>
                    <a:pt x="9" y="9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22"/>
            <p:cNvSpPr>
              <a:spLocks/>
            </p:cNvSpPr>
            <p:nvPr/>
          </p:nvSpPr>
          <p:spPr bwMode="gray">
            <a:xfrm>
              <a:off x="1073" y="2411"/>
              <a:ext cx="190" cy="151"/>
            </a:xfrm>
            <a:custGeom>
              <a:avLst/>
              <a:gdLst>
                <a:gd name="T0" fmla="*/ 132 w 190"/>
                <a:gd name="T1" fmla="*/ 6 h 151"/>
                <a:gd name="T2" fmla="*/ 118 w 190"/>
                <a:gd name="T3" fmla="*/ 33 h 151"/>
                <a:gd name="T4" fmla="*/ 99 w 190"/>
                <a:gd name="T5" fmla="*/ 55 h 151"/>
                <a:gd name="T6" fmla="*/ 99 w 190"/>
                <a:gd name="T7" fmla="*/ 57 h 151"/>
                <a:gd name="T8" fmla="*/ 99 w 190"/>
                <a:gd name="T9" fmla="*/ 63 h 151"/>
                <a:gd name="T10" fmla="*/ 96 w 190"/>
                <a:gd name="T11" fmla="*/ 69 h 151"/>
                <a:gd name="T12" fmla="*/ 93 w 190"/>
                <a:gd name="T13" fmla="*/ 73 h 151"/>
                <a:gd name="T14" fmla="*/ 87 w 190"/>
                <a:gd name="T15" fmla="*/ 76 h 151"/>
                <a:gd name="T16" fmla="*/ 82 w 190"/>
                <a:gd name="T17" fmla="*/ 79 h 151"/>
                <a:gd name="T18" fmla="*/ 75 w 190"/>
                <a:gd name="T19" fmla="*/ 81 h 151"/>
                <a:gd name="T20" fmla="*/ 73 w 190"/>
                <a:gd name="T21" fmla="*/ 81 h 151"/>
                <a:gd name="T22" fmla="*/ 70 w 190"/>
                <a:gd name="T23" fmla="*/ 81 h 151"/>
                <a:gd name="T24" fmla="*/ 66 w 190"/>
                <a:gd name="T25" fmla="*/ 81 h 151"/>
                <a:gd name="T26" fmla="*/ 60 w 190"/>
                <a:gd name="T27" fmla="*/ 82 h 151"/>
                <a:gd name="T28" fmla="*/ 54 w 190"/>
                <a:gd name="T29" fmla="*/ 85 h 151"/>
                <a:gd name="T30" fmla="*/ 55 w 190"/>
                <a:gd name="T31" fmla="*/ 90 h 151"/>
                <a:gd name="T32" fmla="*/ 58 w 190"/>
                <a:gd name="T33" fmla="*/ 94 h 151"/>
                <a:gd name="T34" fmla="*/ 58 w 190"/>
                <a:gd name="T35" fmla="*/ 100 h 151"/>
                <a:gd name="T36" fmla="*/ 58 w 190"/>
                <a:gd name="T37" fmla="*/ 112 h 151"/>
                <a:gd name="T38" fmla="*/ 57 w 190"/>
                <a:gd name="T39" fmla="*/ 118 h 151"/>
                <a:gd name="T40" fmla="*/ 55 w 190"/>
                <a:gd name="T41" fmla="*/ 124 h 151"/>
                <a:gd name="T42" fmla="*/ 51 w 190"/>
                <a:gd name="T43" fmla="*/ 129 h 151"/>
                <a:gd name="T44" fmla="*/ 46 w 190"/>
                <a:gd name="T45" fmla="*/ 133 h 151"/>
                <a:gd name="T46" fmla="*/ 40 w 190"/>
                <a:gd name="T47" fmla="*/ 135 h 151"/>
                <a:gd name="T48" fmla="*/ 34 w 190"/>
                <a:gd name="T49" fmla="*/ 136 h 151"/>
                <a:gd name="T50" fmla="*/ 30 w 190"/>
                <a:gd name="T51" fmla="*/ 136 h 151"/>
                <a:gd name="T52" fmla="*/ 19 w 190"/>
                <a:gd name="T53" fmla="*/ 136 h 151"/>
                <a:gd name="T54" fmla="*/ 9 w 190"/>
                <a:gd name="T55" fmla="*/ 136 h 151"/>
                <a:gd name="T56" fmla="*/ 4 w 190"/>
                <a:gd name="T57" fmla="*/ 144 h 151"/>
                <a:gd name="T58" fmla="*/ 0 w 190"/>
                <a:gd name="T59" fmla="*/ 150 h 151"/>
                <a:gd name="T60" fmla="*/ 3 w 190"/>
                <a:gd name="T61" fmla="*/ 151 h 151"/>
                <a:gd name="T62" fmla="*/ 6 w 190"/>
                <a:gd name="T63" fmla="*/ 151 h 151"/>
                <a:gd name="T64" fmla="*/ 43 w 190"/>
                <a:gd name="T65" fmla="*/ 147 h 151"/>
                <a:gd name="T66" fmla="*/ 79 w 190"/>
                <a:gd name="T67" fmla="*/ 136 h 151"/>
                <a:gd name="T68" fmla="*/ 111 w 190"/>
                <a:gd name="T69" fmla="*/ 118 h 151"/>
                <a:gd name="T70" fmla="*/ 139 w 190"/>
                <a:gd name="T71" fmla="*/ 96 h 151"/>
                <a:gd name="T72" fmla="*/ 162 w 190"/>
                <a:gd name="T73" fmla="*/ 67 h 151"/>
                <a:gd name="T74" fmla="*/ 180 w 190"/>
                <a:gd name="T75" fmla="*/ 36 h 151"/>
                <a:gd name="T76" fmla="*/ 190 w 190"/>
                <a:gd name="T77" fmla="*/ 0 h 151"/>
                <a:gd name="T78" fmla="*/ 175 w 190"/>
                <a:gd name="T79" fmla="*/ 4 h 151"/>
                <a:gd name="T80" fmla="*/ 160 w 190"/>
                <a:gd name="T81" fmla="*/ 6 h 151"/>
                <a:gd name="T82" fmla="*/ 156 w 190"/>
                <a:gd name="T83" fmla="*/ 6 h 151"/>
                <a:gd name="T84" fmla="*/ 145 w 190"/>
                <a:gd name="T85" fmla="*/ 6 h 151"/>
                <a:gd name="T86" fmla="*/ 132 w 190"/>
                <a:gd name="T87" fmla="*/ 6 h 15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0" h="151">
                  <a:moveTo>
                    <a:pt x="132" y="6"/>
                  </a:moveTo>
                  <a:lnTo>
                    <a:pt x="118" y="33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9" y="63"/>
                  </a:lnTo>
                  <a:lnTo>
                    <a:pt x="96" y="69"/>
                  </a:lnTo>
                  <a:lnTo>
                    <a:pt x="93" y="73"/>
                  </a:lnTo>
                  <a:lnTo>
                    <a:pt x="87" y="76"/>
                  </a:lnTo>
                  <a:lnTo>
                    <a:pt x="82" y="79"/>
                  </a:lnTo>
                  <a:lnTo>
                    <a:pt x="75" y="81"/>
                  </a:lnTo>
                  <a:lnTo>
                    <a:pt x="73" y="81"/>
                  </a:lnTo>
                  <a:lnTo>
                    <a:pt x="70" y="81"/>
                  </a:lnTo>
                  <a:lnTo>
                    <a:pt x="66" y="81"/>
                  </a:lnTo>
                  <a:lnTo>
                    <a:pt x="60" y="82"/>
                  </a:lnTo>
                  <a:lnTo>
                    <a:pt x="54" y="85"/>
                  </a:lnTo>
                  <a:lnTo>
                    <a:pt x="55" y="90"/>
                  </a:lnTo>
                  <a:lnTo>
                    <a:pt x="58" y="94"/>
                  </a:lnTo>
                  <a:lnTo>
                    <a:pt x="58" y="100"/>
                  </a:lnTo>
                  <a:lnTo>
                    <a:pt x="58" y="112"/>
                  </a:lnTo>
                  <a:lnTo>
                    <a:pt x="57" y="118"/>
                  </a:lnTo>
                  <a:lnTo>
                    <a:pt x="55" y="124"/>
                  </a:lnTo>
                  <a:lnTo>
                    <a:pt x="51" y="129"/>
                  </a:lnTo>
                  <a:lnTo>
                    <a:pt x="46" y="133"/>
                  </a:lnTo>
                  <a:lnTo>
                    <a:pt x="40" y="135"/>
                  </a:lnTo>
                  <a:lnTo>
                    <a:pt x="34" y="136"/>
                  </a:lnTo>
                  <a:lnTo>
                    <a:pt x="30" y="136"/>
                  </a:lnTo>
                  <a:lnTo>
                    <a:pt x="19" y="136"/>
                  </a:lnTo>
                  <a:lnTo>
                    <a:pt x="9" y="136"/>
                  </a:lnTo>
                  <a:lnTo>
                    <a:pt x="4" y="144"/>
                  </a:lnTo>
                  <a:lnTo>
                    <a:pt x="0" y="150"/>
                  </a:lnTo>
                  <a:lnTo>
                    <a:pt x="3" y="151"/>
                  </a:lnTo>
                  <a:lnTo>
                    <a:pt x="6" y="151"/>
                  </a:lnTo>
                  <a:lnTo>
                    <a:pt x="43" y="147"/>
                  </a:lnTo>
                  <a:lnTo>
                    <a:pt x="79" y="136"/>
                  </a:lnTo>
                  <a:lnTo>
                    <a:pt x="111" y="118"/>
                  </a:lnTo>
                  <a:lnTo>
                    <a:pt x="139" y="96"/>
                  </a:lnTo>
                  <a:lnTo>
                    <a:pt x="162" y="67"/>
                  </a:lnTo>
                  <a:lnTo>
                    <a:pt x="180" y="36"/>
                  </a:lnTo>
                  <a:lnTo>
                    <a:pt x="190" y="0"/>
                  </a:lnTo>
                  <a:lnTo>
                    <a:pt x="175" y="4"/>
                  </a:lnTo>
                  <a:lnTo>
                    <a:pt x="160" y="6"/>
                  </a:lnTo>
                  <a:lnTo>
                    <a:pt x="156" y="6"/>
                  </a:lnTo>
                  <a:lnTo>
                    <a:pt x="145" y="6"/>
                  </a:lnTo>
                  <a:lnTo>
                    <a:pt x="132" y="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23"/>
            <p:cNvSpPr>
              <a:spLocks/>
            </p:cNvSpPr>
            <p:nvPr/>
          </p:nvSpPr>
          <p:spPr bwMode="gray">
            <a:xfrm>
              <a:off x="866" y="2169"/>
              <a:ext cx="406" cy="405"/>
            </a:xfrm>
            <a:custGeom>
              <a:avLst/>
              <a:gdLst>
                <a:gd name="T0" fmla="*/ 259 w 406"/>
                <a:gd name="T1" fmla="*/ 129 h 405"/>
                <a:gd name="T2" fmla="*/ 280 w 406"/>
                <a:gd name="T3" fmla="*/ 126 h 405"/>
                <a:gd name="T4" fmla="*/ 282 w 406"/>
                <a:gd name="T5" fmla="*/ 107 h 405"/>
                <a:gd name="T6" fmla="*/ 277 w 406"/>
                <a:gd name="T7" fmla="*/ 99 h 405"/>
                <a:gd name="T8" fmla="*/ 220 w 406"/>
                <a:gd name="T9" fmla="*/ 72 h 405"/>
                <a:gd name="T10" fmla="*/ 238 w 406"/>
                <a:gd name="T11" fmla="*/ 69 h 405"/>
                <a:gd name="T12" fmla="*/ 241 w 406"/>
                <a:gd name="T13" fmla="*/ 51 h 405"/>
                <a:gd name="T14" fmla="*/ 235 w 406"/>
                <a:gd name="T15" fmla="*/ 44 h 405"/>
                <a:gd name="T16" fmla="*/ 195 w 406"/>
                <a:gd name="T17" fmla="*/ 35 h 405"/>
                <a:gd name="T18" fmla="*/ 175 w 406"/>
                <a:gd name="T19" fmla="*/ 9 h 405"/>
                <a:gd name="T20" fmla="*/ 165 w 406"/>
                <a:gd name="T21" fmla="*/ 2 h 405"/>
                <a:gd name="T22" fmla="*/ 151 w 406"/>
                <a:gd name="T23" fmla="*/ 0 h 405"/>
                <a:gd name="T24" fmla="*/ 138 w 406"/>
                <a:gd name="T25" fmla="*/ 15 h 405"/>
                <a:gd name="T26" fmla="*/ 157 w 406"/>
                <a:gd name="T27" fmla="*/ 69 h 405"/>
                <a:gd name="T28" fmla="*/ 180 w 406"/>
                <a:gd name="T29" fmla="*/ 132 h 405"/>
                <a:gd name="T30" fmla="*/ 190 w 406"/>
                <a:gd name="T31" fmla="*/ 165 h 405"/>
                <a:gd name="T32" fmla="*/ 160 w 406"/>
                <a:gd name="T33" fmla="*/ 177 h 405"/>
                <a:gd name="T34" fmla="*/ 106 w 406"/>
                <a:gd name="T35" fmla="*/ 182 h 405"/>
                <a:gd name="T36" fmla="*/ 76 w 406"/>
                <a:gd name="T37" fmla="*/ 183 h 405"/>
                <a:gd name="T38" fmla="*/ 21 w 406"/>
                <a:gd name="T39" fmla="*/ 192 h 405"/>
                <a:gd name="T40" fmla="*/ 4 w 406"/>
                <a:gd name="T41" fmla="*/ 278 h 405"/>
                <a:gd name="T42" fmla="*/ 81 w 406"/>
                <a:gd name="T43" fmla="*/ 222 h 405"/>
                <a:gd name="T44" fmla="*/ 124 w 406"/>
                <a:gd name="T45" fmla="*/ 224 h 405"/>
                <a:gd name="T46" fmla="*/ 175 w 406"/>
                <a:gd name="T47" fmla="*/ 231 h 405"/>
                <a:gd name="T48" fmla="*/ 189 w 406"/>
                <a:gd name="T49" fmla="*/ 246 h 405"/>
                <a:gd name="T50" fmla="*/ 172 w 406"/>
                <a:gd name="T51" fmla="*/ 293 h 405"/>
                <a:gd name="T52" fmla="*/ 150 w 406"/>
                <a:gd name="T53" fmla="*/ 357 h 405"/>
                <a:gd name="T54" fmla="*/ 135 w 406"/>
                <a:gd name="T55" fmla="*/ 401 h 405"/>
                <a:gd name="T56" fmla="*/ 156 w 406"/>
                <a:gd name="T57" fmla="*/ 405 h 405"/>
                <a:gd name="T58" fmla="*/ 169 w 406"/>
                <a:gd name="T59" fmla="*/ 404 h 405"/>
                <a:gd name="T60" fmla="*/ 181 w 406"/>
                <a:gd name="T61" fmla="*/ 389 h 405"/>
                <a:gd name="T62" fmla="*/ 199 w 406"/>
                <a:gd name="T63" fmla="*/ 363 h 405"/>
                <a:gd name="T64" fmla="*/ 238 w 406"/>
                <a:gd name="T65" fmla="*/ 360 h 405"/>
                <a:gd name="T66" fmla="*/ 241 w 406"/>
                <a:gd name="T67" fmla="*/ 342 h 405"/>
                <a:gd name="T68" fmla="*/ 235 w 406"/>
                <a:gd name="T69" fmla="*/ 333 h 405"/>
                <a:gd name="T70" fmla="*/ 238 w 406"/>
                <a:gd name="T71" fmla="*/ 306 h 405"/>
                <a:gd name="T72" fmla="*/ 280 w 406"/>
                <a:gd name="T73" fmla="*/ 305 h 405"/>
                <a:gd name="T74" fmla="*/ 282 w 406"/>
                <a:gd name="T75" fmla="*/ 285 h 405"/>
                <a:gd name="T76" fmla="*/ 277 w 406"/>
                <a:gd name="T77" fmla="*/ 278 h 405"/>
                <a:gd name="T78" fmla="*/ 294 w 406"/>
                <a:gd name="T79" fmla="*/ 233 h 405"/>
                <a:gd name="T80" fmla="*/ 376 w 406"/>
                <a:gd name="T81" fmla="*/ 230 h 405"/>
                <a:gd name="T82" fmla="*/ 403 w 406"/>
                <a:gd name="T83" fmla="*/ 213 h 405"/>
                <a:gd name="T84" fmla="*/ 397 w 406"/>
                <a:gd name="T85" fmla="*/ 185 h 405"/>
                <a:gd name="T86" fmla="*/ 367 w 406"/>
                <a:gd name="T87" fmla="*/ 174 h 4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06" h="405">
                  <a:moveTo>
                    <a:pt x="360" y="174"/>
                  </a:moveTo>
                  <a:lnTo>
                    <a:pt x="294" y="173"/>
                  </a:lnTo>
                  <a:lnTo>
                    <a:pt x="259" y="129"/>
                  </a:lnTo>
                  <a:lnTo>
                    <a:pt x="274" y="129"/>
                  </a:lnTo>
                  <a:lnTo>
                    <a:pt x="277" y="128"/>
                  </a:lnTo>
                  <a:lnTo>
                    <a:pt x="280" y="126"/>
                  </a:lnTo>
                  <a:lnTo>
                    <a:pt x="282" y="123"/>
                  </a:lnTo>
                  <a:lnTo>
                    <a:pt x="282" y="120"/>
                  </a:lnTo>
                  <a:lnTo>
                    <a:pt x="282" y="107"/>
                  </a:lnTo>
                  <a:lnTo>
                    <a:pt x="282" y="104"/>
                  </a:lnTo>
                  <a:lnTo>
                    <a:pt x="280" y="101"/>
                  </a:lnTo>
                  <a:lnTo>
                    <a:pt x="277" y="99"/>
                  </a:lnTo>
                  <a:lnTo>
                    <a:pt x="274" y="99"/>
                  </a:lnTo>
                  <a:lnTo>
                    <a:pt x="238" y="99"/>
                  </a:lnTo>
                  <a:lnTo>
                    <a:pt x="220" y="72"/>
                  </a:lnTo>
                  <a:lnTo>
                    <a:pt x="232" y="72"/>
                  </a:lnTo>
                  <a:lnTo>
                    <a:pt x="235" y="72"/>
                  </a:lnTo>
                  <a:lnTo>
                    <a:pt x="238" y="69"/>
                  </a:lnTo>
                  <a:lnTo>
                    <a:pt x="241" y="68"/>
                  </a:lnTo>
                  <a:lnTo>
                    <a:pt x="241" y="63"/>
                  </a:lnTo>
                  <a:lnTo>
                    <a:pt x="241" y="51"/>
                  </a:lnTo>
                  <a:lnTo>
                    <a:pt x="241" y="48"/>
                  </a:lnTo>
                  <a:lnTo>
                    <a:pt x="238" y="45"/>
                  </a:lnTo>
                  <a:lnTo>
                    <a:pt x="235" y="44"/>
                  </a:lnTo>
                  <a:lnTo>
                    <a:pt x="232" y="42"/>
                  </a:lnTo>
                  <a:lnTo>
                    <a:pt x="199" y="42"/>
                  </a:lnTo>
                  <a:lnTo>
                    <a:pt x="195" y="35"/>
                  </a:lnTo>
                  <a:lnTo>
                    <a:pt x="189" y="26"/>
                  </a:lnTo>
                  <a:lnTo>
                    <a:pt x="181" y="17"/>
                  </a:lnTo>
                  <a:lnTo>
                    <a:pt x="175" y="9"/>
                  </a:lnTo>
                  <a:lnTo>
                    <a:pt x="172" y="5"/>
                  </a:lnTo>
                  <a:lnTo>
                    <a:pt x="169" y="3"/>
                  </a:lnTo>
                  <a:lnTo>
                    <a:pt x="165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33" y="0"/>
                  </a:lnTo>
                  <a:lnTo>
                    <a:pt x="135" y="5"/>
                  </a:lnTo>
                  <a:lnTo>
                    <a:pt x="138" y="15"/>
                  </a:lnTo>
                  <a:lnTo>
                    <a:pt x="144" y="30"/>
                  </a:lnTo>
                  <a:lnTo>
                    <a:pt x="150" y="48"/>
                  </a:lnTo>
                  <a:lnTo>
                    <a:pt x="157" y="69"/>
                  </a:lnTo>
                  <a:lnTo>
                    <a:pt x="165" y="92"/>
                  </a:lnTo>
                  <a:lnTo>
                    <a:pt x="172" y="113"/>
                  </a:lnTo>
                  <a:lnTo>
                    <a:pt x="180" y="132"/>
                  </a:lnTo>
                  <a:lnTo>
                    <a:pt x="184" y="149"/>
                  </a:lnTo>
                  <a:lnTo>
                    <a:pt x="189" y="159"/>
                  </a:lnTo>
                  <a:lnTo>
                    <a:pt x="190" y="165"/>
                  </a:lnTo>
                  <a:lnTo>
                    <a:pt x="186" y="170"/>
                  </a:lnTo>
                  <a:lnTo>
                    <a:pt x="175" y="174"/>
                  </a:lnTo>
                  <a:lnTo>
                    <a:pt x="160" y="177"/>
                  </a:lnTo>
                  <a:lnTo>
                    <a:pt x="142" y="180"/>
                  </a:lnTo>
                  <a:lnTo>
                    <a:pt x="124" y="182"/>
                  </a:lnTo>
                  <a:lnTo>
                    <a:pt x="106" y="182"/>
                  </a:lnTo>
                  <a:lnTo>
                    <a:pt x="91" y="183"/>
                  </a:lnTo>
                  <a:lnTo>
                    <a:pt x="81" y="183"/>
                  </a:lnTo>
                  <a:lnTo>
                    <a:pt x="76" y="183"/>
                  </a:lnTo>
                  <a:lnTo>
                    <a:pt x="33" y="128"/>
                  </a:lnTo>
                  <a:lnTo>
                    <a:pt x="4" y="128"/>
                  </a:lnTo>
                  <a:lnTo>
                    <a:pt x="21" y="192"/>
                  </a:lnTo>
                  <a:lnTo>
                    <a:pt x="0" y="203"/>
                  </a:lnTo>
                  <a:lnTo>
                    <a:pt x="21" y="213"/>
                  </a:lnTo>
                  <a:lnTo>
                    <a:pt x="4" y="278"/>
                  </a:lnTo>
                  <a:lnTo>
                    <a:pt x="33" y="278"/>
                  </a:lnTo>
                  <a:lnTo>
                    <a:pt x="76" y="222"/>
                  </a:lnTo>
                  <a:lnTo>
                    <a:pt x="81" y="222"/>
                  </a:lnTo>
                  <a:lnTo>
                    <a:pt x="91" y="222"/>
                  </a:lnTo>
                  <a:lnTo>
                    <a:pt x="106" y="224"/>
                  </a:lnTo>
                  <a:lnTo>
                    <a:pt x="124" y="224"/>
                  </a:lnTo>
                  <a:lnTo>
                    <a:pt x="142" y="225"/>
                  </a:lnTo>
                  <a:lnTo>
                    <a:pt x="160" y="228"/>
                  </a:lnTo>
                  <a:lnTo>
                    <a:pt x="175" y="231"/>
                  </a:lnTo>
                  <a:lnTo>
                    <a:pt x="186" y="236"/>
                  </a:lnTo>
                  <a:lnTo>
                    <a:pt x="190" y="240"/>
                  </a:lnTo>
                  <a:lnTo>
                    <a:pt x="189" y="246"/>
                  </a:lnTo>
                  <a:lnTo>
                    <a:pt x="184" y="257"/>
                  </a:lnTo>
                  <a:lnTo>
                    <a:pt x="180" y="273"/>
                  </a:lnTo>
                  <a:lnTo>
                    <a:pt x="172" y="293"/>
                  </a:lnTo>
                  <a:lnTo>
                    <a:pt x="165" y="314"/>
                  </a:lnTo>
                  <a:lnTo>
                    <a:pt x="157" y="336"/>
                  </a:lnTo>
                  <a:lnTo>
                    <a:pt x="150" y="357"/>
                  </a:lnTo>
                  <a:lnTo>
                    <a:pt x="144" y="375"/>
                  </a:lnTo>
                  <a:lnTo>
                    <a:pt x="138" y="390"/>
                  </a:lnTo>
                  <a:lnTo>
                    <a:pt x="135" y="401"/>
                  </a:lnTo>
                  <a:lnTo>
                    <a:pt x="133" y="405"/>
                  </a:lnTo>
                  <a:lnTo>
                    <a:pt x="151" y="405"/>
                  </a:lnTo>
                  <a:lnTo>
                    <a:pt x="156" y="405"/>
                  </a:lnTo>
                  <a:lnTo>
                    <a:pt x="160" y="405"/>
                  </a:lnTo>
                  <a:lnTo>
                    <a:pt x="165" y="404"/>
                  </a:lnTo>
                  <a:lnTo>
                    <a:pt x="169" y="404"/>
                  </a:lnTo>
                  <a:lnTo>
                    <a:pt x="172" y="401"/>
                  </a:lnTo>
                  <a:lnTo>
                    <a:pt x="175" y="396"/>
                  </a:lnTo>
                  <a:lnTo>
                    <a:pt x="181" y="389"/>
                  </a:lnTo>
                  <a:lnTo>
                    <a:pt x="189" y="380"/>
                  </a:lnTo>
                  <a:lnTo>
                    <a:pt x="195" y="371"/>
                  </a:lnTo>
                  <a:lnTo>
                    <a:pt x="199" y="363"/>
                  </a:lnTo>
                  <a:lnTo>
                    <a:pt x="232" y="363"/>
                  </a:lnTo>
                  <a:lnTo>
                    <a:pt x="235" y="362"/>
                  </a:lnTo>
                  <a:lnTo>
                    <a:pt x="238" y="360"/>
                  </a:lnTo>
                  <a:lnTo>
                    <a:pt x="241" y="357"/>
                  </a:lnTo>
                  <a:lnTo>
                    <a:pt x="241" y="354"/>
                  </a:lnTo>
                  <a:lnTo>
                    <a:pt x="241" y="342"/>
                  </a:lnTo>
                  <a:lnTo>
                    <a:pt x="241" y="338"/>
                  </a:lnTo>
                  <a:lnTo>
                    <a:pt x="238" y="336"/>
                  </a:lnTo>
                  <a:lnTo>
                    <a:pt x="235" y="333"/>
                  </a:lnTo>
                  <a:lnTo>
                    <a:pt x="232" y="333"/>
                  </a:lnTo>
                  <a:lnTo>
                    <a:pt x="220" y="333"/>
                  </a:lnTo>
                  <a:lnTo>
                    <a:pt x="238" y="306"/>
                  </a:lnTo>
                  <a:lnTo>
                    <a:pt x="274" y="306"/>
                  </a:lnTo>
                  <a:lnTo>
                    <a:pt x="277" y="306"/>
                  </a:lnTo>
                  <a:lnTo>
                    <a:pt x="280" y="305"/>
                  </a:lnTo>
                  <a:lnTo>
                    <a:pt x="282" y="302"/>
                  </a:lnTo>
                  <a:lnTo>
                    <a:pt x="282" y="299"/>
                  </a:lnTo>
                  <a:lnTo>
                    <a:pt x="282" y="285"/>
                  </a:lnTo>
                  <a:lnTo>
                    <a:pt x="282" y="282"/>
                  </a:lnTo>
                  <a:lnTo>
                    <a:pt x="280" y="279"/>
                  </a:lnTo>
                  <a:lnTo>
                    <a:pt x="277" y="278"/>
                  </a:lnTo>
                  <a:lnTo>
                    <a:pt x="274" y="276"/>
                  </a:lnTo>
                  <a:lnTo>
                    <a:pt x="259" y="276"/>
                  </a:lnTo>
                  <a:lnTo>
                    <a:pt x="294" y="233"/>
                  </a:lnTo>
                  <a:lnTo>
                    <a:pt x="360" y="233"/>
                  </a:lnTo>
                  <a:lnTo>
                    <a:pt x="367" y="231"/>
                  </a:lnTo>
                  <a:lnTo>
                    <a:pt x="376" y="230"/>
                  </a:lnTo>
                  <a:lnTo>
                    <a:pt x="387" y="227"/>
                  </a:lnTo>
                  <a:lnTo>
                    <a:pt x="397" y="221"/>
                  </a:lnTo>
                  <a:lnTo>
                    <a:pt x="403" y="213"/>
                  </a:lnTo>
                  <a:lnTo>
                    <a:pt x="406" y="203"/>
                  </a:lnTo>
                  <a:lnTo>
                    <a:pt x="403" y="192"/>
                  </a:lnTo>
                  <a:lnTo>
                    <a:pt x="397" y="185"/>
                  </a:lnTo>
                  <a:lnTo>
                    <a:pt x="387" y="179"/>
                  </a:lnTo>
                  <a:lnTo>
                    <a:pt x="376" y="176"/>
                  </a:lnTo>
                  <a:lnTo>
                    <a:pt x="367" y="174"/>
                  </a:lnTo>
                  <a:lnTo>
                    <a:pt x="360" y="174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1" name="Group 24"/>
          <p:cNvGrpSpPr>
            <a:grpSpLocks/>
          </p:cNvGrpSpPr>
          <p:nvPr/>
        </p:nvGrpSpPr>
        <p:grpSpPr bwMode="auto">
          <a:xfrm>
            <a:off x="2674938" y="3863975"/>
            <a:ext cx="812800" cy="809625"/>
            <a:chOff x="1884" y="3188"/>
            <a:chExt cx="411" cy="409"/>
          </a:xfrm>
        </p:grpSpPr>
        <p:sp>
          <p:nvSpPr>
            <p:cNvPr id="21545" name="Freeform 25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>
                <a:gd name="T0" fmla="*/ 0 w 411"/>
                <a:gd name="T1" fmla="*/ 204 h 409"/>
                <a:gd name="T2" fmla="*/ 5 w 411"/>
                <a:gd name="T3" fmla="*/ 246 h 409"/>
                <a:gd name="T4" fmla="*/ 17 w 411"/>
                <a:gd name="T5" fmla="*/ 285 h 409"/>
                <a:gd name="T6" fmla="*/ 36 w 411"/>
                <a:gd name="T7" fmla="*/ 319 h 409"/>
                <a:gd name="T8" fmla="*/ 60 w 411"/>
                <a:gd name="T9" fmla="*/ 349 h 409"/>
                <a:gd name="T10" fmla="*/ 92 w 411"/>
                <a:gd name="T11" fmla="*/ 375 h 409"/>
                <a:gd name="T12" fmla="*/ 126 w 411"/>
                <a:gd name="T13" fmla="*/ 393 h 409"/>
                <a:gd name="T14" fmla="*/ 165 w 411"/>
                <a:gd name="T15" fmla="*/ 405 h 409"/>
                <a:gd name="T16" fmla="*/ 206 w 411"/>
                <a:gd name="T17" fmla="*/ 409 h 409"/>
                <a:gd name="T18" fmla="*/ 248 w 411"/>
                <a:gd name="T19" fmla="*/ 405 h 409"/>
                <a:gd name="T20" fmla="*/ 285 w 411"/>
                <a:gd name="T21" fmla="*/ 393 h 409"/>
                <a:gd name="T22" fmla="*/ 321 w 411"/>
                <a:gd name="T23" fmla="*/ 375 h 409"/>
                <a:gd name="T24" fmla="*/ 351 w 411"/>
                <a:gd name="T25" fmla="*/ 349 h 409"/>
                <a:gd name="T26" fmla="*/ 375 w 411"/>
                <a:gd name="T27" fmla="*/ 319 h 409"/>
                <a:gd name="T28" fmla="*/ 395 w 411"/>
                <a:gd name="T29" fmla="*/ 285 h 409"/>
                <a:gd name="T30" fmla="*/ 407 w 411"/>
                <a:gd name="T31" fmla="*/ 246 h 409"/>
                <a:gd name="T32" fmla="*/ 411 w 411"/>
                <a:gd name="T33" fmla="*/ 204 h 409"/>
                <a:gd name="T34" fmla="*/ 407 w 411"/>
                <a:gd name="T35" fmla="*/ 163 h 409"/>
                <a:gd name="T36" fmla="*/ 395 w 411"/>
                <a:gd name="T37" fmla="*/ 124 h 409"/>
                <a:gd name="T38" fmla="*/ 375 w 411"/>
                <a:gd name="T39" fmla="*/ 90 h 409"/>
                <a:gd name="T40" fmla="*/ 351 w 411"/>
                <a:gd name="T41" fmla="*/ 60 h 409"/>
                <a:gd name="T42" fmla="*/ 321 w 411"/>
                <a:gd name="T43" fmla="*/ 34 h 409"/>
                <a:gd name="T44" fmla="*/ 285 w 411"/>
                <a:gd name="T45" fmla="*/ 15 h 409"/>
                <a:gd name="T46" fmla="*/ 248 w 411"/>
                <a:gd name="T47" fmla="*/ 3 h 409"/>
                <a:gd name="T48" fmla="*/ 206 w 411"/>
                <a:gd name="T49" fmla="*/ 0 h 409"/>
                <a:gd name="T50" fmla="*/ 165 w 411"/>
                <a:gd name="T51" fmla="*/ 3 h 409"/>
                <a:gd name="T52" fmla="*/ 126 w 411"/>
                <a:gd name="T53" fmla="*/ 15 h 409"/>
                <a:gd name="T54" fmla="*/ 92 w 411"/>
                <a:gd name="T55" fmla="*/ 34 h 409"/>
                <a:gd name="T56" fmla="*/ 60 w 411"/>
                <a:gd name="T57" fmla="*/ 60 h 409"/>
                <a:gd name="T58" fmla="*/ 36 w 411"/>
                <a:gd name="T59" fmla="*/ 90 h 409"/>
                <a:gd name="T60" fmla="*/ 17 w 411"/>
                <a:gd name="T61" fmla="*/ 124 h 409"/>
                <a:gd name="T62" fmla="*/ 5 w 411"/>
                <a:gd name="T63" fmla="*/ 163 h 409"/>
                <a:gd name="T64" fmla="*/ 0 w 411"/>
                <a:gd name="T65" fmla="*/ 204 h 409"/>
                <a:gd name="T66" fmla="*/ 42 w 411"/>
                <a:gd name="T67" fmla="*/ 204 h 409"/>
                <a:gd name="T68" fmla="*/ 47 w 411"/>
                <a:gd name="T69" fmla="*/ 166 h 409"/>
                <a:gd name="T70" fmla="*/ 59 w 411"/>
                <a:gd name="T71" fmla="*/ 133 h 409"/>
                <a:gd name="T72" fmla="*/ 78 w 411"/>
                <a:gd name="T73" fmla="*/ 102 h 409"/>
                <a:gd name="T74" fmla="*/ 104 w 411"/>
                <a:gd name="T75" fmla="*/ 76 h 409"/>
                <a:gd name="T76" fmla="*/ 134 w 411"/>
                <a:gd name="T77" fmla="*/ 58 h 409"/>
                <a:gd name="T78" fmla="*/ 168 w 411"/>
                <a:gd name="T79" fmla="*/ 45 h 409"/>
                <a:gd name="T80" fmla="*/ 206 w 411"/>
                <a:gd name="T81" fmla="*/ 42 h 409"/>
                <a:gd name="T82" fmla="*/ 243 w 411"/>
                <a:gd name="T83" fmla="*/ 45 h 409"/>
                <a:gd name="T84" fmla="*/ 278 w 411"/>
                <a:gd name="T85" fmla="*/ 58 h 409"/>
                <a:gd name="T86" fmla="*/ 308 w 411"/>
                <a:gd name="T87" fmla="*/ 76 h 409"/>
                <a:gd name="T88" fmla="*/ 333 w 411"/>
                <a:gd name="T89" fmla="*/ 102 h 409"/>
                <a:gd name="T90" fmla="*/ 353 w 411"/>
                <a:gd name="T91" fmla="*/ 133 h 409"/>
                <a:gd name="T92" fmla="*/ 365 w 411"/>
                <a:gd name="T93" fmla="*/ 166 h 409"/>
                <a:gd name="T94" fmla="*/ 369 w 411"/>
                <a:gd name="T95" fmla="*/ 204 h 409"/>
                <a:gd name="T96" fmla="*/ 365 w 411"/>
                <a:gd name="T97" fmla="*/ 241 h 409"/>
                <a:gd name="T98" fmla="*/ 353 w 411"/>
                <a:gd name="T99" fmla="*/ 276 h 409"/>
                <a:gd name="T100" fmla="*/ 333 w 411"/>
                <a:gd name="T101" fmla="*/ 306 h 409"/>
                <a:gd name="T102" fmla="*/ 308 w 411"/>
                <a:gd name="T103" fmla="*/ 331 h 409"/>
                <a:gd name="T104" fmla="*/ 278 w 411"/>
                <a:gd name="T105" fmla="*/ 351 h 409"/>
                <a:gd name="T106" fmla="*/ 243 w 411"/>
                <a:gd name="T107" fmla="*/ 363 h 409"/>
                <a:gd name="T108" fmla="*/ 206 w 411"/>
                <a:gd name="T109" fmla="*/ 367 h 409"/>
                <a:gd name="T110" fmla="*/ 168 w 411"/>
                <a:gd name="T111" fmla="*/ 363 h 409"/>
                <a:gd name="T112" fmla="*/ 134 w 411"/>
                <a:gd name="T113" fmla="*/ 351 h 409"/>
                <a:gd name="T114" fmla="*/ 104 w 411"/>
                <a:gd name="T115" fmla="*/ 331 h 409"/>
                <a:gd name="T116" fmla="*/ 78 w 411"/>
                <a:gd name="T117" fmla="*/ 306 h 409"/>
                <a:gd name="T118" fmla="*/ 59 w 411"/>
                <a:gd name="T119" fmla="*/ 276 h 409"/>
                <a:gd name="T120" fmla="*/ 47 w 411"/>
                <a:gd name="T121" fmla="*/ 241 h 409"/>
                <a:gd name="T122" fmla="*/ 42 w 411"/>
                <a:gd name="T123" fmla="*/ 204 h 40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  <a:solidFill>
              <a:srgbClr val="F8F8F8"/>
            </a:solidFill>
            <a:ln w="19050" cmpd="sng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26"/>
            <p:cNvSpPr>
              <a:spLocks/>
            </p:cNvSpPr>
            <p:nvPr/>
          </p:nvSpPr>
          <p:spPr bwMode="gray">
            <a:xfrm>
              <a:off x="2064" y="3269"/>
              <a:ext cx="141" cy="229"/>
            </a:xfrm>
            <a:custGeom>
              <a:avLst/>
              <a:gdLst>
                <a:gd name="T0" fmla="*/ 32 w 141"/>
                <a:gd name="T1" fmla="*/ 229 h 229"/>
                <a:gd name="T2" fmla="*/ 24 w 141"/>
                <a:gd name="T3" fmla="*/ 229 h 229"/>
                <a:gd name="T4" fmla="*/ 18 w 141"/>
                <a:gd name="T5" fmla="*/ 228 h 229"/>
                <a:gd name="T6" fmla="*/ 12 w 141"/>
                <a:gd name="T7" fmla="*/ 225 h 229"/>
                <a:gd name="T8" fmla="*/ 8 w 141"/>
                <a:gd name="T9" fmla="*/ 222 h 229"/>
                <a:gd name="T10" fmla="*/ 5 w 141"/>
                <a:gd name="T11" fmla="*/ 217 h 229"/>
                <a:gd name="T12" fmla="*/ 3 w 141"/>
                <a:gd name="T13" fmla="*/ 213 h 229"/>
                <a:gd name="T14" fmla="*/ 2 w 141"/>
                <a:gd name="T15" fmla="*/ 207 h 229"/>
                <a:gd name="T16" fmla="*/ 0 w 141"/>
                <a:gd name="T17" fmla="*/ 199 h 229"/>
                <a:gd name="T18" fmla="*/ 2 w 141"/>
                <a:gd name="T19" fmla="*/ 190 h 229"/>
                <a:gd name="T20" fmla="*/ 5 w 141"/>
                <a:gd name="T21" fmla="*/ 181 h 229"/>
                <a:gd name="T22" fmla="*/ 11 w 141"/>
                <a:gd name="T23" fmla="*/ 172 h 229"/>
                <a:gd name="T24" fmla="*/ 18 w 141"/>
                <a:gd name="T25" fmla="*/ 162 h 229"/>
                <a:gd name="T26" fmla="*/ 80 w 141"/>
                <a:gd name="T27" fmla="*/ 88 h 229"/>
                <a:gd name="T28" fmla="*/ 83 w 141"/>
                <a:gd name="T29" fmla="*/ 84 h 229"/>
                <a:gd name="T30" fmla="*/ 86 w 141"/>
                <a:gd name="T31" fmla="*/ 79 h 229"/>
                <a:gd name="T32" fmla="*/ 87 w 141"/>
                <a:gd name="T33" fmla="*/ 73 h 229"/>
                <a:gd name="T34" fmla="*/ 89 w 141"/>
                <a:gd name="T35" fmla="*/ 69 h 229"/>
                <a:gd name="T36" fmla="*/ 87 w 141"/>
                <a:gd name="T37" fmla="*/ 63 h 229"/>
                <a:gd name="T38" fmla="*/ 86 w 141"/>
                <a:gd name="T39" fmla="*/ 58 h 229"/>
                <a:gd name="T40" fmla="*/ 83 w 141"/>
                <a:gd name="T41" fmla="*/ 55 h 229"/>
                <a:gd name="T42" fmla="*/ 78 w 141"/>
                <a:gd name="T43" fmla="*/ 51 h 229"/>
                <a:gd name="T44" fmla="*/ 74 w 141"/>
                <a:gd name="T45" fmla="*/ 49 h 229"/>
                <a:gd name="T46" fmla="*/ 68 w 141"/>
                <a:gd name="T47" fmla="*/ 49 h 229"/>
                <a:gd name="T48" fmla="*/ 63 w 141"/>
                <a:gd name="T49" fmla="*/ 49 h 229"/>
                <a:gd name="T50" fmla="*/ 59 w 141"/>
                <a:gd name="T51" fmla="*/ 51 h 229"/>
                <a:gd name="T52" fmla="*/ 56 w 141"/>
                <a:gd name="T53" fmla="*/ 55 h 229"/>
                <a:gd name="T54" fmla="*/ 53 w 141"/>
                <a:gd name="T55" fmla="*/ 58 h 229"/>
                <a:gd name="T56" fmla="*/ 51 w 141"/>
                <a:gd name="T57" fmla="*/ 64 h 229"/>
                <a:gd name="T58" fmla="*/ 50 w 141"/>
                <a:gd name="T59" fmla="*/ 69 h 229"/>
                <a:gd name="T60" fmla="*/ 51 w 141"/>
                <a:gd name="T61" fmla="*/ 75 h 229"/>
                <a:gd name="T62" fmla="*/ 53 w 141"/>
                <a:gd name="T63" fmla="*/ 81 h 229"/>
                <a:gd name="T64" fmla="*/ 56 w 141"/>
                <a:gd name="T65" fmla="*/ 85 h 229"/>
                <a:gd name="T66" fmla="*/ 62 w 141"/>
                <a:gd name="T67" fmla="*/ 91 h 229"/>
                <a:gd name="T68" fmla="*/ 30 w 141"/>
                <a:gd name="T69" fmla="*/ 129 h 229"/>
                <a:gd name="T70" fmla="*/ 17 w 141"/>
                <a:gd name="T71" fmla="*/ 115 h 229"/>
                <a:gd name="T72" fmla="*/ 9 w 141"/>
                <a:gd name="T73" fmla="*/ 102 h 229"/>
                <a:gd name="T74" fmla="*/ 3 w 141"/>
                <a:gd name="T75" fmla="*/ 87 h 229"/>
                <a:gd name="T76" fmla="*/ 2 w 141"/>
                <a:gd name="T77" fmla="*/ 70 h 229"/>
                <a:gd name="T78" fmla="*/ 5 w 141"/>
                <a:gd name="T79" fmla="*/ 51 h 229"/>
                <a:gd name="T80" fmla="*/ 11 w 141"/>
                <a:gd name="T81" fmla="*/ 34 h 229"/>
                <a:gd name="T82" fmla="*/ 21 w 141"/>
                <a:gd name="T83" fmla="*/ 19 h 229"/>
                <a:gd name="T84" fmla="*/ 35 w 141"/>
                <a:gd name="T85" fmla="*/ 9 h 229"/>
                <a:gd name="T86" fmla="*/ 51 w 141"/>
                <a:gd name="T87" fmla="*/ 1 h 229"/>
                <a:gd name="T88" fmla="*/ 71 w 141"/>
                <a:gd name="T89" fmla="*/ 0 h 229"/>
                <a:gd name="T90" fmla="*/ 89 w 141"/>
                <a:gd name="T91" fmla="*/ 1 h 229"/>
                <a:gd name="T92" fmla="*/ 105 w 141"/>
                <a:gd name="T93" fmla="*/ 7 h 229"/>
                <a:gd name="T94" fmla="*/ 119 w 141"/>
                <a:gd name="T95" fmla="*/ 19 h 229"/>
                <a:gd name="T96" fmla="*/ 129 w 141"/>
                <a:gd name="T97" fmla="*/ 33 h 229"/>
                <a:gd name="T98" fmla="*/ 135 w 141"/>
                <a:gd name="T99" fmla="*/ 49 h 229"/>
                <a:gd name="T100" fmla="*/ 137 w 141"/>
                <a:gd name="T101" fmla="*/ 69 h 229"/>
                <a:gd name="T102" fmla="*/ 134 w 141"/>
                <a:gd name="T103" fmla="*/ 91 h 229"/>
                <a:gd name="T104" fmla="*/ 122 w 141"/>
                <a:gd name="T105" fmla="*/ 115 h 229"/>
                <a:gd name="T106" fmla="*/ 101 w 141"/>
                <a:gd name="T107" fmla="*/ 139 h 229"/>
                <a:gd name="T108" fmla="*/ 99 w 141"/>
                <a:gd name="T109" fmla="*/ 142 h 229"/>
                <a:gd name="T110" fmla="*/ 66 w 141"/>
                <a:gd name="T111" fmla="*/ 177 h 229"/>
                <a:gd name="T112" fmla="*/ 141 w 141"/>
                <a:gd name="T113" fmla="*/ 177 h 229"/>
                <a:gd name="T114" fmla="*/ 141 w 141"/>
                <a:gd name="T115" fmla="*/ 229 h 229"/>
                <a:gd name="T116" fmla="*/ 32 w 141"/>
                <a:gd name="T117" fmla="*/ 229 h 2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Freeform 27"/>
            <p:cNvSpPr>
              <a:spLocks/>
            </p:cNvSpPr>
            <p:nvPr/>
          </p:nvSpPr>
          <p:spPr bwMode="gray">
            <a:xfrm>
              <a:off x="1946" y="3333"/>
              <a:ext cx="102" cy="113"/>
            </a:xfrm>
            <a:custGeom>
              <a:avLst/>
              <a:gdLst>
                <a:gd name="T0" fmla="*/ 0 w 102"/>
                <a:gd name="T1" fmla="*/ 113 h 113"/>
                <a:gd name="T2" fmla="*/ 33 w 102"/>
                <a:gd name="T3" fmla="*/ 54 h 113"/>
                <a:gd name="T4" fmla="*/ 3 w 102"/>
                <a:gd name="T5" fmla="*/ 0 h 113"/>
                <a:gd name="T6" fmla="*/ 33 w 102"/>
                <a:gd name="T7" fmla="*/ 0 h 113"/>
                <a:gd name="T8" fmla="*/ 51 w 102"/>
                <a:gd name="T9" fmla="*/ 33 h 113"/>
                <a:gd name="T10" fmla="*/ 70 w 102"/>
                <a:gd name="T11" fmla="*/ 0 h 113"/>
                <a:gd name="T12" fmla="*/ 99 w 102"/>
                <a:gd name="T13" fmla="*/ 0 h 113"/>
                <a:gd name="T14" fmla="*/ 69 w 102"/>
                <a:gd name="T15" fmla="*/ 54 h 113"/>
                <a:gd name="T16" fmla="*/ 102 w 102"/>
                <a:gd name="T17" fmla="*/ 113 h 113"/>
                <a:gd name="T18" fmla="*/ 72 w 102"/>
                <a:gd name="T19" fmla="*/ 113 h 113"/>
                <a:gd name="T20" fmla="*/ 51 w 102"/>
                <a:gd name="T21" fmla="*/ 75 h 113"/>
                <a:gd name="T22" fmla="*/ 30 w 102"/>
                <a:gd name="T23" fmla="*/ 113 h 113"/>
                <a:gd name="T24" fmla="*/ 0 w 102"/>
                <a:gd name="T25" fmla="*/ 113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2" name="Group 28"/>
          <p:cNvGrpSpPr>
            <a:grpSpLocks/>
          </p:cNvGrpSpPr>
          <p:nvPr/>
        </p:nvGrpSpPr>
        <p:grpSpPr bwMode="auto">
          <a:xfrm>
            <a:off x="5383213" y="2336800"/>
            <a:ext cx="809625" cy="809625"/>
            <a:chOff x="3349" y="3250"/>
            <a:chExt cx="380" cy="380"/>
          </a:xfrm>
        </p:grpSpPr>
        <p:sp>
          <p:nvSpPr>
            <p:cNvPr id="21542" name="Freeform 29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>
                <a:gd name="T0" fmla="*/ 190 w 409"/>
                <a:gd name="T1" fmla="*/ 0 h 207"/>
                <a:gd name="T2" fmla="*/ 229 w 409"/>
                <a:gd name="T3" fmla="*/ 5 h 207"/>
                <a:gd name="T4" fmla="*/ 265 w 409"/>
                <a:gd name="T5" fmla="*/ 16 h 207"/>
                <a:gd name="T6" fmla="*/ 296 w 409"/>
                <a:gd name="T7" fmla="*/ 33 h 207"/>
                <a:gd name="T8" fmla="*/ 324 w 409"/>
                <a:gd name="T9" fmla="*/ 55 h 207"/>
                <a:gd name="T10" fmla="*/ 348 w 409"/>
                <a:gd name="T11" fmla="*/ 84 h 207"/>
                <a:gd name="T12" fmla="*/ 365 w 409"/>
                <a:gd name="T13" fmla="*/ 116 h 207"/>
                <a:gd name="T14" fmla="*/ 376 w 409"/>
                <a:gd name="T15" fmla="*/ 151 h 207"/>
                <a:gd name="T16" fmla="*/ 380 w 409"/>
                <a:gd name="T17" fmla="*/ 189 h 207"/>
                <a:gd name="T18" fmla="*/ 380 w 409"/>
                <a:gd name="T19" fmla="*/ 190 h 207"/>
                <a:gd name="T20" fmla="*/ 380 w 409"/>
                <a:gd name="T21" fmla="*/ 190 h 207"/>
                <a:gd name="T22" fmla="*/ 333 w 409"/>
                <a:gd name="T23" fmla="*/ 190 h 207"/>
                <a:gd name="T24" fmla="*/ 251 w 409"/>
                <a:gd name="T25" fmla="*/ 63 h 207"/>
                <a:gd name="T26" fmla="*/ 251 w 409"/>
                <a:gd name="T27" fmla="*/ 99 h 207"/>
                <a:gd name="T28" fmla="*/ 190 w 409"/>
                <a:gd name="T29" fmla="*/ 99 h 207"/>
                <a:gd name="T30" fmla="*/ 190 w 409"/>
                <a:gd name="T31" fmla="*/ 39 h 207"/>
                <a:gd name="T32" fmla="*/ 156 w 409"/>
                <a:gd name="T33" fmla="*/ 43 h 207"/>
                <a:gd name="T34" fmla="*/ 124 w 409"/>
                <a:gd name="T35" fmla="*/ 54 h 207"/>
                <a:gd name="T36" fmla="*/ 95 w 409"/>
                <a:gd name="T37" fmla="*/ 72 h 207"/>
                <a:gd name="T38" fmla="*/ 72 w 409"/>
                <a:gd name="T39" fmla="*/ 95 h 207"/>
                <a:gd name="T40" fmla="*/ 54 w 409"/>
                <a:gd name="T41" fmla="*/ 123 h 207"/>
                <a:gd name="T42" fmla="*/ 43 w 409"/>
                <a:gd name="T43" fmla="*/ 154 h 207"/>
                <a:gd name="T44" fmla="*/ 39 w 409"/>
                <a:gd name="T45" fmla="*/ 189 h 207"/>
                <a:gd name="T46" fmla="*/ 39 w 409"/>
                <a:gd name="T47" fmla="*/ 190 h 207"/>
                <a:gd name="T48" fmla="*/ 39 w 409"/>
                <a:gd name="T49" fmla="*/ 190 h 207"/>
                <a:gd name="T50" fmla="*/ 0 w 409"/>
                <a:gd name="T51" fmla="*/ 190 h 207"/>
                <a:gd name="T52" fmla="*/ 0 w 409"/>
                <a:gd name="T53" fmla="*/ 190 h 207"/>
                <a:gd name="T54" fmla="*/ 0 w 409"/>
                <a:gd name="T55" fmla="*/ 189 h 207"/>
                <a:gd name="T56" fmla="*/ 3 w 409"/>
                <a:gd name="T57" fmla="*/ 151 h 207"/>
                <a:gd name="T58" fmla="*/ 14 w 409"/>
                <a:gd name="T59" fmla="*/ 116 h 207"/>
                <a:gd name="T60" fmla="*/ 32 w 409"/>
                <a:gd name="T61" fmla="*/ 84 h 207"/>
                <a:gd name="T62" fmla="*/ 56 w 409"/>
                <a:gd name="T63" fmla="*/ 55 h 207"/>
                <a:gd name="T64" fmla="*/ 84 w 409"/>
                <a:gd name="T65" fmla="*/ 33 h 207"/>
                <a:gd name="T66" fmla="*/ 115 w 409"/>
                <a:gd name="T67" fmla="*/ 16 h 207"/>
                <a:gd name="T68" fmla="*/ 151 w 409"/>
                <a:gd name="T69" fmla="*/ 5 h 207"/>
                <a:gd name="T70" fmla="*/ 190 w 409"/>
                <a:gd name="T71" fmla="*/ 0 h 2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30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>
                <a:gd name="T0" fmla="*/ 82 w 153"/>
                <a:gd name="T1" fmla="*/ 254 h 276"/>
                <a:gd name="T2" fmla="*/ 82 w 153"/>
                <a:gd name="T3" fmla="*/ 218 h 276"/>
                <a:gd name="T4" fmla="*/ 143 w 153"/>
                <a:gd name="T5" fmla="*/ 218 h 276"/>
                <a:gd name="T6" fmla="*/ 143 w 153"/>
                <a:gd name="T7" fmla="*/ 36 h 276"/>
                <a:gd name="T8" fmla="*/ 82 w 153"/>
                <a:gd name="T9" fmla="*/ 36 h 276"/>
                <a:gd name="T10" fmla="*/ 82 w 153"/>
                <a:gd name="T11" fmla="*/ 0 h 276"/>
                <a:gd name="T12" fmla="*/ 0 w 153"/>
                <a:gd name="T13" fmla="*/ 127 h 276"/>
                <a:gd name="T14" fmla="*/ 82 w 153"/>
                <a:gd name="T15" fmla="*/ 254 h 2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31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>
                <a:gd name="T0" fmla="*/ 190 w 409"/>
                <a:gd name="T1" fmla="*/ 190 h 207"/>
                <a:gd name="T2" fmla="*/ 229 w 409"/>
                <a:gd name="T3" fmla="*/ 186 h 207"/>
                <a:gd name="T4" fmla="*/ 265 w 409"/>
                <a:gd name="T5" fmla="*/ 175 h 207"/>
                <a:gd name="T6" fmla="*/ 296 w 409"/>
                <a:gd name="T7" fmla="*/ 159 h 207"/>
                <a:gd name="T8" fmla="*/ 324 w 409"/>
                <a:gd name="T9" fmla="*/ 135 h 207"/>
                <a:gd name="T10" fmla="*/ 348 w 409"/>
                <a:gd name="T11" fmla="*/ 107 h 207"/>
                <a:gd name="T12" fmla="*/ 365 w 409"/>
                <a:gd name="T13" fmla="*/ 76 h 207"/>
                <a:gd name="T14" fmla="*/ 376 w 409"/>
                <a:gd name="T15" fmla="*/ 40 h 207"/>
                <a:gd name="T16" fmla="*/ 380 w 409"/>
                <a:gd name="T17" fmla="*/ 2 h 207"/>
                <a:gd name="T18" fmla="*/ 380 w 409"/>
                <a:gd name="T19" fmla="*/ 2 h 207"/>
                <a:gd name="T20" fmla="*/ 380 w 409"/>
                <a:gd name="T21" fmla="*/ 0 h 207"/>
                <a:gd name="T22" fmla="*/ 333 w 409"/>
                <a:gd name="T23" fmla="*/ 0 h 207"/>
                <a:gd name="T24" fmla="*/ 251 w 409"/>
                <a:gd name="T25" fmla="*/ 127 h 207"/>
                <a:gd name="T26" fmla="*/ 251 w 409"/>
                <a:gd name="T27" fmla="*/ 91 h 207"/>
                <a:gd name="T28" fmla="*/ 190 w 409"/>
                <a:gd name="T29" fmla="*/ 91 h 207"/>
                <a:gd name="T30" fmla="*/ 190 w 409"/>
                <a:gd name="T31" fmla="*/ 151 h 207"/>
                <a:gd name="T32" fmla="*/ 156 w 409"/>
                <a:gd name="T33" fmla="*/ 148 h 207"/>
                <a:gd name="T34" fmla="*/ 124 w 409"/>
                <a:gd name="T35" fmla="*/ 137 h 207"/>
                <a:gd name="T36" fmla="*/ 95 w 409"/>
                <a:gd name="T37" fmla="*/ 118 h 207"/>
                <a:gd name="T38" fmla="*/ 72 w 409"/>
                <a:gd name="T39" fmla="*/ 95 h 207"/>
                <a:gd name="T40" fmla="*/ 54 w 409"/>
                <a:gd name="T41" fmla="*/ 68 h 207"/>
                <a:gd name="T42" fmla="*/ 43 w 409"/>
                <a:gd name="T43" fmla="*/ 36 h 207"/>
                <a:gd name="T44" fmla="*/ 39 w 409"/>
                <a:gd name="T45" fmla="*/ 2 h 207"/>
                <a:gd name="T46" fmla="*/ 39 w 409"/>
                <a:gd name="T47" fmla="*/ 2 h 207"/>
                <a:gd name="T48" fmla="*/ 39 w 409"/>
                <a:gd name="T49" fmla="*/ 0 h 207"/>
                <a:gd name="T50" fmla="*/ 0 w 409"/>
                <a:gd name="T51" fmla="*/ 0 h 207"/>
                <a:gd name="T52" fmla="*/ 0 w 409"/>
                <a:gd name="T53" fmla="*/ 2 h 207"/>
                <a:gd name="T54" fmla="*/ 0 w 409"/>
                <a:gd name="T55" fmla="*/ 2 h 207"/>
                <a:gd name="T56" fmla="*/ 3 w 409"/>
                <a:gd name="T57" fmla="*/ 40 h 207"/>
                <a:gd name="T58" fmla="*/ 14 w 409"/>
                <a:gd name="T59" fmla="*/ 76 h 207"/>
                <a:gd name="T60" fmla="*/ 32 w 409"/>
                <a:gd name="T61" fmla="*/ 107 h 207"/>
                <a:gd name="T62" fmla="*/ 56 w 409"/>
                <a:gd name="T63" fmla="*/ 135 h 207"/>
                <a:gd name="T64" fmla="*/ 84 w 409"/>
                <a:gd name="T65" fmla="*/ 159 h 207"/>
                <a:gd name="T66" fmla="*/ 115 w 409"/>
                <a:gd name="T67" fmla="*/ 175 h 207"/>
                <a:gd name="T68" fmla="*/ 151 w 409"/>
                <a:gd name="T69" fmla="*/ 186 h 207"/>
                <a:gd name="T70" fmla="*/ 190 w 409"/>
                <a:gd name="T71" fmla="*/ 190 h 20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solidFill>
              <a:srgbClr val="F8F8F8"/>
            </a:solidFill>
            <a:ln w="0">
              <a:solidFill>
                <a:srgbClr val="F8F8F8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3" name="Text Box 32"/>
          <p:cNvSpPr txBox="1">
            <a:spLocks noChangeArrowheads="1"/>
          </p:cNvSpPr>
          <p:nvPr/>
        </p:nvSpPr>
        <p:spPr bwMode="black">
          <a:xfrm>
            <a:off x="725488" y="5384800"/>
            <a:ext cx="7500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grpSp>
        <p:nvGrpSpPr>
          <p:cNvPr id="21524" name="Group 33"/>
          <p:cNvGrpSpPr>
            <a:grpSpLocks/>
          </p:cNvGrpSpPr>
          <p:nvPr/>
        </p:nvGrpSpPr>
        <p:grpSpPr bwMode="auto">
          <a:xfrm>
            <a:off x="3608388" y="2720975"/>
            <a:ext cx="1660525" cy="1612900"/>
            <a:chOff x="2457" y="2000"/>
            <a:chExt cx="901" cy="888"/>
          </a:xfrm>
        </p:grpSpPr>
        <p:pic>
          <p:nvPicPr>
            <p:cNvPr id="21526" name="Picture 34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57" y="2000"/>
              <a:ext cx="901" cy="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1" name="Oval 35"/>
            <p:cNvSpPr>
              <a:spLocks noChangeArrowheads="1"/>
            </p:cNvSpPr>
            <p:nvPr/>
          </p:nvSpPr>
          <p:spPr bwMode="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57150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1530" name="Freeform 36"/>
            <p:cNvSpPr>
              <a:spLocks/>
            </p:cNvSpPr>
            <p:nvPr/>
          </p:nvSpPr>
          <p:spPr bwMode="gray">
            <a:xfrm>
              <a:off x="2550" y="2018"/>
              <a:ext cx="703" cy="308"/>
            </a:xfrm>
            <a:custGeom>
              <a:avLst/>
              <a:gdLst>
                <a:gd name="T0" fmla="*/ 692 w 1321"/>
                <a:gd name="T1" fmla="*/ 173 h 712"/>
                <a:gd name="T2" fmla="*/ 701 w 1321"/>
                <a:gd name="T3" fmla="*/ 191 h 712"/>
                <a:gd name="T4" fmla="*/ 703 w 1321"/>
                <a:gd name="T5" fmla="*/ 208 h 712"/>
                <a:gd name="T6" fmla="*/ 700 w 1321"/>
                <a:gd name="T7" fmla="*/ 223 h 712"/>
                <a:gd name="T8" fmla="*/ 691 w 1321"/>
                <a:gd name="T9" fmla="*/ 238 h 712"/>
                <a:gd name="T10" fmla="*/ 677 w 1321"/>
                <a:gd name="T11" fmla="*/ 250 h 712"/>
                <a:gd name="T12" fmla="*/ 659 w 1321"/>
                <a:gd name="T13" fmla="*/ 261 h 712"/>
                <a:gd name="T14" fmla="*/ 636 w 1321"/>
                <a:gd name="T15" fmla="*/ 272 h 712"/>
                <a:gd name="T16" fmla="*/ 610 w 1321"/>
                <a:gd name="T17" fmla="*/ 281 h 712"/>
                <a:gd name="T18" fmla="*/ 581 w 1321"/>
                <a:gd name="T19" fmla="*/ 289 h 712"/>
                <a:gd name="T20" fmla="*/ 549 w 1321"/>
                <a:gd name="T21" fmla="*/ 295 h 712"/>
                <a:gd name="T22" fmla="*/ 515 w 1321"/>
                <a:gd name="T23" fmla="*/ 300 h 712"/>
                <a:gd name="T24" fmla="*/ 477 w 1321"/>
                <a:gd name="T25" fmla="*/ 305 h 712"/>
                <a:gd name="T26" fmla="*/ 439 w 1321"/>
                <a:gd name="T27" fmla="*/ 307 h 712"/>
                <a:gd name="T28" fmla="*/ 423 w 1321"/>
                <a:gd name="T29" fmla="*/ 308 h 712"/>
                <a:gd name="T30" fmla="*/ 253 w 1321"/>
                <a:gd name="T31" fmla="*/ 308 h 712"/>
                <a:gd name="T32" fmla="*/ 251 w 1321"/>
                <a:gd name="T33" fmla="*/ 308 h 712"/>
                <a:gd name="T34" fmla="*/ 218 w 1321"/>
                <a:gd name="T35" fmla="*/ 306 h 712"/>
                <a:gd name="T36" fmla="*/ 185 w 1321"/>
                <a:gd name="T37" fmla="*/ 305 h 712"/>
                <a:gd name="T38" fmla="*/ 154 w 1321"/>
                <a:gd name="T39" fmla="*/ 301 h 712"/>
                <a:gd name="T40" fmla="*/ 125 w 1321"/>
                <a:gd name="T41" fmla="*/ 298 h 712"/>
                <a:gd name="T42" fmla="*/ 99 w 1321"/>
                <a:gd name="T43" fmla="*/ 293 h 712"/>
                <a:gd name="T44" fmla="*/ 75 w 1321"/>
                <a:gd name="T45" fmla="*/ 287 h 712"/>
                <a:gd name="T46" fmla="*/ 54 w 1321"/>
                <a:gd name="T47" fmla="*/ 280 h 712"/>
                <a:gd name="T48" fmla="*/ 36 w 1321"/>
                <a:gd name="T49" fmla="*/ 273 h 712"/>
                <a:gd name="T50" fmla="*/ 21 w 1321"/>
                <a:gd name="T51" fmla="*/ 263 h 712"/>
                <a:gd name="T52" fmla="*/ 10 w 1321"/>
                <a:gd name="T53" fmla="*/ 252 h 712"/>
                <a:gd name="T54" fmla="*/ 3 w 1321"/>
                <a:gd name="T55" fmla="*/ 240 h 712"/>
                <a:gd name="T56" fmla="*/ 0 w 1321"/>
                <a:gd name="T57" fmla="*/ 227 h 712"/>
                <a:gd name="T58" fmla="*/ 0 w 1321"/>
                <a:gd name="T59" fmla="*/ 225 h 712"/>
                <a:gd name="T60" fmla="*/ 2 w 1321"/>
                <a:gd name="T61" fmla="*/ 211 h 712"/>
                <a:gd name="T62" fmla="*/ 9 w 1321"/>
                <a:gd name="T63" fmla="*/ 193 h 712"/>
                <a:gd name="T64" fmla="*/ 27 w 1321"/>
                <a:gd name="T65" fmla="*/ 160 h 712"/>
                <a:gd name="T66" fmla="*/ 50 w 1321"/>
                <a:gd name="T67" fmla="*/ 129 h 712"/>
                <a:gd name="T68" fmla="*/ 78 w 1321"/>
                <a:gd name="T69" fmla="*/ 102 h 712"/>
                <a:gd name="T70" fmla="*/ 109 w 1321"/>
                <a:gd name="T71" fmla="*/ 76 h 712"/>
                <a:gd name="T72" fmla="*/ 144 w 1321"/>
                <a:gd name="T73" fmla="*/ 54 h 712"/>
                <a:gd name="T74" fmla="*/ 181 w 1321"/>
                <a:gd name="T75" fmla="*/ 35 h 712"/>
                <a:gd name="T76" fmla="*/ 221 w 1321"/>
                <a:gd name="T77" fmla="*/ 20 h 712"/>
                <a:gd name="T78" fmla="*/ 264 w 1321"/>
                <a:gd name="T79" fmla="*/ 9 h 712"/>
                <a:gd name="T80" fmla="*/ 309 w 1321"/>
                <a:gd name="T81" fmla="*/ 3 h 712"/>
                <a:gd name="T82" fmla="*/ 355 w 1321"/>
                <a:gd name="T83" fmla="*/ 0 h 712"/>
                <a:gd name="T84" fmla="*/ 355 w 1321"/>
                <a:gd name="T85" fmla="*/ 0 h 712"/>
                <a:gd name="T86" fmla="*/ 404 w 1321"/>
                <a:gd name="T87" fmla="*/ 3 h 712"/>
                <a:gd name="T88" fmla="*/ 451 w 1321"/>
                <a:gd name="T89" fmla="*/ 10 h 712"/>
                <a:gd name="T90" fmla="*/ 496 w 1321"/>
                <a:gd name="T91" fmla="*/ 23 h 712"/>
                <a:gd name="T92" fmla="*/ 537 w 1321"/>
                <a:gd name="T93" fmla="*/ 39 h 712"/>
                <a:gd name="T94" fmla="*/ 576 w 1321"/>
                <a:gd name="T95" fmla="*/ 59 h 712"/>
                <a:gd name="T96" fmla="*/ 611 w 1321"/>
                <a:gd name="T97" fmla="*/ 84 h 712"/>
                <a:gd name="T98" fmla="*/ 643 w 1321"/>
                <a:gd name="T99" fmla="*/ 111 h 712"/>
                <a:gd name="T100" fmla="*/ 669 w 1321"/>
                <a:gd name="T101" fmla="*/ 141 h 712"/>
                <a:gd name="T102" fmla="*/ 692 w 1321"/>
                <a:gd name="T103" fmla="*/ 173 h 712"/>
                <a:gd name="T104" fmla="*/ 692 w 1321"/>
                <a:gd name="T105" fmla="*/ 17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2E1B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31" name="Group 37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21532" name="Group 3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1538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39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40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41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33" name="Group 4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1534" name="AutoShape 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35" name="AutoShape 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36" name="AutoShape 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1537" name="AutoShape 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1525" name="Text Box 48"/>
          <p:cNvSpPr txBox="1">
            <a:spLocks noChangeArrowheads="1"/>
          </p:cNvSpPr>
          <p:nvPr/>
        </p:nvSpPr>
        <p:spPr bwMode="gray">
          <a:xfrm>
            <a:off x="3787775" y="3216275"/>
            <a:ext cx="1289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080808"/>
                </a:solidFill>
                <a:ea typeface="宋体" panose="02010600030101010101" pitchFamily="2" charset="-122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 flipV="1">
            <a:off x="2368550" y="2057400"/>
            <a:ext cx="381000" cy="38100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292350" y="4724400"/>
            <a:ext cx="457200" cy="30480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2749550" y="2057400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749550" y="5029200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2673350" y="2819400"/>
            <a:ext cx="6858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749550" y="3581400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2673350" y="4267200"/>
            <a:ext cx="6858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Contents</a:t>
            </a:r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304800" y="2205038"/>
            <a:ext cx="2673350" cy="2671762"/>
            <a:chOff x="140" y="1419"/>
            <a:chExt cx="1684" cy="1683"/>
          </a:xfrm>
        </p:grpSpPr>
        <p:sp>
          <p:nvSpPr>
            <p:cNvPr id="7179" name="Oval 11"/>
            <p:cNvSpPr>
              <a:spLocks noChangeArrowheads="1"/>
            </p:cNvSpPr>
            <p:nvPr/>
          </p:nvSpPr>
          <p:spPr bwMode="gray">
            <a:xfrm>
              <a:off x="140" y="1419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gray">
            <a:xfrm>
              <a:off x="251" y="1528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gray">
            <a:xfrm>
              <a:off x="258" y="1536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5" name="Oval 14"/>
            <p:cNvSpPr>
              <a:spLocks noChangeArrowheads="1"/>
            </p:cNvSpPr>
            <p:nvPr/>
          </p:nvSpPr>
          <p:spPr bwMode="gray">
            <a:xfrm>
              <a:off x="323" y="1602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6" name="Oval 15"/>
            <p:cNvSpPr>
              <a:spLocks noChangeArrowheads="1"/>
            </p:cNvSpPr>
            <p:nvPr/>
          </p:nvSpPr>
          <p:spPr bwMode="gray">
            <a:xfrm>
              <a:off x="344" y="1623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7" name="Oval 16"/>
            <p:cNvSpPr>
              <a:spLocks noChangeArrowheads="1"/>
            </p:cNvSpPr>
            <p:nvPr/>
          </p:nvSpPr>
          <p:spPr bwMode="gray">
            <a:xfrm>
              <a:off x="360" y="1630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8" name="Oval 17"/>
            <p:cNvSpPr>
              <a:spLocks noChangeArrowheads="1"/>
            </p:cNvSpPr>
            <p:nvPr/>
          </p:nvSpPr>
          <p:spPr bwMode="gray">
            <a:xfrm>
              <a:off x="374" y="1642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29" name="Oval 18"/>
            <p:cNvSpPr>
              <a:spLocks noChangeArrowheads="1"/>
            </p:cNvSpPr>
            <p:nvPr/>
          </p:nvSpPr>
          <p:spPr bwMode="gray">
            <a:xfrm>
              <a:off x="443" y="1675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4130" name="Picture 19" descr="mar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" y="1773"/>
              <a:ext cx="1011" cy="1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7" name="AutoShape 20"/>
          <p:cNvSpPr>
            <a:spLocks noChangeArrowheads="1"/>
          </p:cNvSpPr>
          <p:nvPr/>
        </p:nvSpPr>
        <p:spPr bwMode="gray">
          <a:xfrm>
            <a:off x="3352800" y="182880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8" name="Rectangle 21"/>
          <p:cNvSpPr>
            <a:spLocks noChangeArrowheads="1"/>
          </p:cNvSpPr>
          <p:nvPr/>
        </p:nvSpPr>
        <p:spPr bwMode="auto">
          <a:xfrm>
            <a:off x="4756150" y="190500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4109" name="AutoShape 22"/>
          <p:cNvSpPr>
            <a:spLocks noChangeArrowheads="1"/>
          </p:cNvSpPr>
          <p:nvPr/>
        </p:nvSpPr>
        <p:spPr bwMode="gray">
          <a:xfrm>
            <a:off x="3352800" y="257810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0" name="Rectangle 23"/>
          <p:cNvSpPr>
            <a:spLocks noChangeArrowheads="1"/>
          </p:cNvSpPr>
          <p:nvPr/>
        </p:nvSpPr>
        <p:spPr bwMode="auto">
          <a:xfrm>
            <a:off x="4756150" y="265430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4111" name="AutoShape 24"/>
          <p:cNvSpPr>
            <a:spLocks noChangeArrowheads="1"/>
          </p:cNvSpPr>
          <p:nvPr/>
        </p:nvSpPr>
        <p:spPr bwMode="gray">
          <a:xfrm>
            <a:off x="3349625" y="3321050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2" name="Rectangle 25"/>
          <p:cNvSpPr>
            <a:spLocks noChangeArrowheads="1"/>
          </p:cNvSpPr>
          <p:nvPr/>
        </p:nvSpPr>
        <p:spPr bwMode="auto">
          <a:xfrm>
            <a:off x="4752975" y="339725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4113" name="Oval 26"/>
          <p:cNvSpPr>
            <a:spLocks noChangeArrowheads="1"/>
          </p:cNvSpPr>
          <p:nvPr/>
        </p:nvSpPr>
        <p:spPr bwMode="gray">
          <a:xfrm>
            <a:off x="3263900" y="194627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9B491B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4" name="Oval 27"/>
          <p:cNvSpPr>
            <a:spLocks noChangeArrowheads="1"/>
          </p:cNvSpPr>
          <p:nvPr/>
        </p:nvSpPr>
        <p:spPr bwMode="gray">
          <a:xfrm>
            <a:off x="3276600" y="271145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96" name="Oval 28"/>
          <p:cNvSpPr>
            <a:spLocks noChangeArrowheads="1"/>
          </p:cNvSpPr>
          <p:nvPr/>
        </p:nvSpPr>
        <p:spPr bwMode="gray">
          <a:xfrm>
            <a:off x="3276600" y="3467100"/>
            <a:ext cx="228600" cy="2286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6" name="AutoShape 29"/>
          <p:cNvSpPr>
            <a:spLocks noChangeArrowheads="1"/>
          </p:cNvSpPr>
          <p:nvPr/>
        </p:nvSpPr>
        <p:spPr bwMode="gray">
          <a:xfrm>
            <a:off x="3352800" y="4052888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7" name="Rectangle 30"/>
          <p:cNvSpPr>
            <a:spLocks noChangeArrowheads="1"/>
          </p:cNvSpPr>
          <p:nvPr/>
        </p:nvSpPr>
        <p:spPr bwMode="auto">
          <a:xfrm>
            <a:off x="4756150" y="4129088"/>
            <a:ext cx="2406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4118" name="Oval 31"/>
          <p:cNvSpPr>
            <a:spLocks noChangeArrowheads="1"/>
          </p:cNvSpPr>
          <p:nvPr/>
        </p:nvSpPr>
        <p:spPr bwMode="gray">
          <a:xfrm>
            <a:off x="3263900" y="4191000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9B491B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9" name="AutoShape 32"/>
          <p:cNvSpPr>
            <a:spLocks noChangeArrowheads="1"/>
          </p:cNvSpPr>
          <p:nvPr/>
        </p:nvSpPr>
        <p:spPr bwMode="gray">
          <a:xfrm>
            <a:off x="3352800" y="4841875"/>
            <a:ext cx="510540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20" name="Rectangle 33"/>
          <p:cNvSpPr>
            <a:spLocks noChangeArrowheads="1"/>
          </p:cNvSpPr>
          <p:nvPr/>
        </p:nvSpPr>
        <p:spPr bwMode="auto">
          <a:xfrm>
            <a:off x="4756150" y="4918075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Add Your Text in here</a:t>
            </a:r>
          </a:p>
        </p:txBody>
      </p:sp>
      <p:sp>
        <p:nvSpPr>
          <p:cNvPr id="4121" name="Oval 34"/>
          <p:cNvSpPr>
            <a:spLocks noChangeArrowheads="1"/>
          </p:cNvSpPr>
          <p:nvPr/>
        </p:nvSpPr>
        <p:spPr bwMode="gray">
          <a:xfrm>
            <a:off x="3276600" y="4975225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22531" name="Oval 3"/>
          <p:cNvSpPr>
            <a:spLocks noChangeArrowheads="1"/>
          </p:cNvSpPr>
          <p:nvPr/>
        </p:nvSpPr>
        <p:spPr bwMode="gray">
          <a:xfrm>
            <a:off x="741363" y="2017713"/>
            <a:ext cx="3355975" cy="3355975"/>
          </a:xfrm>
          <a:prstGeom prst="ellips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gray">
          <a:xfrm>
            <a:off x="2011363" y="1676400"/>
            <a:ext cx="777875" cy="777875"/>
          </a:xfrm>
          <a:prstGeom prst="ellipse">
            <a:avLst/>
          </a:prstGeom>
          <a:solidFill>
            <a:schemeClr val="folHlink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gray">
          <a:xfrm>
            <a:off x="3468688" y="4048125"/>
            <a:ext cx="777875" cy="777875"/>
          </a:xfrm>
          <a:prstGeom prst="ellipse">
            <a:avLst/>
          </a:prstGeom>
          <a:solidFill>
            <a:schemeClr val="folHlink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gray">
          <a:xfrm>
            <a:off x="546100" y="4086225"/>
            <a:ext cx="777875" cy="777875"/>
          </a:xfrm>
          <a:prstGeom prst="ellipse">
            <a:avLst/>
          </a:prstGeom>
          <a:solidFill>
            <a:schemeClr val="folHlink"/>
          </a:solidFill>
          <a:ln w="38100" algn="ctr">
            <a:solidFill>
              <a:srgbClr val="D2E3E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chemeClr val="tx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22535" name="AutoShape 7"/>
          <p:cNvCxnSpPr>
            <a:cxnSpLocks noChangeShapeType="1"/>
          </p:cNvCxnSpPr>
          <p:nvPr/>
        </p:nvCxnSpPr>
        <p:spPr bwMode="gray">
          <a:xfrm flipH="1" flipV="1">
            <a:off x="2439988" y="4306888"/>
            <a:ext cx="9525" cy="4524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6" name="AutoShape 8"/>
          <p:cNvCxnSpPr>
            <a:cxnSpLocks noChangeShapeType="1"/>
          </p:cNvCxnSpPr>
          <p:nvPr/>
        </p:nvCxnSpPr>
        <p:spPr bwMode="gray">
          <a:xfrm flipH="1">
            <a:off x="2427288" y="3260725"/>
            <a:ext cx="963612" cy="2428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537" name="AutoShape 9"/>
          <p:cNvCxnSpPr>
            <a:cxnSpLocks noChangeShapeType="1"/>
          </p:cNvCxnSpPr>
          <p:nvPr/>
        </p:nvCxnSpPr>
        <p:spPr bwMode="gray">
          <a:xfrm>
            <a:off x="1433513" y="3244850"/>
            <a:ext cx="495300" cy="1095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10" name="Text Box 10"/>
          <p:cNvSpPr txBox="1">
            <a:spLocks noChangeArrowheads="1"/>
          </p:cNvSpPr>
          <p:nvPr/>
        </p:nvSpPr>
        <p:spPr bwMode="gray">
          <a:xfrm>
            <a:off x="2017713" y="190023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003300"/>
                </a:solidFill>
                <a:ea typeface="宋体" pitchFamily="2" charset="-122"/>
              </a:rPr>
              <a:t>Step 1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gray">
          <a:xfrm>
            <a:off x="514350" y="430053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003300"/>
                </a:solidFill>
                <a:ea typeface="宋体" pitchFamily="2" charset="-122"/>
              </a:rPr>
              <a:t>Step 2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gray">
          <a:xfrm>
            <a:off x="3441700" y="4300538"/>
            <a:ext cx="8064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003300"/>
                </a:solidFill>
                <a:ea typeface="宋体" pitchFamily="2" charset="-122"/>
              </a:rPr>
              <a:t>Step 3</a:t>
            </a:r>
          </a:p>
        </p:txBody>
      </p:sp>
      <p:grpSp>
        <p:nvGrpSpPr>
          <p:cNvPr id="22541" name="Group 13"/>
          <p:cNvGrpSpPr>
            <a:grpSpLocks/>
          </p:cNvGrpSpPr>
          <p:nvPr/>
        </p:nvGrpSpPr>
        <p:grpSpPr bwMode="auto">
          <a:xfrm>
            <a:off x="304800" y="2325688"/>
            <a:ext cx="1317625" cy="1590675"/>
            <a:chOff x="288" y="1536"/>
            <a:chExt cx="830" cy="1002"/>
          </a:xfrm>
        </p:grpSpPr>
        <p:sp>
          <p:nvSpPr>
            <p:cNvPr id="22607" name="Rectangle 14"/>
            <p:cNvSpPr>
              <a:spLocks noChangeArrowheads="1"/>
            </p:cNvSpPr>
            <p:nvPr/>
          </p:nvSpPr>
          <p:spPr bwMode="gray">
            <a:xfrm>
              <a:off x="415" y="1674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AC45A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Title in here</a:t>
              </a:r>
            </a:p>
          </p:txBody>
        </p:sp>
        <p:sp>
          <p:nvSpPr>
            <p:cNvPr id="22608" name="Oval 15"/>
            <p:cNvSpPr>
              <a:spLocks noChangeArrowheads="1"/>
            </p:cNvSpPr>
            <p:nvPr/>
          </p:nvSpPr>
          <p:spPr bwMode="gray">
            <a:xfrm>
              <a:off x="288" y="1536"/>
              <a:ext cx="830" cy="836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2609" name="Group 16"/>
            <p:cNvGrpSpPr>
              <a:grpSpLocks/>
            </p:cNvGrpSpPr>
            <p:nvPr/>
          </p:nvGrpSpPr>
          <p:grpSpPr bwMode="auto">
            <a:xfrm>
              <a:off x="313" y="1562"/>
              <a:ext cx="782" cy="976"/>
              <a:chOff x="3975" y="1593"/>
              <a:chExt cx="931" cy="1163"/>
            </a:xfrm>
          </p:grpSpPr>
          <p:pic>
            <p:nvPicPr>
              <p:cNvPr id="22622" name="Picture 1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623" name="Oval 1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2624" name="Picture 19" descr="light_shadow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625" name="Group 2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2626" name="Group 2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2632" name="AutoShape 2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33" name="AutoShape 2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34" name="AutoShape 2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35" name="AutoShape 2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627" name="Group 2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2628" name="AutoShape 2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29" name="AutoShape 2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30" name="AutoShape 2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31" name="AutoShape 3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2610" name="Group 31"/>
            <p:cNvGrpSpPr>
              <a:grpSpLocks/>
            </p:cNvGrpSpPr>
            <p:nvPr/>
          </p:nvGrpSpPr>
          <p:grpSpPr bwMode="auto">
            <a:xfrm rot="-3733502" flipH="1" flipV="1">
              <a:off x="631" y="2108"/>
              <a:ext cx="605" cy="146"/>
              <a:chOff x="2532" y="1051"/>
              <a:chExt cx="893" cy="246"/>
            </a:xfrm>
          </p:grpSpPr>
          <p:grpSp>
            <p:nvGrpSpPr>
              <p:cNvPr id="22612" name="Group 3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2618" name="AutoShape 3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19" name="AutoShape 3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20" name="AutoShape 3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21" name="AutoShape 3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613" name="Group 3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2614" name="AutoShape 3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15" name="AutoShape 3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16" name="AutoShape 4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617" name="AutoShape 4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2611" name="Rectangle 42"/>
            <p:cNvSpPr>
              <a:spLocks noChangeArrowheads="1"/>
            </p:cNvSpPr>
            <p:nvPr/>
          </p:nvSpPr>
          <p:spPr bwMode="gray">
            <a:xfrm>
              <a:off x="416" y="1776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</a:t>
              </a:r>
            </a:p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here</a:t>
              </a:r>
            </a:p>
          </p:txBody>
        </p:sp>
      </p:grpSp>
      <p:sp>
        <p:nvSpPr>
          <p:cNvPr id="22542" name="Oval 43"/>
          <p:cNvSpPr>
            <a:spLocks noChangeArrowheads="1"/>
          </p:cNvSpPr>
          <p:nvPr/>
        </p:nvSpPr>
        <p:spPr bwMode="gray">
          <a:xfrm>
            <a:off x="1789113" y="4641850"/>
            <a:ext cx="1298575" cy="1309688"/>
          </a:xfrm>
          <a:prstGeom prst="ellipse">
            <a:avLst/>
          </a:prstGeom>
          <a:solidFill>
            <a:srgbClr val="EAEAEA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2543" name="Group 44"/>
          <p:cNvGrpSpPr>
            <a:grpSpLocks/>
          </p:cNvGrpSpPr>
          <p:nvPr/>
        </p:nvGrpSpPr>
        <p:grpSpPr bwMode="auto">
          <a:xfrm>
            <a:off x="1835150" y="4687888"/>
            <a:ext cx="1223963" cy="1528762"/>
            <a:chOff x="1252" y="3024"/>
            <a:chExt cx="771" cy="963"/>
          </a:xfrm>
        </p:grpSpPr>
        <p:sp>
          <p:nvSpPr>
            <p:cNvPr id="22579" name="Rectangle 45"/>
            <p:cNvSpPr>
              <a:spLocks noChangeArrowheads="1"/>
            </p:cNvSpPr>
            <p:nvPr/>
          </p:nvSpPr>
          <p:spPr bwMode="gray">
            <a:xfrm>
              <a:off x="1322" y="3252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AC45A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Title in here</a:t>
              </a:r>
            </a:p>
          </p:txBody>
        </p:sp>
        <p:grpSp>
          <p:nvGrpSpPr>
            <p:cNvPr id="22580" name="Group 46"/>
            <p:cNvGrpSpPr>
              <a:grpSpLocks/>
            </p:cNvGrpSpPr>
            <p:nvPr/>
          </p:nvGrpSpPr>
          <p:grpSpPr bwMode="auto">
            <a:xfrm>
              <a:off x="1252" y="3024"/>
              <a:ext cx="771" cy="963"/>
              <a:chOff x="3975" y="1593"/>
              <a:chExt cx="931" cy="1163"/>
            </a:xfrm>
          </p:grpSpPr>
          <p:pic>
            <p:nvPicPr>
              <p:cNvPr id="22593" name="Picture 47" descr="circuler_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94" name="Oval 4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2595" name="Picture 49" descr="light_shadow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596" name="Group 5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2597" name="Group 5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2603" name="AutoShape 5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4" name="AutoShape 5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5" name="AutoShape 5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6" name="AutoShape 5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598" name="Group 5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2599" name="AutoShape 5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0" name="AutoShape 5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1" name="AutoShape 5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2" name="AutoShape 6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2581" name="Group 61"/>
            <p:cNvGrpSpPr>
              <a:grpSpLocks/>
            </p:cNvGrpSpPr>
            <p:nvPr/>
          </p:nvGrpSpPr>
          <p:grpSpPr bwMode="auto">
            <a:xfrm rot="-3733502" flipH="1" flipV="1">
              <a:off x="1561" y="3564"/>
              <a:ext cx="597" cy="144"/>
              <a:chOff x="2532" y="1051"/>
              <a:chExt cx="893" cy="246"/>
            </a:xfrm>
          </p:grpSpPr>
          <p:grpSp>
            <p:nvGrpSpPr>
              <p:cNvPr id="22583" name="Group 6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2589" name="AutoShape 6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90" name="AutoShape 6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91" name="AutoShape 6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92" name="AutoShape 6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84" name="Group 6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2585" name="AutoShape 6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86" name="AutoShape 6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87" name="AutoShape 7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88" name="AutoShape 7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2582" name="Rectangle 72"/>
            <p:cNvSpPr>
              <a:spLocks noChangeArrowheads="1"/>
            </p:cNvSpPr>
            <p:nvPr/>
          </p:nvSpPr>
          <p:spPr bwMode="gray">
            <a:xfrm>
              <a:off x="1353" y="3244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</a:t>
              </a:r>
            </a:p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here</a:t>
              </a:r>
            </a:p>
          </p:txBody>
        </p:sp>
      </p:grpSp>
      <p:grpSp>
        <p:nvGrpSpPr>
          <p:cNvPr id="22544" name="Group 73"/>
          <p:cNvGrpSpPr>
            <a:grpSpLocks/>
          </p:cNvGrpSpPr>
          <p:nvPr/>
        </p:nvGrpSpPr>
        <p:grpSpPr bwMode="auto">
          <a:xfrm>
            <a:off x="3276600" y="2249488"/>
            <a:ext cx="1301750" cy="1577975"/>
            <a:chOff x="2160" y="1488"/>
            <a:chExt cx="820" cy="994"/>
          </a:xfrm>
        </p:grpSpPr>
        <p:sp>
          <p:nvSpPr>
            <p:cNvPr id="22550" name="Rectangle 74"/>
            <p:cNvSpPr>
              <a:spLocks noChangeArrowheads="1"/>
            </p:cNvSpPr>
            <p:nvPr/>
          </p:nvSpPr>
          <p:spPr bwMode="gray">
            <a:xfrm>
              <a:off x="2182" y="1672"/>
              <a:ext cx="6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AC45AC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ea typeface="宋体" panose="02010600030101010101" pitchFamily="2" charset="-122"/>
                </a:rPr>
                <a:t>Title in here</a:t>
              </a:r>
            </a:p>
          </p:txBody>
        </p:sp>
        <p:sp>
          <p:nvSpPr>
            <p:cNvPr id="22551" name="Oval 75"/>
            <p:cNvSpPr>
              <a:spLocks noChangeArrowheads="1"/>
            </p:cNvSpPr>
            <p:nvPr/>
          </p:nvSpPr>
          <p:spPr bwMode="gray">
            <a:xfrm>
              <a:off x="2160" y="1488"/>
              <a:ext cx="820" cy="8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2552" name="Group 76"/>
            <p:cNvGrpSpPr>
              <a:grpSpLocks/>
            </p:cNvGrpSpPr>
            <p:nvPr/>
          </p:nvGrpSpPr>
          <p:grpSpPr bwMode="auto">
            <a:xfrm>
              <a:off x="2189" y="1516"/>
              <a:ext cx="773" cy="966"/>
              <a:chOff x="3975" y="1593"/>
              <a:chExt cx="931" cy="1163"/>
            </a:xfrm>
          </p:grpSpPr>
          <p:pic>
            <p:nvPicPr>
              <p:cNvPr id="22565" name="Picture 77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66" name="Oval 78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22567" name="Picture 79" descr="light_shadow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2568" name="Group 80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22569" name="Group 8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22575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6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7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8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2570" name="Group 8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22571" name="AutoShape 8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2" name="AutoShape 8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3" name="AutoShape 8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74" name="AutoShape 9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22553" name="Group 91"/>
            <p:cNvGrpSpPr>
              <a:grpSpLocks/>
            </p:cNvGrpSpPr>
            <p:nvPr/>
          </p:nvGrpSpPr>
          <p:grpSpPr bwMode="auto">
            <a:xfrm rot="-3733502" flipH="1" flipV="1">
              <a:off x="2498" y="2058"/>
              <a:ext cx="599" cy="144"/>
              <a:chOff x="2532" y="1051"/>
              <a:chExt cx="893" cy="246"/>
            </a:xfrm>
          </p:grpSpPr>
          <p:grpSp>
            <p:nvGrpSpPr>
              <p:cNvPr id="22555" name="Group 92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2561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2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3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4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56" name="Group 97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2557" name="AutoShape 9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8" name="AutoShape 9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9" name="AutoShape 10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60" name="AutoShape 10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2554" name="Rectangle 102"/>
            <p:cNvSpPr>
              <a:spLocks noChangeArrowheads="1"/>
            </p:cNvSpPr>
            <p:nvPr/>
          </p:nvSpPr>
          <p:spPr bwMode="gray">
            <a:xfrm>
              <a:off x="2300" y="1756"/>
              <a:ext cx="58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3680A5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Text in</a:t>
              </a:r>
            </a:p>
            <a:p>
              <a:pPr algn="ctr" eaLnBrk="1" hangingPunct="1"/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</a:rPr>
                <a:t>here</a:t>
              </a:r>
            </a:p>
          </p:txBody>
        </p:sp>
      </p:grpSp>
      <p:sp>
        <p:nvSpPr>
          <p:cNvPr id="22545" name="AutoShape 103"/>
          <p:cNvSpPr>
            <a:spLocks noChangeArrowheads="1"/>
          </p:cNvSpPr>
          <p:nvPr/>
        </p:nvSpPr>
        <p:spPr bwMode="gray">
          <a:xfrm>
            <a:off x="4716463" y="2127250"/>
            <a:ext cx="3970337" cy="3727450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rgbClr val="DDDDDD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6" name="Rectangle 104"/>
          <p:cNvSpPr>
            <a:spLocks noChangeArrowheads="1"/>
          </p:cNvSpPr>
          <p:nvPr/>
        </p:nvSpPr>
        <p:spPr bwMode="auto">
          <a:xfrm>
            <a:off x="4892675" y="2565400"/>
            <a:ext cx="3700463" cy="280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panose="02010600030101010101" pitchFamily="2" charset="-122"/>
              </a:rPr>
              <a:t>1.Describe contents for a Step1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  <a:p>
            <a:pPr eaLnBrk="1" hangingPunct="1">
              <a:lnSpc>
                <a:spcPct val="120000"/>
              </a:lnSpc>
            </a:pPr>
            <a:endParaRPr lang="en-US" altLang="zh-CN" sz="1400" b="1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solidFill>
                  <a:srgbClr val="D7181F"/>
                </a:solidFill>
                <a:ea typeface="宋体" panose="02010600030101010101" pitchFamily="2" charset="-122"/>
              </a:rPr>
              <a:t>2.Describe contents for a Step2</a:t>
            </a:r>
          </a:p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  <a:p>
            <a:pPr eaLnBrk="1" hangingPunct="1"/>
            <a:endParaRPr lang="en-US" altLang="zh-CN" sz="1400" b="1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solidFill>
                  <a:srgbClr val="D7181F"/>
                </a:solidFill>
                <a:ea typeface="宋体" panose="02010600030101010101" pitchFamily="2" charset="-122"/>
              </a:rPr>
              <a:t>3.Describe contents for a Step3 </a:t>
            </a:r>
          </a:p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    - Description of the sub contents</a:t>
            </a:r>
          </a:p>
        </p:txBody>
      </p:sp>
      <p:sp>
        <p:nvSpPr>
          <p:cNvPr id="25705" name="AutoShape 105"/>
          <p:cNvSpPr>
            <a:spLocks noChangeArrowheads="1"/>
          </p:cNvSpPr>
          <p:nvPr/>
        </p:nvSpPr>
        <p:spPr bwMode="gray">
          <a:xfrm>
            <a:off x="4857750" y="1849438"/>
            <a:ext cx="3686175" cy="50165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19050" algn="ctr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2548" name="Text Box 106"/>
          <p:cNvSpPr txBox="1">
            <a:spLocks noChangeArrowheads="1"/>
          </p:cNvSpPr>
          <p:nvPr/>
        </p:nvSpPr>
        <p:spPr bwMode="gray">
          <a:xfrm>
            <a:off x="5445125" y="1858963"/>
            <a:ext cx="2443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pic>
        <p:nvPicPr>
          <p:cNvPr id="22549" name="Picture 107" descr="2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48000"/>
            <a:ext cx="15240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gray">
          <a:xfrm rot="5400000">
            <a:off x="71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gray">
          <a:xfrm>
            <a:off x="890588" y="4057650"/>
            <a:ext cx="1954212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FF0000"/>
                </a:solidFill>
                <a:ea typeface="宋体" panose="02010600030101010101" pitchFamily="2" charset="-122"/>
              </a:rPr>
              <a:t>ThemeGallery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is a Design Digital Content &amp; Contents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mall developed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by Guild Design Inc.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gray">
          <a:xfrm rot="5400000">
            <a:off x="2456657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2" name="Text Box 6"/>
          <p:cNvSpPr txBox="1">
            <a:spLocks noChangeArrowheads="1"/>
          </p:cNvSpPr>
          <p:nvPr/>
        </p:nvSpPr>
        <p:spPr bwMode="gray">
          <a:xfrm>
            <a:off x="3340100" y="4057650"/>
            <a:ext cx="1954213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FF0000"/>
                </a:solidFill>
                <a:ea typeface="宋体" panose="02010600030101010101" pitchFamily="2" charset="-122"/>
              </a:rPr>
              <a:t>ThemeGallery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is a Design Digital Content &amp; Contents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mall developed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by Guild Design Inc.</a:t>
            </a:r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gray">
          <a:xfrm rot="5400000">
            <a:off x="4934744" y="280114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66" name="Text Box 8"/>
          <p:cNvSpPr txBox="1">
            <a:spLocks noChangeArrowheads="1"/>
          </p:cNvSpPr>
          <p:nvPr/>
        </p:nvSpPr>
        <p:spPr bwMode="gray">
          <a:xfrm>
            <a:off x="5816600" y="4057650"/>
            <a:ext cx="19558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FF0000"/>
                </a:solidFill>
                <a:ea typeface="宋体" panose="02010600030101010101" pitchFamily="2" charset="-122"/>
              </a:rPr>
              <a:t>ThemeGallery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is a Design Digital Content &amp; Contents 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mall developed</a:t>
            </a:r>
          </a:p>
          <a:p>
            <a:pPr algn="ctr"/>
            <a:r>
              <a:rPr lang="en-US" altLang="zh-CN" sz="1400" b="1">
                <a:solidFill>
                  <a:srgbClr val="1C1C1C"/>
                </a:solidFill>
                <a:ea typeface="宋体" panose="02010600030101010101" pitchFamily="2" charset="-122"/>
              </a:rPr>
              <a:t>by Guild Design Inc.</a:t>
            </a:r>
          </a:p>
        </p:txBody>
      </p:sp>
      <p:pic>
        <p:nvPicPr>
          <p:cNvPr id="23567" name="Picture 9" descr="RY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363" y="2141538"/>
            <a:ext cx="11080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0" descr="LB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2141538"/>
            <a:ext cx="1176337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Picture 11" descr="YG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63" y="2116138"/>
            <a:ext cx="1192212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0" name="Text Box 12"/>
          <p:cNvSpPr txBox="1">
            <a:spLocks noChangeArrowheads="1"/>
          </p:cNvSpPr>
          <p:nvPr/>
        </p:nvSpPr>
        <p:spPr bwMode="auto">
          <a:xfrm>
            <a:off x="1370013" y="2420938"/>
            <a:ext cx="912812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400" b="1">
                <a:solidFill>
                  <a:srgbClr val="D13F11"/>
                </a:solidFill>
                <a:ea typeface="宋体" panose="02010600030101010101" pitchFamily="2" charset="-122"/>
              </a:rPr>
              <a:t>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panose="02010600030101010101" pitchFamily="2" charset="-122"/>
              </a:rPr>
              <a:t>Group</a:t>
            </a:r>
          </a:p>
        </p:txBody>
      </p:sp>
      <p:sp>
        <p:nvSpPr>
          <p:cNvPr id="23571" name="Text Box 13"/>
          <p:cNvSpPr txBox="1">
            <a:spLocks noChangeArrowheads="1"/>
          </p:cNvSpPr>
          <p:nvPr/>
        </p:nvSpPr>
        <p:spPr bwMode="auto">
          <a:xfrm>
            <a:off x="6286500" y="2420938"/>
            <a:ext cx="9144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panose="02010600030101010101" pitchFamily="2" charset="-122"/>
              </a:rPr>
              <a:t>C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panose="02010600030101010101" pitchFamily="2" charset="-122"/>
              </a:rPr>
              <a:t>Group</a:t>
            </a:r>
          </a:p>
        </p:txBody>
      </p:sp>
      <p:sp>
        <p:nvSpPr>
          <p:cNvPr id="23572" name="Text Box 14"/>
          <p:cNvSpPr txBox="1">
            <a:spLocks noChangeArrowheads="1"/>
          </p:cNvSpPr>
          <p:nvPr/>
        </p:nvSpPr>
        <p:spPr bwMode="auto">
          <a:xfrm>
            <a:off x="3817938" y="2420938"/>
            <a:ext cx="91440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D13F11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400" b="1">
                <a:solidFill>
                  <a:srgbClr val="D13F11"/>
                </a:solidFill>
                <a:ea typeface="宋体" panose="02010600030101010101" pitchFamily="2" charset="-122"/>
              </a:rPr>
              <a:t>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5F5F5F"/>
                </a:solidFill>
                <a:ea typeface="宋体" panose="02010600030101010101" pitchFamily="2" charset="-122"/>
              </a:rPr>
              <a:t>Group</a:t>
            </a:r>
          </a:p>
        </p:txBody>
      </p:sp>
      <p:pic>
        <p:nvPicPr>
          <p:cNvPr id="23573" name="Picture 15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3" y="3529013"/>
            <a:ext cx="41275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4" name="Picture 16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25" y="3529013"/>
            <a:ext cx="41275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5" name="Picture 17" descr="O_chevron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313" y="3529013"/>
            <a:ext cx="41275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7652" name="Freeform 4"/>
          <p:cNvSpPr>
            <a:spLocks/>
          </p:cNvSpPr>
          <p:nvPr/>
        </p:nvSpPr>
        <p:spPr bwMode="ltGray">
          <a:xfrm>
            <a:off x="1003300" y="1931988"/>
            <a:ext cx="7389813" cy="3273425"/>
          </a:xfrm>
          <a:custGeom>
            <a:avLst/>
            <a:gdLst>
              <a:gd name="T0" fmla="*/ 496 w 5190"/>
              <a:gd name="T1" fmla="*/ 157 h 2298"/>
              <a:gd name="T2" fmla="*/ 0 w 5190"/>
              <a:gd name="T3" fmla="*/ 0 h 2298"/>
              <a:gd name="T4" fmla="*/ 231 w 5190"/>
              <a:gd name="T5" fmla="*/ 124 h 2298"/>
              <a:gd name="T6" fmla="*/ 4282 w 5190"/>
              <a:gd name="T7" fmla="*/ 2025 h 2298"/>
              <a:gd name="T8" fmla="*/ 3974 w 5190"/>
              <a:gd name="T9" fmla="*/ 2298 h 2298"/>
              <a:gd name="T10" fmla="*/ 5190 w 5190"/>
              <a:gd name="T11" fmla="*/ 2065 h 2298"/>
              <a:gd name="T12" fmla="*/ 5039 w 5190"/>
              <a:gd name="T13" fmla="*/ 1268 h 2298"/>
              <a:gd name="T14" fmla="*/ 4748 w 5190"/>
              <a:gd name="T15" fmla="*/ 1507 h 2298"/>
              <a:gd name="T16" fmla="*/ 496 w 5190"/>
              <a:gd name="T17" fmla="*/ 157 h 2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gray">
          <a:xfrm>
            <a:off x="2076450" y="2281238"/>
            <a:ext cx="227013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gray">
          <a:xfrm>
            <a:off x="2982913" y="2611438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gray">
          <a:xfrm>
            <a:off x="3967163" y="2927350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gray">
          <a:xfrm>
            <a:off x="6335713" y="3584575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7" name="AutoShape 9"/>
          <p:cNvSpPr>
            <a:spLocks noChangeArrowheads="1"/>
          </p:cNvSpPr>
          <p:nvPr/>
        </p:nvSpPr>
        <p:spPr bwMode="gray">
          <a:xfrm>
            <a:off x="5124450" y="3309938"/>
            <a:ext cx="442913" cy="427037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gray">
          <a:xfrm>
            <a:off x="1712913" y="1608138"/>
            <a:ext cx="912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b="1">
                <a:ea typeface="宋体" pitchFamily="2" charset="-122"/>
              </a:rPr>
              <a:t>Level 1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gray">
          <a:xfrm>
            <a:off x="2652713" y="1622425"/>
            <a:ext cx="912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b="1">
                <a:ea typeface="宋体" pitchFamily="2" charset="-122"/>
              </a:rPr>
              <a:t>Level 2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gray">
          <a:xfrm>
            <a:off x="3687763" y="1627188"/>
            <a:ext cx="912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b="1">
                <a:ea typeface="宋体" pitchFamily="2" charset="-122"/>
              </a:rPr>
              <a:t>Level 3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gray">
          <a:xfrm>
            <a:off x="4879975" y="1619250"/>
            <a:ext cx="915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b="1">
                <a:ea typeface="宋体" pitchFamily="2" charset="-122"/>
              </a:rPr>
              <a:t>Level 4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gray">
          <a:xfrm>
            <a:off x="6134100" y="1617663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b="1">
                <a:ea typeface="宋体" pitchFamily="2" charset="-122"/>
              </a:rPr>
              <a:t>Level 5</a:t>
            </a:r>
          </a:p>
        </p:txBody>
      </p:sp>
      <p:sp>
        <p:nvSpPr>
          <p:cNvPr id="24590" name="Text Box 15"/>
          <p:cNvSpPr txBox="1">
            <a:spLocks noChangeArrowheads="1"/>
          </p:cNvSpPr>
          <p:nvPr/>
        </p:nvSpPr>
        <p:spPr bwMode="gray">
          <a:xfrm>
            <a:off x="642938" y="2624138"/>
            <a:ext cx="23098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4591" name="Text Box 16"/>
          <p:cNvSpPr txBox="1">
            <a:spLocks noChangeArrowheads="1"/>
          </p:cNvSpPr>
          <p:nvPr/>
        </p:nvSpPr>
        <p:spPr bwMode="gray">
          <a:xfrm>
            <a:off x="1192213" y="3114675"/>
            <a:ext cx="245110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4592" name="Text Box 17"/>
          <p:cNvSpPr txBox="1">
            <a:spLocks noChangeArrowheads="1"/>
          </p:cNvSpPr>
          <p:nvPr/>
        </p:nvSpPr>
        <p:spPr bwMode="gray">
          <a:xfrm>
            <a:off x="2135188" y="3681413"/>
            <a:ext cx="24526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4593" name="Text Box 18"/>
          <p:cNvSpPr txBox="1">
            <a:spLocks noChangeArrowheads="1"/>
          </p:cNvSpPr>
          <p:nvPr/>
        </p:nvSpPr>
        <p:spPr bwMode="gray">
          <a:xfrm>
            <a:off x="3348038" y="4246563"/>
            <a:ext cx="24526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4594" name="Text Box 19"/>
          <p:cNvSpPr txBox="1">
            <a:spLocks noChangeArrowheads="1"/>
          </p:cNvSpPr>
          <p:nvPr/>
        </p:nvSpPr>
        <p:spPr bwMode="gray">
          <a:xfrm>
            <a:off x="4284663" y="4900613"/>
            <a:ext cx="24526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rgbClr val="33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ea typeface="宋体" panose="02010600030101010101" pitchFamily="2" charset="-122"/>
              </a:rPr>
              <a:t> Description of the contents</a:t>
            </a:r>
          </a:p>
        </p:txBody>
      </p:sp>
      <p:cxnSp>
        <p:nvCxnSpPr>
          <p:cNvPr id="24595" name="AutoShape 20"/>
          <p:cNvCxnSpPr>
            <a:cxnSpLocks noChangeShapeType="1"/>
            <a:stCxn id="27653" idx="3"/>
            <a:endCxn id="24590" idx="0"/>
          </p:cNvCxnSpPr>
          <p:nvPr/>
        </p:nvCxnSpPr>
        <p:spPr bwMode="gray">
          <a:xfrm rot="5400000">
            <a:off x="1892300" y="2325688"/>
            <a:ext cx="203200" cy="393700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96" name="AutoShape 21"/>
          <p:cNvCxnSpPr>
            <a:cxnSpLocks noChangeShapeType="1"/>
            <a:stCxn id="27654" idx="3"/>
            <a:endCxn id="24591" idx="0"/>
          </p:cNvCxnSpPr>
          <p:nvPr/>
        </p:nvCxnSpPr>
        <p:spPr bwMode="gray">
          <a:xfrm rot="5400000">
            <a:off x="2609850" y="2609851"/>
            <a:ext cx="312737" cy="696912"/>
          </a:xfrm>
          <a:prstGeom prst="bentConnector3">
            <a:avLst>
              <a:gd name="adj1" fmla="val 4977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97" name="AutoShape 22"/>
          <p:cNvCxnSpPr>
            <a:cxnSpLocks noChangeShapeType="1"/>
            <a:stCxn id="27655" idx="3"/>
            <a:endCxn id="24592" idx="0"/>
          </p:cNvCxnSpPr>
          <p:nvPr/>
        </p:nvCxnSpPr>
        <p:spPr bwMode="gray">
          <a:xfrm rot="5400000">
            <a:off x="3530600" y="3065463"/>
            <a:ext cx="446088" cy="785812"/>
          </a:xfrm>
          <a:prstGeom prst="bentConnector3">
            <a:avLst>
              <a:gd name="adj1" fmla="val 49838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98" name="AutoShape 23"/>
          <p:cNvCxnSpPr>
            <a:cxnSpLocks noChangeShapeType="1"/>
            <a:stCxn id="27657" idx="3"/>
            <a:endCxn id="24593" idx="0"/>
          </p:cNvCxnSpPr>
          <p:nvPr/>
        </p:nvCxnSpPr>
        <p:spPr bwMode="gray">
          <a:xfrm rot="5400000">
            <a:off x="4705350" y="3605213"/>
            <a:ext cx="509588" cy="7731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99" name="AutoShape 24"/>
          <p:cNvCxnSpPr>
            <a:cxnSpLocks noChangeShapeType="1"/>
            <a:stCxn id="27656" idx="3"/>
            <a:endCxn id="24594" idx="0"/>
          </p:cNvCxnSpPr>
          <p:nvPr/>
        </p:nvCxnSpPr>
        <p:spPr bwMode="gray">
          <a:xfrm rot="5400000">
            <a:off x="5748337" y="4030663"/>
            <a:ext cx="633413" cy="1106488"/>
          </a:xfrm>
          <a:prstGeom prst="bentConnector3">
            <a:avLst>
              <a:gd name="adj1" fmla="val 49889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673" name="AutoShape 25"/>
          <p:cNvSpPr>
            <a:spLocks noChangeArrowheads="1"/>
          </p:cNvSpPr>
          <p:nvPr/>
        </p:nvSpPr>
        <p:spPr bwMode="gray">
          <a:xfrm>
            <a:off x="6335713" y="1976438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4" name="AutoShape 26"/>
          <p:cNvSpPr>
            <a:spLocks noChangeArrowheads="1"/>
          </p:cNvSpPr>
          <p:nvPr/>
        </p:nvSpPr>
        <p:spPr bwMode="gray">
          <a:xfrm>
            <a:off x="5124450" y="1974850"/>
            <a:ext cx="442913" cy="1433513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5" name="AutoShape 27"/>
          <p:cNvSpPr>
            <a:spLocks noChangeArrowheads="1"/>
          </p:cNvSpPr>
          <p:nvPr/>
        </p:nvSpPr>
        <p:spPr bwMode="gray">
          <a:xfrm>
            <a:off x="3967163" y="1971675"/>
            <a:ext cx="358775" cy="1049338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6" name="AutoShape 28"/>
          <p:cNvSpPr>
            <a:spLocks noChangeArrowheads="1"/>
          </p:cNvSpPr>
          <p:nvPr/>
        </p:nvSpPr>
        <p:spPr bwMode="gray">
          <a:xfrm>
            <a:off x="2982913" y="1978025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7" name="AutoShape 29"/>
          <p:cNvSpPr>
            <a:spLocks noChangeArrowheads="1"/>
          </p:cNvSpPr>
          <p:nvPr/>
        </p:nvSpPr>
        <p:spPr bwMode="gray">
          <a:xfrm>
            <a:off x="2076450" y="1979613"/>
            <a:ext cx="227013" cy="358775"/>
          </a:xfrm>
          <a:prstGeom prst="can">
            <a:avLst>
              <a:gd name="adj" fmla="val 2683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auto">
          <a:xfrm>
            <a:off x="1371600" y="5638800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Char char="v"/>
              <a:defRPr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 ThemeGallery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gray">
          <a:xfrm>
            <a:off x="533400" y="5518150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19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gray">
          <a:xfrm rot="16200000" flipV="1">
            <a:off x="1533525" y="5278438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gray">
          <a:xfrm rot="16200000" flipV="1">
            <a:off x="736600" y="5097463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gray">
          <a:xfrm>
            <a:off x="1025525" y="5808663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2004</a:t>
            </a:r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742950" y="1692275"/>
            <a:ext cx="7381875" cy="1533525"/>
            <a:chOff x="912" y="960"/>
            <a:chExt cx="4258" cy="700"/>
          </a:xfrm>
        </p:grpSpPr>
        <p:sp>
          <p:nvSpPr>
            <p:cNvPr id="25636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637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>
              <a:noFill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5608" name="Group 10"/>
          <p:cNvGrpSpPr>
            <a:grpSpLocks/>
          </p:cNvGrpSpPr>
          <p:nvPr/>
        </p:nvGrpSpPr>
        <p:grpSpPr bwMode="auto">
          <a:xfrm>
            <a:off x="1090613" y="1822450"/>
            <a:ext cx="1238250" cy="1265238"/>
            <a:chOff x="1851" y="624"/>
            <a:chExt cx="812" cy="830"/>
          </a:xfrm>
        </p:grpSpPr>
        <p:sp>
          <p:nvSpPr>
            <p:cNvPr id="25634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5635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9" name="Rectangle 13"/>
          <p:cNvSpPr>
            <a:spLocks noChangeArrowheads="1"/>
          </p:cNvSpPr>
          <p:nvPr/>
        </p:nvSpPr>
        <p:spPr bwMode="gray">
          <a:xfrm>
            <a:off x="1357313" y="23114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25610" name="AutoShape 14"/>
          <p:cNvSpPr>
            <a:spLocks noChangeArrowheads="1"/>
          </p:cNvSpPr>
          <p:nvPr/>
        </p:nvSpPr>
        <p:spPr bwMode="gray">
          <a:xfrm>
            <a:off x="2590800" y="2295525"/>
            <a:ext cx="696913" cy="442913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737373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5611" name="Group 15"/>
          <p:cNvGrpSpPr>
            <a:grpSpLocks/>
          </p:cNvGrpSpPr>
          <p:nvPr/>
        </p:nvGrpSpPr>
        <p:grpSpPr bwMode="auto">
          <a:xfrm>
            <a:off x="3898900" y="1751013"/>
            <a:ext cx="1238250" cy="1265237"/>
            <a:chOff x="1851" y="624"/>
            <a:chExt cx="812" cy="830"/>
          </a:xfrm>
        </p:grpSpPr>
        <p:sp>
          <p:nvSpPr>
            <p:cNvPr id="25632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2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5633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12" name="Rectangle 18"/>
          <p:cNvSpPr>
            <a:spLocks noChangeArrowheads="1"/>
          </p:cNvSpPr>
          <p:nvPr/>
        </p:nvSpPr>
        <p:spPr bwMode="gray">
          <a:xfrm>
            <a:off x="4164013" y="22415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25613" name="AutoShape 19"/>
          <p:cNvSpPr>
            <a:spLocks noChangeArrowheads="1"/>
          </p:cNvSpPr>
          <p:nvPr/>
        </p:nvSpPr>
        <p:spPr bwMode="gray">
          <a:xfrm>
            <a:off x="5251450" y="2135188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737373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5614" name="Group 20"/>
          <p:cNvGrpSpPr>
            <a:grpSpLocks/>
          </p:cNvGrpSpPr>
          <p:nvPr/>
        </p:nvGrpSpPr>
        <p:grpSpPr bwMode="auto">
          <a:xfrm>
            <a:off x="6330950" y="1751013"/>
            <a:ext cx="1236663" cy="1265237"/>
            <a:chOff x="1851" y="624"/>
            <a:chExt cx="812" cy="830"/>
          </a:xfrm>
        </p:grpSpPr>
        <p:sp>
          <p:nvSpPr>
            <p:cNvPr id="25630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hlink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pic>
          <p:nvPicPr>
            <p:cNvPr id="25631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15" name="Rectangle 23"/>
          <p:cNvSpPr>
            <a:spLocks noChangeArrowheads="1"/>
          </p:cNvSpPr>
          <p:nvPr/>
        </p:nvSpPr>
        <p:spPr bwMode="gray">
          <a:xfrm>
            <a:off x="6594475" y="224155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8F8F8"/>
                </a:solidFill>
                <a:ea typeface="宋体" panose="02010600030101010101" pitchFamily="2" charset="-122"/>
              </a:rPr>
              <a:t>Text</a:t>
            </a:r>
          </a:p>
        </p:txBody>
      </p:sp>
      <p:sp>
        <p:nvSpPr>
          <p:cNvPr id="25616" name="AutoShape 24"/>
          <p:cNvSpPr>
            <a:spLocks noChangeArrowheads="1"/>
          </p:cNvSpPr>
          <p:nvPr/>
        </p:nvSpPr>
        <p:spPr bwMode="gray">
          <a:xfrm>
            <a:off x="3433763" y="5518150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19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97" name="AutoShape 25"/>
          <p:cNvSpPr>
            <a:spLocks noChangeArrowheads="1"/>
          </p:cNvSpPr>
          <p:nvPr/>
        </p:nvSpPr>
        <p:spPr bwMode="gray">
          <a:xfrm rot="16200000" flipV="1">
            <a:off x="4256088" y="5097463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98" name="AutoShape 26"/>
          <p:cNvSpPr>
            <a:spLocks noChangeArrowheads="1"/>
          </p:cNvSpPr>
          <p:nvPr/>
        </p:nvSpPr>
        <p:spPr bwMode="gray">
          <a:xfrm rot="16200000" flipV="1">
            <a:off x="3377407" y="4849019"/>
            <a:ext cx="142716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19" name="AutoShape 27"/>
          <p:cNvSpPr>
            <a:spLocks noChangeArrowheads="1"/>
          </p:cNvSpPr>
          <p:nvPr/>
        </p:nvSpPr>
        <p:spPr bwMode="gray">
          <a:xfrm>
            <a:off x="6045200" y="5518150"/>
            <a:ext cx="1884363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19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700" name="AutoShape 28"/>
          <p:cNvSpPr>
            <a:spLocks noChangeArrowheads="1"/>
          </p:cNvSpPr>
          <p:nvPr/>
        </p:nvSpPr>
        <p:spPr bwMode="gray">
          <a:xfrm rot="16200000" flipV="1">
            <a:off x="6386512" y="4625976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701" name="AutoShape 29"/>
          <p:cNvSpPr>
            <a:spLocks noChangeArrowheads="1"/>
          </p:cNvSpPr>
          <p:nvPr/>
        </p:nvSpPr>
        <p:spPr bwMode="gray">
          <a:xfrm rot="16200000" flipV="1">
            <a:off x="5594350" y="4445000"/>
            <a:ext cx="2214563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22" name="Text Box 30"/>
          <p:cNvSpPr txBox="1">
            <a:spLocks noChangeArrowheads="1"/>
          </p:cNvSpPr>
          <p:nvPr/>
        </p:nvSpPr>
        <p:spPr bwMode="gray">
          <a:xfrm>
            <a:off x="3940175" y="5808663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25623" name="Text Box 31"/>
          <p:cNvSpPr txBox="1">
            <a:spLocks noChangeArrowheads="1"/>
          </p:cNvSpPr>
          <p:nvPr/>
        </p:nvSpPr>
        <p:spPr bwMode="gray">
          <a:xfrm>
            <a:off x="6573838" y="5808663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FFFFF"/>
                </a:solidFill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25624" name="Text Box 32"/>
          <p:cNvSpPr txBox="1">
            <a:spLocks noChangeArrowheads="1"/>
          </p:cNvSpPr>
          <p:nvPr/>
        </p:nvSpPr>
        <p:spPr bwMode="gray">
          <a:xfrm>
            <a:off x="1403350" y="4514850"/>
            <a:ext cx="16637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5" name="Text Box 33"/>
          <p:cNvSpPr txBox="1">
            <a:spLocks noChangeArrowheads="1"/>
          </p:cNvSpPr>
          <p:nvPr/>
        </p:nvSpPr>
        <p:spPr bwMode="gray">
          <a:xfrm>
            <a:off x="2043113" y="4972050"/>
            <a:ext cx="1557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6" name="Text Box 34"/>
          <p:cNvSpPr txBox="1">
            <a:spLocks noChangeArrowheads="1"/>
          </p:cNvSpPr>
          <p:nvPr/>
        </p:nvSpPr>
        <p:spPr bwMode="gray">
          <a:xfrm>
            <a:off x="4356100" y="4327525"/>
            <a:ext cx="1530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7" name="Text Box 35"/>
          <p:cNvSpPr txBox="1">
            <a:spLocks noChangeArrowheads="1"/>
          </p:cNvSpPr>
          <p:nvPr/>
        </p:nvSpPr>
        <p:spPr bwMode="gray">
          <a:xfrm>
            <a:off x="4938713" y="4835525"/>
            <a:ext cx="1481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8" name="Text Box 36"/>
          <p:cNvSpPr txBox="1">
            <a:spLocks noChangeArrowheads="1"/>
          </p:cNvSpPr>
          <p:nvPr/>
        </p:nvSpPr>
        <p:spPr bwMode="gray">
          <a:xfrm>
            <a:off x="6938963" y="3448050"/>
            <a:ext cx="1614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5629" name="Text Box 37"/>
          <p:cNvSpPr txBox="1">
            <a:spLocks noChangeArrowheads="1"/>
          </p:cNvSpPr>
          <p:nvPr/>
        </p:nvSpPr>
        <p:spPr bwMode="gray">
          <a:xfrm>
            <a:off x="7540625" y="3892550"/>
            <a:ext cx="15462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</a:rPr>
              <a:t>Text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gray">
          <a:xfrm>
            <a:off x="565150" y="2654300"/>
            <a:ext cx="7740650" cy="6191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554038" y="2654300"/>
            <a:ext cx="2054225" cy="619125"/>
            <a:chOff x="404" y="1980"/>
            <a:chExt cx="1294" cy="298"/>
          </a:xfrm>
        </p:grpSpPr>
        <p:sp>
          <p:nvSpPr>
            <p:cNvPr id="26651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2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629" name="Text Box 7"/>
          <p:cNvSpPr txBox="1">
            <a:spLocks noChangeArrowheads="1"/>
          </p:cNvSpPr>
          <p:nvPr/>
        </p:nvSpPr>
        <p:spPr bwMode="black">
          <a:xfrm>
            <a:off x="2468563" y="27860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gray">
          <a:xfrm>
            <a:off x="576263" y="2760663"/>
            <a:ext cx="1836737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gray">
          <a:xfrm>
            <a:off x="4040188" y="28209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rgbClr val="FEFFFF"/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black">
          <a:xfrm>
            <a:off x="4419600" y="27860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gray">
          <a:xfrm>
            <a:off x="6069013" y="28209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rgbClr val="FEFFFF"/>
          </a:soli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4" name="Text Box 12"/>
          <p:cNvSpPr txBox="1">
            <a:spLocks noChangeArrowheads="1"/>
          </p:cNvSpPr>
          <p:nvPr/>
        </p:nvSpPr>
        <p:spPr bwMode="black">
          <a:xfrm>
            <a:off x="6407150" y="2786063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26635" name="AutoShape 13"/>
          <p:cNvSpPr>
            <a:spLocks noChangeArrowheads="1"/>
          </p:cNvSpPr>
          <p:nvPr/>
        </p:nvSpPr>
        <p:spPr bwMode="gray">
          <a:xfrm>
            <a:off x="850900" y="3403600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6" name="AutoShape 14"/>
          <p:cNvSpPr>
            <a:spLocks noChangeArrowheads="1"/>
          </p:cNvSpPr>
          <p:nvPr/>
        </p:nvSpPr>
        <p:spPr bwMode="gray">
          <a:xfrm>
            <a:off x="2832100" y="34036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effectLst/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7" name="AutoShape 15"/>
          <p:cNvSpPr>
            <a:spLocks noChangeArrowheads="1"/>
          </p:cNvSpPr>
          <p:nvPr/>
        </p:nvSpPr>
        <p:spPr bwMode="gray">
          <a:xfrm>
            <a:off x="4822825" y="34036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effectLst/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8" name="AutoShape 16"/>
          <p:cNvSpPr>
            <a:spLocks noChangeArrowheads="1"/>
          </p:cNvSpPr>
          <p:nvPr/>
        </p:nvSpPr>
        <p:spPr bwMode="gray">
          <a:xfrm>
            <a:off x="6765925" y="34036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effectLst/>
          <a:scene3d>
            <a:camera prst="legacyPerspectiveBottom">
              <a:rot lat="20999997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26639" name="AutoShape 17"/>
          <p:cNvCxnSpPr>
            <a:cxnSpLocks noChangeShapeType="1"/>
            <a:stCxn id="26635" idx="3"/>
            <a:endCxn id="26636" idx="1"/>
          </p:cNvCxnSpPr>
          <p:nvPr/>
        </p:nvCxnSpPr>
        <p:spPr bwMode="gray">
          <a:xfrm>
            <a:off x="1965325" y="396081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0" name="AutoShape 18"/>
          <p:cNvCxnSpPr>
            <a:cxnSpLocks noChangeShapeType="1"/>
            <a:stCxn id="26636" idx="3"/>
            <a:endCxn id="26637" idx="1"/>
          </p:cNvCxnSpPr>
          <p:nvPr/>
        </p:nvCxnSpPr>
        <p:spPr bwMode="gray">
          <a:xfrm>
            <a:off x="3946525" y="396081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641" name="AutoShape 19"/>
          <p:cNvCxnSpPr>
            <a:cxnSpLocks noChangeShapeType="1"/>
            <a:stCxn id="26637" idx="3"/>
            <a:endCxn id="26638" idx="1"/>
          </p:cNvCxnSpPr>
          <p:nvPr/>
        </p:nvCxnSpPr>
        <p:spPr bwMode="gray">
          <a:xfrm>
            <a:off x="5937250" y="396081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642" name="Text Box 20"/>
          <p:cNvSpPr txBox="1">
            <a:spLocks noChangeArrowheads="1"/>
          </p:cNvSpPr>
          <p:nvPr/>
        </p:nvSpPr>
        <p:spPr bwMode="gray">
          <a:xfrm>
            <a:off x="954088" y="37290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2003</a:t>
            </a:r>
          </a:p>
        </p:txBody>
      </p:sp>
      <p:sp>
        <p:nvSpPr>
          <p:cNvPr id="26643" name="Text Box 21"/>
          <p:cNvSpPr txBox="1">
            <a:spLocks noChangeArrowheads="1"/>
          </p:cNvSpPr>
          <p:nvPr/>
        </p:nvSpPr>
        <p:spPr bwMode="gray">
          <a:xfrm>
            <a:off x="2943225" y="37290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2004</a:t>
            </a:r>
          </a:p>
        </p:txBody>
      </p:sp>
      <p:sp>
        <p:nvSpPr>
          <p:cNvPr id="26644" name="Text Box 22"/>
          <p:cNvSpPr txBox="1">
            <a:spLocks noChangeArrowheads="1"/>
          </p:cNvSpPr>
          <p:nvPr/>
        </p:nvSpPr>
        <p:spPr bwMode="gray">
          <a:xfrm>
            <a:off x="4953000" y="37290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26645" name="Text Box 23"/>
          <p:cNvSpPr txBox="1">
            <a:spLocks noChangeArrowheads="1"/>
          </p:cNvSpPr>
          <p:nvPr/>
        </p:nvSpPr>
        <p:spPr bwMode="gray">
          <a:xfrm>
            <a:off x="6905625" y="3729038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26646" name="Text Box 24"/>
          <p:cNvSpPr txBox="1">
            <a:spLocks noChangeArrowheads="1"/>
          </p:cNvSpPr>
          <p:nvPr/>
        </p:nvSpPr>
        <p:spPr bwMode="gray">
          <a:xfrm>
            <a:off x="596900" y="46085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47" name="Text Box 25"/>
          <p:cNvSpPr txBox="1">
            <a:spLocks noChangeArrowheads="1"/>
          </p:cNvSpPr>
          <p:nvPr/>
        </p:nvSpPr>
        <p:spPr bwMode="gray">
          <a:xfrm>
            <a:off x="2540000" y="46085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48" name="Text Box 26"/>
          <p:cNvSpPr txBox="1">
            <a:spLocks noChangeArrowheads="1"/>
          </p:cNvSpPr>
          <p:nvPr/>
        </p:nvSpPr>
        <p:spPr bwMode="gray">
          <a:xfrm>
            <a:off x="4554538" y="4608513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6649" name="Text Box 27"/>
          <p:cNvSpPr txBox="1">
            <a:spLocks noChangeArrowheads="1"/>
          </p:cNvSpPr>
          <p:nvPr/>
        </p:nvSpPr>
        <p:spPr bwMode="gray">
          <a:xfrm>
            <a:off x="6502400" y="4608513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 Description of the contents</a:t>
            </a:r>
          </a:p>
        </p:txBody>
      </p:sp>
      <p:sp>
        <p:nvSpPr>
          <p:cNvPr id="29724" name="Rectangle 28"/>
          <p:cNvSpPr>
            <a:spLocks noChangeArrowheads="1"/>
          </p:cNvSpPr>
          <p:nvPr/>
        </p:nvSpPr>
        <p:spPr bwMode="gray">
          <a:xfrm>
            <a:off x="504825" y="1676400"/>
            <a:ext cx="63531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Clr>
                <a:srgbClr val="D7181F"/>
              </a:buClr>
              <a:buFont typeface="Wingdings" pitchFamily="2" charset="2"/>
              <a:buChar char="v"/>
              <a:defRPr/>
            </a:pPr>
            <a:r>
              <a:rPr lang="en-US" altLang="zh-CN" sz="1600" b="1">
                <a:ea typeface="宋体" pitchFamily="2" charset="-122"/>
              </a:rPr>
              <a:t>  ThemeGallery  </a:t>
            </a:r>
            <a:r>
              <a:rPr lang="en-US" altLang="zh-CN" sz="1600">
                <a:ea typeface="宋体" pitchFamily="2" charset="-122"/>
              </a:rPr>
              <a:t>is a Design Digital Content &amp; Contents mall</a:t>
            </a: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1600">
                <a:ea typeface="宋体" pitchFamily="2" charset="-122"/>
              </a:rPr>
              <a:t>   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gray">
          <a:xfrm flipV="1">
            <a:off x="0" y="-1752600"/>
            <a:ext cx="9144000" cy="6248400"/>
          </a:xfrm>
          <a:custGeom>
            <a:avLst/>
            <a:gdLst>
              <a:gd name="T0" fmla="*/ 4572000 w 21600"/>
              <a:gd name="T1" fmla="*/ 0 h 21600"/>
              <a:gd name="T2" fmla="*/ 1648883 w 21600"/>
              <a:gd name="T3" fmla="*/ 1448703 h 21600"/>
              <a:gd name="T4" fmla="*/ 4572000 w 21600"/>
              <a:gd name="T5" fmla="*/ 1034457 h 21600"/>
              <a:gd name="T6" fmla="*/ 7495117 w 21600"/>
              <a:gd name="T7" fmla="*/ 14487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1183 w 21600"/>
              <a:gd name="T13" fmla="*/ 0 h 21600"/>
              <a:gd name="T14" fmla="*/ 20417 w 21600"/>
              <a:gd name="T15" fmla="*/ 75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265" y="6157"/>
                </a:moveTo>
                <a:cubicBezTo>
                  <a:pt x="6637" y="4521"/>
                  <a:pt x="8664" y="3575"/>
                  <a:pt x="10800" y="3576"/>
                </a:cubicBezTo>
                <a:cubicBezTo>
                  <a:pt x="12935" y="3576"/>
                  <a:pt x="14962" y="4521"/>
                  <a:pt x="16334" y="6157"/>
                </a:cubicBezTo>
                <a:lnTo>
                  <a:pt x="19074" y="3859"/>
                </a:lnTo>
                <a:cubicBezTo>
                  <a:pt x="17022" y="1412"/>
                  <a:pt x="13992" y="-1"/>
                  <a:pt x="10799" y="0"/>
                </a:cubicBezTo>
                <a:cubicBezTo>
                  <a:pt x="7607" y="0"/>
                  <a:pt x="4577" y="1412"/>
                  <a:pt x="2525" y="3859"/>
                </a:cubicBezTo>
                <a:lnTo>
                  <a:pt x="5265" y="6157"/>
                </a:lnTo>
                <a:close/>
              </a:path>
            </a:pathLst>
          </a:custGeom>
          <a:gradFill rotWithShape="1">
            <a:gsLst>
              <a:gs pos="0">
                <a:srgbClr val="006699"/>
              </a:gs>
              <a:gs pos="100000">
                <a:srgbClr val="BDCBDB"/>
              </a:gs>
            </a:gsLst>
            <a:lin ang="0" scaled="1"/>
          </a:gradFill>
          <a:ln w="9525">
            <a:round/>
            <a:headEnd/>
            <a:tailEnd/>
          </a:ln>
          <a:effectLst/>
          <a:scene3d>
            <a:camera prst="legacyPerspectiveBottom">
              <a:rot lat="20099998" lon="0" rev="0"/>
            </a:camera>
            <a:lightRig rig="legacyHarsh3" dir="l"/>
          </a:scene3d>
          <a:sp3d extrusionH="2259000" prstMaterial="legacyPlastic">
            <a:bevelT w="13500" h="13500" prst="angle"/>
            <a:bevelB w="13500" h="13500" prst="angle"/>
            <a:extrusionClr>
              <a:srgbClr val="003366"/>
            </a:extrusionClr>
            <a:contourClr>
              <a:srgbClr val="00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7652" name="Freeform 4"/>
          <p:cNvSpPr>
            <a:spLocks/>
          </p:cNvSpPr>
          <p:nvPr/>
        </p:nvSpPr>
        <p:spPr bwMode="gray">
          <a:xfrm>
            <a:off x="692150" y="2933700"/>
            <a:ext cx="7767638" cy="3043238"/>
          </a:xfrm>
          <a:custGeom>
            <a:avLst/>
            <a:gdLst>
              <a:gd name="T0" fmla="*/ 7743825 w 4893"/>
              <a:gd name="T1" fmla="*/ 0 h 1917"/>
              <a:gd name="T2" fmla="*/ 7767638 w 4893"/>
              <a:gd name="T3" fmla="*/ 698500 h 1917"/>
              <a:gd name="T4" fmla="*/ 3916363 w 4893"/>
              <a:gd name="T5" fmla="*/ 3043238 h 1917"/>
              <a:gd name="T6" fmla="*/ 33338 w 4893"/>
              <a:gd name="T7" fmla="*/ 793750 h 1917"/>
              <a:gd name="T8" fmla="*/ 0 w 4893"/>
              <a:gd name="T9" fmla="*/ 3175 h 1917"/>
              <a:gd name="T10" fmla="*/ 3906838 w 4893"/>
              <a:gd name="T11" fmla="*/ 1058863 h 1917"/>
              <a:gd name="T12" fmla="*/ 7743825 w 4893"/>
              <a:gd name="T13" fmla="*/ 0 h 19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  <a:gradFill rotWithShape="1">
            <a:gsLst>
              <a:gs pos="0">
                <a:srgbClr val="0D2D47"/>
              </a:gs>
              <a:gs pos="50000">
                <a:srgbClr val="0F5C83"/>
              </a:gs>
              <a:gs pos="100000">
                <a:srgbClr val="0D2D47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gray">
          <a:xfrm flipH="1">
            <a:off x="2216150" y="490061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gray">
          <a:xfrm>
            <a:off x="5970588" y="491648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gray">
          <a:xfrm flipH="1">
            <a:off x="666750" y="4556125"/>
            <a:ext cx="1143000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gray">
          <a:xfrm>
            <a:off x="7362825" y="4551363"/>
            <a:ext cx="1103313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gray">
          <a:xfrm>
            <a:off x="2732088" y="4313238"/>
            <a:ext cx="3668712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FEFFFF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gray">
          <a:xfrm flipH="1">
            <a:off x="2227263" y="2911475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gray">
          <a:xfrm>
            <a:off x="5981700" y="2927350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gray">
          <a:xfrm>
            <a:off x="4575175" y="3109913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Freeform 13"/>
          <p:cNvSpPr>
            <a:spLocks/>
          </p:cNvSpPr>
          <p:nvPr/>
        </p:nvSpPr>
        <p:spPr bwMode="gray">
          <a:xfrm>
            <a:off x="685800" y="2916238"/>
            <a:ext cx="7743825" cy="1036637"/>
          </a:xfrm>
          <a:custGeom>
            <a:avLst/>
            <a:gdLst>
              <a:gd name="T0" fmla="*/ 0 w 4878"/>
              <a:gd name="T1" fmla="*/ 0 h 653"/>
              <a:gd name="T2" fmla="*/ 3878263 w 4878"/>
              <a:gd name="T3" fmla="*/ 1030287 h 653"/>
              <a:gd name="T4" fmla="*/ 7743825 w 4878"/>
              <a:gd name="T5" fmla="*/ 26987 h 6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 cmpd="sng">
            <a:solidFill>
              <a:srgbClr val="FFFFFF">
                <a:alpha val="7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gray">
          <a:xfrm flipH="1">
            <a:off x="2216150" y="4841875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gray">
          <a:xfrm>
            <a:off x="5970588" y="4857750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gray">
          <a:xfrm flipH="1">
            <a:off x="666750" y="4497388"/>
            <a:ext cx="1143000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gray">
          <a:xfrm>
            <a:off x="7362825" y="4492625"/>
            <a:ext cx="1103313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gray">
          <a:xfrm>
            <a:off x="4575175" y="3051175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67" name="Group 19"/>
          <p:cNvGrpSpPr>
            <a:grpSpLocks/>
          </p:cNvGrpSpPr>
          <p:nvPr/>
        </p:nvGrpSpPr>
        <p:grpSpPr bwMode="auto">
          <a:xfrm>
            <a:off x="1219200" y="1709738"/>
            <a:ext cx="1295400" cy="1371600"/>
            <a:chOff x="192" y="1917"/>
            <a:chExt cx="1042" cy="1102"/>
          </a:xfrm>
        </p:grpSpPr>
        <p:grpSp>
          <p:nvGrpSpPr>
            <p:cNvPr id="27696" name="Group 2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27698" name="Picture 2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99" name="Picture 2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3" name="Oval 2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7697" name="Picture 2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68" name="Group 25"/>
          <p:cNvGrpSpPr>
            <a:grpSpLocks/>
          </p:cNvGrpSpPr>
          <p:nvPr/>
        </p:nvGrpSpPr>
        <p:grpSpPr bwMode="auto">
          <a:xfrm>
            <a:off x="6545263" y="1709738"/>
            <a:ext cx="1295400" cy="1371600"/>
            <a:chOff x="192" y="1917"/>
            <a:chExt cx="1042" cy="1102"/>
          </a:xfrm>
        </p:grpSpPr>
        <p:grpSp>
          <p:nvGrpSpPr>
            <p:cNvPr id="27689" name="Group 26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27691" name="Picture 27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92" name="Picture 2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9" name="Oval 2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7690" name="Picture 30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69" name="Rectangle 31"/>
          <p:cNvSpPr>
            <a:spLocks noChangeArrowheads="1"/>
          </p:cNvSpPr>
          <p:nvPr/>
        </p:nvSpPr>
        <p:spPr bwMode="gray">
          <a:xfrm>
            <a:off x="1214438" y="2122488"/>
            <a:ext cx="1285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7670" name="Rectangle 32"/>
          <p:cNvSpPr>
            <a:spLocks noChangeArrowheads="1"/>
          </p:cNvSpPr>
          <p:nvPr/>
        </p:nvSpPr>
        <p:spPr bwMode="gray">
          <a:xfrm>
            <a:off x="6562725" y="2130425"/>
            <a:ext cx="1285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  <a:ea typeface="宋体" panose="02010600030101010101" pitchFamily="2" charset="-122"/>
              </a:rPr>
              <a:t>Contents</a:t>
            </a:r>
          </a:p>
        </p:txBody>
      </p:sp>
      <p:grpSp>
        <p:nvGrpSpPr>
          <p:cNvPr id="27671" name="Group 33"/>
          <p:cNvGrpSpPr>
            <a:grpSpLocks/>
          </p:cNvGrpSpPr>
          <p:nvPr/>
        </p:nvGrpSpPr>
        <p:grpSpPr bwMode="auto">
          <a:xfrm>
            <a:off x="2743200" y="1865313"/>
            <a:ext cx="1654175" cy="1749425"/>
            <a:chOff x="192" y="1917"/>
            <a:chExt cx="1042" cy="1102"/>
          </a:xfrm>
        </p:grpSpPr>
        <p:grpSp>
          <p:nvGrpSpPr>
            <p:cNvPr id="27682" name="Group 34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27684" name="Picture 35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5" name="Picture 36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7" name="Oval 37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7683" name="Picture 3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672" name="Group 39"/>
          <p:cNvGrpSpPr>
            <a:grpSpLocks/>
          </p:cNvGrpSpPr>
          <p:nvPr/>
        </p:nvGrpSpPr>
        <p:grpSpPr bwMode="auto">
          <a:xfrm>
            <a:off x="4638675" y="1865313"/>
            <a:ext cx="1654175" cy="1749425"/>
            <a:chOff x="192" y="1917"/>
            <a:chExt cx="1042" cy="1102"/>
          </a:xfrm>
        </p:grpSpPr>
        <p:grpSp>
          <p:nvGrpSpPr>
            <p:cNvPr id="27675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27677" name="Picture 41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8" name="Picture 42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3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7676" name="Picture 4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73" name="Rectangle 45"/>
          <p:cNvSpPr>
            <a:spLocks noChangeArrowheads="1"/>
          </p:cNvSpPr>
          <p:nvPr/>
        </p:nvSpPr>
        <p:spPr bwMode="gray">
          <a:xfrm>
            <a:off x="2930525" y="2520950"/>
            <a:ext cx="1285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  <a:ea typeface="宋体" panose="02010600030101010101" pitchFamily="2" charset="-122"/>
              </a:rPr>
              <a:t>Contents</a:t>
            </a:r>
          </a:p>
        </p:txBody>
      </p:sp>
      <p:sp>
        <p:nvSpPr>
          <p:cNvPr id="27674" name="Rectangle 46"/>
          <p:cNvSpPr>
            <a:spLocks noChangeArrowheads="1"/>
          </p:cNvSpPr>
          <p:nvPr/>
        </p:nvSpPr>
        <p:spPr bwMode="gray">
          <a:xfrm>
            <a:off x="4827588" y="2470150"/>
            <a:ext cx="1285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80808"/>
                </a:solidFill>
                <a:ea typeface="宋体" panose="02010600030101010101" pitchFamily="2" charset="-122"/>
              </a:rPr>
              <a:t>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gray">
          <a:xfrm>
            <a:off x="828675" y="4503738"/>
            <a:ext cx="7400925" cy="1782762"/>
          </a:xfrm>
          <a:prstGeom prst="rect">
            <a:avLst/>
          </a:prstGeom>
          <a:gradFill rotWithShape="1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Top"/>
            <a:lightRig rig="legacyFlat1" dir="t"/>
          </a:scene3d>
          <a:sp3d extrusionH="121893000" prstMaterial="legacyMatte">
            <a:bevelT w="13500" h="13500" prst="angle"/>
            <a:bevelB w="13500" h="13500" prst="angle"/>
            <a:extrusionClr>
              <a:srgbClr val="FFFFFF"/>
            </a:extrusionClr>
            <a:contourClr>
              <a:srgbClr val="767676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gray">
          <a:xfrm flipH="1">
            <a:off x="866775" y="4562475"/>
            <a:ext cx="2436813" cy="1670050"/>
          </a:xfrm>
          <a:prstGeom prst="rect">
            <a:avLst/>
          </a:prstGeom>
          <a:solidFill>
            <a:schemeClr val="hlink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gray">
          <a:xfrm flipH="1">
            <a:off x="3313113" y="4562475"/>
            <a:ext cx="2436812" cy="1670050"/>
          </a:xfrm>
          <a:prstGeom prst="rect">
            <a:avLst/>
          </a:prstGeom>
          <a:solidFill>
            <a:schemeClr val="accent2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gray">
          <a:xfrm flipH="1">
            <a:off x="5751513" y="4560888"/>
            <a:ext cx="2436812" cy="1670050"/>
          </a:xfrm>
          <a:prstGeom prst="rect">
            <a:avLst/>
          </a:prstGeom>
          <a:solidFill>
            <a:schemeClr val="folHlink">
              <a:alpha val="50195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866775" y="5170488"/>
            <a:ext cx="24320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3313113" y="5170488"/>
            <a:ext cx="24320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gray">
          <a:xfrm>
            <a:off x="5770563" y="5170488"/>
            <a:ext cx="24320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Describe a vision of company or strategic contents.</a:t>
            </a:r>
            <a:endParaRPr lang="en-US" altLang="zh-CN" sz="1600">
              <a:ea typeface="宋体" panose="02010600030101010101" pitchFamily="2" charset="-122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gray">
          <a:xfrm>
            <a:off x="838200" y="4645025"/>
            <a:ext cx="247967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gray">
          <a:xfrm>
            <a:off x="3275013" y="4645025"/>
            <a:ext cx="247967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gray">
          <a:xfrm>
            <a:off x="5694363" y="4645025"/>
            <a:ext cx="2479675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</a:rPr>
              <a:t>Title in here</a:t>
            </a:r>
          </a:p>
        </p:txBody>
      </p:sp>
      <p:pic>
        <p:nvPicPr>
          <p:cNvPr id="28685" name="Picture 13" descr="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667000"/>
            <a:ext cx="13652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6" name="Freeform 14"/>
          <p:cNvSpPr>
            <a:spLocks/>
          </p:cNvSpPr>
          <p:nvPr/>
        </p:nvSpPr>
        <p:spPr bwMode="gray">
          <a:xfrm>
            <a:off x="4572000" y="1562100"/>
            <a:ext cx="1092200" cy="2857500"/>
          </a:xfrm>
          <a:custGeom>
            <a:avLst/>
            <a:gdLst>
              <a:gd name="T0" fmla="*/ 145861 w 1243"/>
              <a:gd name="T1" fmla="*/ 512455 h 3407"/>
              <a:gd name="T2" fmla="*/ 80839 w 1243"/>
              <a:gd name="T3" fmla="*/ 681875 h 3407"/>
              <a:gd name="T4" fmla="*/ 98412 w 1243"/>
              <a:gd name="T5" fmla="*/ 845424 h 3407"/>
              <a:gd name="T6" fmla="*/ 91383 w 1243"/>
              <a:gd name="T7" fmla="*/ 999748 h 3407"/>
              <a:gd name="T8" fmla="*/ 108956 w 1243"/>
              <a:gd name="T9" fmla="*/ 1159942 h 3407"/>
              <a:gd name="T10" fmla="*/ 91383 w 1243"/>
              <a:gd name="T11" fmla="*/ 1304201 h 3407"/>
              <a:gd name="T12" fmla="*/ 77324 w 1243"/>
              <a:gd name="T13" fmla="*/ 1404008 h 3407"/>
              <a:gd name="T14" fmla="*/ 8787 w 1243"/>
              <a:gd name="T15" fmla="*/ 1509686 h 3407"/>
              <a:gd name="T16" fmla="*/ 56236 w 1243"/>
              <a:gd name="T17" fmla="*/ 1662332 h 3407"/>
              <a:gd name="T18" fmla="*/ 152012 w 1243"/>
              <a:gd name="T19" fmla="*/ 1894656 h 3407"/>
              <a:gd name="T20" fmla="*/ 264483 w 1243"/>
              <a:gd name="T21" fmla="*/ 2088399 h 3407"/>
              <a:gd name="T22" fmla="*/ 343564 w 1243"/>
              <a:gd name="T23" fmla="*/ 2244400 h 3407"/>
              <a:gd name="T24" fmla="*/ 304023 w 1243"/>
              <a:gd name="T25" fmla="*/ 2361820 h 3407"/>
              <a:gd name="T26" fmla="*/ 228457 w 1243"/>
              <a:gd name="T27" fmla="*/ 2448207 h 3407"/>
              <a:gd name="T28" fmla="*/ 322476 w 1243"/>
              <a:gd name="T29" fmla="*/ 2483433 h 3407"/>
              <a:gd name="T30" fmla="*/ 261847 w 1243"/>
              <a:gd name="T31" fmla="*/ 2745112 h 3407"/>
              <a:gd name="T32" fmla="*/ 317204 w 1243"/>
              <a:gd name="T33" fmla="*/ 2848274 h 3407"/>
              <a:gd name="T34" fmla="*/ 452521 w 1243"/>
              <a:gd name="T35" fmla="*/ 2633563 h 3407"/>
              <a:gd name="T36" fmla="*/ 554447 w 1243"/>
              <a:gd name="T37" fmla="*/ 2460788 h 3407"/>
              <a:gd name="T38" fmla="*/ 586080 w 1243"/>
              <a:gd name="T39" fmla="*/ 2324078 h 3407"/>
              <a:gd name="T40" fmla="*/ 596624 w 1243"/>
              <a:gd name="T41" fmla="*/ 2214206 h 3407"/>
              <a:gd name="T42" fmla="*/ 617712 w 1243"/>
              <a:gd name="T43" fmla="*/ 2053173 h 3407"/>
              <a:gd name="T44" fmla="*/ 644073 w 1243"/>
              <a:gd name="T45" fmla="*/ 1892978 h 3407"/>
              <a:gd name="T46" fmla="*/ 699430 w 1243"/>
              <a:gd name="T47" fmla="*/ 1695042 h 3407"/>
              <a:gd name="T48" fmla="*/ 665161 w 1243"/>
              <a:gd name="T49" fmla="*/ 1446782 h 3407"/>
              <a:gd name="T50" fmla="*/ 650224 w 1243"/>
              <a:gd name="T51" fmla="*/ 1237942 h 3407"/>
              <a:gd name="T52" fmla="*/ 691522 w 1243"/>
              <a:gd name="T53" fmla="*/ 1073554 h 3407"/>
              <a:gd name="T54" fmla="*/ 739849 w 1243"/>
              <a:gd name="T55" fmla="*/ 1025748 h 3407"/>
              <a:gd name="T56" fmla="*/ 960398 w 1243"/>
              <a:gd name="T57" fmla="*/ 908328 h 3407"/>
              <a:gd name="T58" fmla="*/ 1090443 w 1243"/>
              <a:gd name="T59" fmla="*/ 756520 h 3407"/>
              <a:gd name="T60" fmla="*/ 1055295 w 1243"/>
              <a:gd name="T61" fmla="*/ 603874 h 3407"/>
              <a:gd name="T62" fmla="*/ 927008 w 1243"/>
              <a:gd name="T63" fmla="*/ 477229 h 3407"/>
              <a:gd name="T64" fmla="*/ 949854 w 1243"/>
              <a:gd name="T65" fmla="*/ 289356 h 3407"/>
              <a:gd name="T66" fmla="*/ 877802 w 1243"/>
              <a:gd name="T67" fmla="*/ 208840 h 3407"/>
              <a:gd name="T68" fmla="*/ 814537 w 1243"/>
              <a:gd name="T69" fmla="*/ 431938 h 3407"/>
              <a:gd name="T70" fmla="*/ 760937 w 1243"/>
              <a:gd name="T71" fmla="*/ 578713 h 3407"/>
              <a:gd name="T72" fmla="*/ 731062 w 1243"/>
              <a:gd name="T73" fmla="*/ 586261 h 3407"/>
              <a:gd name="T74" fmla="*/ 576414 w 1243"/>
              <a:gd name="T75" fmla="*/ 537616 h 3407"/>
              <a:gd name="T76" fmla="*/ 468337 w 1243"/>
              <a:gd name="T77" fmla="*/ 457099 h 3407"/>
              <a:gd name="T78" fmla="*/ 522815 w 1243"/>
              <a:gd name="T79" fmla="*/ 364002 h 3407"/>
              <a:gd name="T80" fmla="*/ 520179 w 1243"/>
              <a:gd name="T81" fmla="*/ 313679 h 3407"/>
              <a:gd name="T82" fmla="*/ 538631 w 1243"/>
              <a:gd name="T83" fmla="*/ 289356 h 3407"/>
              <a:gd name="T84" fmla="*/ 526330 w 1243"/>
              <a:gd name="T85" fmla="*/ 226453 h 3407"/>
              <a:gd name="T86" fmla="*/ 542146 w 1243"/>
              <a:gd name="T87" fmla="*/ 193743 h 3407"/>
              <a:gd name="T88" fmla="*/ 505241 w 1243"/>
              <a:gd name="T89" fmla="*/ 122452 h 3407"/>
              <a:gd name="T90" fmla="*/ 483274 w 1243"/>
              <a:gd name="T91" fmla="*/ 82194 h 3407"/>
              <a:gd name="T92" fmla="*/ 365531 w 1243"/>
              <a:gd name="T93" fmla="*/ 9226 h 3407"/>
              <a:gd name="T94" fmla="*/ 224942 w 1243"/>
              <a:gd name="T95" fmla="*/ 10065 h 3407"/>
              <a:gd name="T96" fmla="*/ 117743 w 1243"/>
              <a:gd name="T97" fmla="*/ 62904 h 3407"/>
              <a:gd name="T98" fmla="*/ 98412 w 1243"/>
              <a:gd name="T99" fmla="*/ 105678 h 3407"/>
              <a:gd name="T100" fmla="*/ 74688 w 1243"/>
              <a:gd name="T101" fmla="*/ 167743 h 3407"/>
              <a:gd name="T102" fmla="*/ 50963 w 1243"/>
              <a:gd name="T103" fmla="*/ 225614 h 3407"/>
              <a:gd name="T104" fmla="*/ 74688 w 1243"/>
              <a:gd name="T105" fmla="*/ 266711 h 340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243" h="3407">
                <a:moveTo>
                  <a:pt x="109" y="377"/>
                </a:moveTo>
                <a:lnTo>
                  <a:pt x="128" y="466"/>
                </a:lnTo>
                <a:cubicBezTo>
                  <a:pt x="137" y="505"/>
                  <a:pt x="151" y="571"/>
                  <a:pt x="166" y="611"/>
                </a:cubicBezTo>
                <a:cubicBezTo>
                  <a:pt x="181" y="651"/>
                  <a:pt x="222" y="678"/>
                  <a:pt x="217" y="704"/>
                </a:cubicBezTo>
                <a:lnTo>
                  <a:pt x="133" y="770"/>
                </a:lnTo>
                <a:cubicBezTo>
                  <a:pt x="112" y="788"/>
                  <a:pt x="98" y="794"/>
                  <a:pt x="92" y="813"/>
                </a:cubicBezTo>
                <a:cubicBezTo>
                  <a:pt x="85" y="829"/>
                  <a:pt x="95" y="865"/>
                  <a:pt x="95" y="884"/>
                </a:cubicBezTo>
                <a:cubicBezTo>
                  <a:pt x="95" y="903"/>
                  <a:pt x="88" y="905"/>
                  <a:pt x="91" y="926"/>
                </a:cubicBezTo>
                <a:lnTo>
                  <a:pt x="112" y="1008"/>
                </a:lnTo>
                <a:lnTo>
                  <a:pt x="128" y="1079"/>
                </a:lnTo>
                <a:lnTo>
                  <a:pt x="113" y="1112"/>
                </a:lnTo>
                <a:lnTo>
                  <a:pt x="104" y="1192"/>
                </a:lnTo>
                <a:lnTo>
                  <a:pt x="113" y="1274"/>
                </a:lnTo>
                <a:cubicBezTo>
                  <a:pt x="115" y="1297"/>
                  <a:pt x="111" y="1314"/>
                  <a:pt x="113" y="1332"/>
                </a:cubicBezTo>
                <a:cubicBezTo>
                  <a:pt x="115" y="1351"/>
                  <a:pt x="122" y="1366"/>
                  <a:pt x="124" y="1383"/>
                </a:cubicBezTo>
                <a:cubicBezTo>
                  <a:pt x="126" y="1400"/>
                  <a:pt x="125" y="1418"/>
                  <a:pt x="128" y="1434"/>
                </a:cubicBezTo>
                <a:cubicBezTo>
                  <a:pt x="123" y="1450"/>
                  <a:pt x="99" y="1467"/>
                  <a:pt x="95" y="1487"/>
                </a:cubicBezTo>
                <a:cubicBezTo>
                  <a:pt x="91" y="1507"/>
                  <a:pt x="103" y="1535"/>
                  <a:pt x="104" y="1555"/>
                </a:cubicBezTo>
                <a:lnTo>
                  <a:pt x="95" y="1595"/>
                </a:lnTo>
                <a:lnTo>
                  <a:pt x="85" y="1629"/>
                </a:lnTo>
                <a:lnTo>
                  <a:pt x="88" y="1674"/>
                </a:lnTo>
                <a:cubicBezTo>
                  <a:pt x="86" y="1687"/>
                  <a:pt x="74" y="1696"/>
                  <a:pt x="71" y="1707"/>
                </a:cubicBezTo>
                <a:cubicBezTo>
                  <a:pt x="68" y="1718"/>
                  <a:pt x="79" y="1728"/>
                  <a:pt x="68" y="1743"/>
                </a:cubicBezTo>
                <a:cubicBezTo>
                  <a:pt x="58" y="1758"/>
                  <a:pt x="18" y="1782"/>
                  <a:pt x="10" y="1800"/>
                </a:cubicBezTo>
                <a:cubicBezTo>
                  <a:pt x="0" y="1817"/>
                  <a:pt x="11" y="1822"/>
                  <a:pt x="19" y="1854"/>
                </a:cubicBezTo>
                <a:lnTo>
                  <a:pt x="28" y="1916"/>
                </a:lnTo>
                <a:lnTo>
                  <a:pt x="64" y="1982"/>
                </a:lnTo>
                <a:lnTo>
                  <a:pt x="71" y="2037"/>
                </a:lnTo>
                <a:lnTo>
                  <a:pt x="85" y="2090"/>
                </a:lnTo>
                <a:lnTo>
                  <a:pt x="173" y="2259"/>
                </a:lnTo>
                <a:lnTo>
                  <a:pt x="223" y="2352"/>
                </a:lnTo>
                <a:lnTo>
                  <a:pt x="249" y="2402"/>
                </a:lnTo>
                <a:lnTo>
                  <a:pt x="301" y="2490"/>
                </a:lnTo>
                <a:lnTo>
                  <a:pt x="335" y="2559"/>
                </a:lnTo>
                <a:lnTo>
                  <a:pt x="362" y="2615"/>
                </a:lnTo>
                <a:cubicBezTo>
                  <a:pt x="371" y="2634"/>
                  <a:pt x="385" y="2659"/>
                  <a:pt x="391" y="2676"/>
                </a:cubicBezTo>
                <a:cubicBezTo>
                  <a:pt x="397" y="2693"/>
                  <a:pt x="392" y="2702"/>
                  <a:pt x="401" y="2717"/>
                </a:cubicBezTo>
                <a:lnTo>
                  <a:pt x="443" y="2765"/>
                </a:lnTo>
                <a:lnTo>
                  <a:pt x="346" y="2816"/>
                </a:lnTo>
                <a:lnTo>
                  <a:pt x="262" y="2874"/>
                </a:lnTo>
                <a:cubicBezTo>
                  <a:pt x="248" y="2892"/>
                  <a:pt x="263" y="2915"/>
                  <a:pt x="263" y="2922"/>
                </a:cubicBezTo>
                <a:cubicBezTo>
                  <a:pt x="263" y="2929"/>
                  <a:pt x="254" y="2913"/>
                  <a:pt x="260" y="2919"/>
                </a:cubicBezTo>
                <a:cubicBezTo>
                  <a:pt x="266" y="2932"/>
                  <a:pt x="276" y="2956"/>
                  <a:pt x="298" y="2958"/>
                </a:cubicBezTo>
                <a:lnTo>
                  <a:pt x="386" y="2942"/>
                </a:lnTo>
                <a:lnTo>
                  <a:pt x="367" y="2961"/>
                </a:lnTo>
                <a:lnTo>
                  <a:pt x="341" y="3069"/>
                </a:lnTo>
                <a:lnTo>
                  <a:pt x="370" y="3103"/>
                </a:lnTo>
                <a:lnTo>
                  <a:pt x="298" y="3273"/>
                </a:lnTo>
                <a:lnTo>
                  <a:pt x="268" y="3344"/>
                </a:lnTo>
                <a:cubicBezTo>
                  <a:pt x="266" y="3363"/>
                  <a:pt x="269" y="3380"/>
                  <a:pt x="284" y="3389"/>
                </a:cubicBezTo>
                <a:cubicBezTo>
                  <a:pt x="296" y="3397"/>
                  <a:pt x="335" y="3407"/>
                  <a:pt x="361" y="3396"/>
                </a:cubicBezTo>
                <a:lnTo>
                  <a:pt x="443" y="3321"/>
                </a:lnTo>
                <a:lnTo>
                  <a:pt x="491" y="3249"/>
                </a:lnTo>
                <a:lnTo>
                  <a:pt x="515" y="3140"/>
                </a:lnTo>
                <a:lnTo>
                  <a:pt x="564" y="3103"/>
                </a:lnTo>
                <a:lnTo>
                  <a:pt x="588" y="3055"/>
                </a:lnTo>
                <a:lnTo>
                  <a:pt x="631" y="2934"/>
                </a:lnTo>
                <a:lnTo>
                  <a:pt x="647" y="2831"/>
                </a:lnTo>
                <a:lnTo>
                  <a:pt x="668" y="2811"/>
                </a:lnTo>
                <a:cubicBezTo>
                  <a:pt x="671" y="2801"/>
                  <a:pt x="665" y="2789"/>
                  <a:pt x="667" y="2771"/>
                </a:cubicBezTo>
                <a:cubicBezTo>
                  <a:pt x="669" y="2753"/>
                  <a:pt x="679" y="2716"/>
                  <a:pt x="680" y="2702"/>
                </a:cubicBezTo>
                <a:cubicBezTo>
                  <a:pt x="678" y="2685"/>
                  <a:pt x="670" y="2695"/>
                  <a:pt x="670" y="2685"/>
                </a:cubicBezTo>
                <a:lnTo>
                  <a:pt x="679" y="2640"/>
                </a:lnTo>
                <a:lnTo>
                  <a:pt x="676" y="2589"/>
                </a:lnTo>
                <a:lnTo>
                  <a:pt x="685" y="2499"/>
                </a:lnTo>
                <a:lnTo>
                  <a:pt x="703" y="2448"/>
                </a:lnTo>
                <a:lnTo>
                  <a:pt x="712" y="2400"/>
                </a:lnTo>
                <a:lnTo>
                  <a:pt x="718" y="2331"/>
                </a:lnTo>
                <a:lnTo>
                  <a:pt x="733" y="2257"/>
                </a:lnTo>
                <a:lnTo>
                  <a:pt x="760" y="2133"/>
                </a:lnTo>
                <a:cubicBezTo>
                  <a:pt x="771" y="2106"/>
                  <a:pt x="793" y="2115"/>
                  <a:pt x="799" y="2096"/>
                </a:cubicBezTo>
                <a:cubicBezTo>
                  <a:pt x="805" y="2077"/>
                  <a:pt x="802" y="2051"/>
                  <a:pt x="796" y="2021"/>
                </a:cubicBezTo>
                <a:lnTo>
                  <a:pt x="764" y="1916"/>
                </a:lnTo>
                <a:lnTo>
                  <a:pt x="769" y="1788"/>
                </a:lnTo>
                <a:lnTo>
                  <a:pt x="757" y="1725"/>
                </a:lnTo>
                <a:lnTo>
                  <a:pt x="758" y="1676"/>
                </a:lnTo>
                <a:lnTo>
                  <a:pt x="745" y="1625"/>
                </a:lnTo>
                <a:lnTo>
                  <a:pt x="740" y="1476"/>
                </a:lnTo>
                <a:lnTo>
                  <a:pt x="757" y="1418"/>
                </a:lnTo>
                <a:lnTo>
                  <a:pt x="767" y="1338"/>
                </a:lnTo>
                <a:lnTo>
                  <a:pt x="787" y="1280"/>
                </a:lnTo>
                <a:lnTo>
                  <a:pt x="797" y="1223"/>
                </a:lnTo>
                <a:lnTo>
                  <a:pt x="806" y="1218"/>
                </a:lnTo>
                <a:lnTo>
                  <a:pt x="842" y="1223"/>
                </a:lnTo>
                <a:lnTo>
                  <a:pt x="997" y="1176"/>
                </a:lnTo>
                <a:lnTo>
                  <a:pt x="1070" y="1137"/>
                </a:lnTo>
                <a:lnTo>
                  <a:pt x="1093" y="1083"/>
                </a:lnTo>
                <a:cubicBezTo>
                  <a:pt x="1116" y="1063"/>
                  <a:pt x="1187" y="1039"/>
                  <a:pt x="1207" y="1017"/>
                </a:cubicBezTo>
                <a:cubicBezTo>
                  <a:pt x="1226" y="993"/>
                  <a:pt x="1204" y="970"/>
                  <a:pt x="1210" y="951"/>
                </a:cubicBezTo>
                <a:cubicBezTo>
                  <a:pt x="1216" y="932"/>
                  <a:pt x="1238" y="919"/>
                  <a:pt x="1241" y="902"/>
                </a:cubicBezTo>
                <a:cubicBezTo>
                  <a:pt x="1243" y="881"/>
                  <a:pt x="1230" y="867"/>
                  <a:pt x="1229" y="848"/>
                </a:cubicBezTo>
                <a:cubicBezTo>
                  <a:pt x="1228" y="829"/>
                  <a:pt x="1242" y="810"/>
                  <a:pt x="1237" y="789"/>
                </a:cubicBezTo>
                <a:cubicBezTo>
                  <a:pt x="1234" y="763"/>
                  <a:pt x="1208" y="745"/>
                  <a:pt x="1201" y="720"/>
                </a:cubicBezTo>
                <a:cubicBezTo>
                  <a:pt x="1195" y="689"/>
                  <a:pt x="1208" y="660"/>
                  <a:pt x="1195" y="641"/>
                </a:cubicBezTo>
                <a:cubicBezTo>
                  <a:pt x="1179" y="620"/>
                  <a:pt x="1144" y="620"/>
                  <a:pt x="1121" y="608"/>
                </a:cubicBezTo>
                <a:cubicBezTo>
                  <a:pt x="1098" y="596"/>
                  <a:pt x="1069" y="583"/>
                  <a:pt x="1055" y="569"/>
                </a:cubicBezTo>
                <a:cubicBezTo>
                  <a:pt x="1037" y="556"/>
                  <a:pt x="1038" y="541"/>
                  <a:pt x="1037" y="522"/>
                </a:cubicBezTo>
                <a:cubicBezTo>
                  <a:pt x="1036" y="503"/>
                  <a:pt x="1044" y="481"/>
                  <a:pt x="1051" y="452"/>
                </a:cubicBezTo>
                <a:cubicBezTo>
                  <a:pt x="1058" y="423"/>
                  <a:pt x="1076" y="374"/>
                  <a:pt x="1081" y="345"/>
                </a:cubicBezTo>
                <a:cubicBezTo>
                  <a:pt x="1088" y="304"/>
                  <a:pt x="1087" y="297"/>
                  <a:pt x="1082" y="281"/>
                </a:cubicBezTo>
                <a:cubicBezTo>
                  <a:pt x="1077" y="265"/>
                  <a:pt x="1066" y="251"/>
                  <a:pt x="1052" y="246"/>
                </a:cubicBezTo>
                <a:cubicBezTo>
                  <a:pt x="1040" y="242"/>
                  <a:pt x="1016" y="232"/>
                  <a:pt x="999" y="249"/>
                </a:cubicBezTo>
                <a:cubicBezTo>
                  <a:pt x="983" y="265"/>
                  <a:pt x="963" y="309"/>
                  <a:pt x="953" y="344"/>
                </a:cubicBezTo>
                <a:cubicBezTo>
                  <a:pt x="945" y="376"/>
                  <a:pt x="945" y="434"/>
                  <a:pt x="941" y="462"/>
                </a:cubicBezTo>
                <a:lnTo>
                  <a:pt x="927" y="515"/>
                </a:lnTo>
                <a:lnTo>
                  <a:pt x="907" y="545"/>
                </a:lnTo>
                <a:lnTo>
                  <a:pt x="883" y="626"/>
                </a:lnTo>
                <a:lnTo>
                  <a:pt x="866" y="690"/>
                </a:lnTo>
                <a:lnTo>
                  <a:pt x="869" y="780"/>
                </a:lnTo>
                <a:lnTo>
                  <a:pt x="860" y="782"/>
                </a:lnTo>
                <a:lnTo>
                  <a:pt x="832" y="699"/>
                </a:lnTo>
                <a:lnTo>
                  <a:pt x="794" y="659"/>
                </a:lnTo>
                <a:cubicBezTo>
                  <a:pt x="777" y="648"/>
                  <a:pt x="750" y="636"/>
                  <a:pt x="727" y="633"/>
                </a:cubicBezTo>
                <a:cubicBezTo>
                  <a:pt x="706" y="630"/>
                  <a:pt x="677" y="642"/>
                  <a:pt x="656" y="641"/>
                </a:cubicBezTo>
                <a:cubicBezTo>
                  <a:pt x="634" y="640"/>
                  <a:pt x="610" y="632"/>
                  <a:pt x="602" y="627"/>
                </a:cubicBezTo>
                <a:lnTo>
                  <a:pt x="605" y="609"/>
                </a:lnTo>
                <a:lnTo>
                  <a:pt x="533" y="545"/>
                </a:lnTo>
                <a:cubicBezTo>
                  <a:pt x="524" y="530"/>
                  <a:pt x="544" y="530"/>
                  <a:pt x="550" y="521"/>
                </a:cubicBezTo>
                <a:cubicBezTo>
                  <a:pt x="556" y="512"/>
                  <a:pt x="565" y="503"/>
                  <a:pt x="572" y="489"/>
                </a:cubicBezTo>
                <a:cubicBezTo>
                  <a:pt x="582" y="469"/>
                  <a:pt x="591" y="455"/>
                  <a:pt x="595" y="434"/>
                </a:cubicBezTo>
                <a:cubicBezTo>
                  <a:pt x="597" y="419"/>
                  <a:pt x="596" y="402"/>
                  <a:pt x="593" y="399"/>
                </a:cubicBezTo>
                <a:cubicBezTo>
                  <a:pt x="590" y="396"/>
                  <a:pt x="578" y="393"/>
                  <a:pt x="578" y="389"/>
                </a:cubicBezTo>
                <a:cubicBezTo>
                  <a:pt x="578" y="385"/>
                  <a:pt x="588" y="378"/>
                  <a:pt x="592" y="374"/>
                </a:cubicBezTo>
                <a:lnTo>
                  <a:pt x="604" y="365"/>
                </a:lnTo>
                <a:lnTo>
                  <a:pt x="599" y="342"/>
                </a:lnTo>
                <a:lnTo>
                  <a:pt x="613" y="345"/>
                </a:lnTo>
                <a:lnTo>
                  <a:pt x="602" y="306"/>
                </a:lnTo>
                <a:cubicBezTo>
                  <a:pt x="603" y="298"/>
                  <a:pt x="617" y="300"/>
                  <a:pt x="617" y="294"/>
                </a:cubicBezTo>
                <a:cubicBezTo>
                  <a:pt x="618" y="290"/>
                  <a:pt x="600" y="277"/>
                  <a:pt x="599" y="270"/>
                </a:cubicBezTo>
                <a:lnTo>
                  <a:pt x="622" y="261"/>
                </a:lnTo>
                <a:cubicBezTo>
                  <a:pt x="621" y="252"/>
                  <a:pt x="594" y="221"/>
                  <a:pt x="593" y="216"/>
                </a:cubicBezTo>
                <a:cubicBezTo>
                  <a:pt x="594" y="211"/>
                  <a:pt x="623" y="249"/>
                  <a:pt x="617" y="231"/>
                </a:cubicBezTo>
                <a:cubicBezTo>
                  <a:pt x="611" y="213"/>
                  <a:pt x="599" y="197"/>
                  <a:pt x="595" y="189"/>
                </a:cubicBezTo>
                <a:cubicBezTo>
                  <a:pt x="591" y="182"/>
                  <a:pt x="575" y="164"/>
                  <a:pt x="604" y="177"/>
                </a:cubicBezTo>
                <a:cubicBezTo>
                  <a:pt x="633" y="190"/>
                  <a:pt x="581" y="155"/>
                  <a:pt x="575" y="146"/>
                </a:cubicBezTo>
                <a:cubicBezTo>
                  <a:pt x="569" y="137"/>
                  <a:pt x="565" y="127"/>
                  <a:pt x="566" y="122"/>
                </a:cubicBezTo>
                <a:cubicBezTo>
                  <a:pt x="567" y="117"/>
                  <a:pt x="584" y="121"/>
                  <a:pt x="581" y="117"/>
                </a:cubicBezTo>
                <a:cubicBezTo>
                  <a:pt x="578" y="113"/>
                  <a:pt x="560" y="107"/>
                  <a:pt x="550" y="98"/>
                </a:cubicBezTo>
                <a:cubicBezTo>
                  <a:pt x="540" y="89"/>
                  <a:pt x="537" y="74"/>
                  <a:pt x="523" y="63"/>
                </a:cubicBezTo>
                <a:cubicBezTo>
                  <a:pt x="507" y="48"/>
                  <a:pt x="485" y="40"/>
                  <a:pt x="467" y="31"/>
                </a:cubicBezTo>
                <a:cubicBezTo>
                  <a:pt x="449" y="22"/>
                  <a:pt x="434" y="16"/>
                  <a:pt x="416" y="11"/>
                </a:cubicBezTo>
                <a:cubicBezTo>
                  <a:pt x="398" y="6"/>
                  <a:pt x="378" y="0"/>
                  <a:pt x="359" y="2"/>
                </a:cubicBezTo>
                <a:cubicBezTo>
                  <a:pt x="339" y="5"/>
                  <a:pt x="321" y="19"/>
                  <a:pt x="304" y="21"/>
                </a:cubicBezTo>
                <a:cubicBezTo>
                  <a:pt x="287" y="23"/>
                  <a:pt x="275" y="8"/>
                  <a:pt x="256" y="12"/>
                </a:cubicBezTo>
                <a:cubicBezTo>
                  <a:pt x="239" y="15"/>
                  <a:pt x="208" y="31"/>
                  <a:pt x="190" y="44"/>
                </a:cubicBezTo>
                <a:lnTo>
                  <a:pt x="136" y="87"/>
                </a:lnTo>
                <a:cubicBezTo>
                  <a:pt x="127" y="92"/>
                  <a:pt x="137" y="72"/>
                  <a:pt x="134" y="75"/>
                </a:cubicBezTo>
                <a:cubicBezTo>
                  <a:pt x="132" y="77"/>
                  <a:pt x="125" y="96"/>
                  <a:pt x="121" y="104"/>
                </a:cubicBezTo>
                <a:cubicBezTo>
                  <a:pt x="118" y="105"/>
                  <a:pt x="117" y="80"/>
                  <a:pt x="115" y="84"/>
                </a:cubicBezTo>
                <a:cubicBezTo>
                  <a:pt x="113" y="88"/>
                  <a:pt x="115" y="111"/>
                  <a:pt x="112" y="126"/>
                </a:cubicBezTo>
                <a:cubicBezTo>
                  <a:pt x="109" y="141"/>
                  <a:pt x="100" y="170"/>
                  <a:pt x="94" y="174"/>
                </a:cubicBezTo>
                <a:cubicBezTo>
                  <a:pt x="90" y="187"/>
                  <a:pt x="72" y="133"/>
                  <a:pt x="77" y="152"/>
                </a:cubicBezTo>
                <a:cubicBezTo>
                  <a:pt x="82" y="171"/>
                  <a:pt x="86" y="196"/>
                  <a:pt x="85" y="200"/>
                </a:cubicBezTo>
                <a:cubicBezTo>
                  <a:pt x="84" y="204"/>
                  <a:pt x="73" y="170"/>
                  <a:pt x="70" y="176"/>
                </a:cubicBezTo>
                <a:cubicBezTo>
                  <a:pt x="87" y="212"/>
                  <a:pt x="67" y="215"/>
                  <a:pt x="68" y="237"/>
                </a:cubicBezTo>
                <a:cubicBezTo>
                  <a:pt x="66" y="252"/>
                  <a:pt x="77" y="263"/>
                  <a:pt x="58" y="269"/>
                </a:cubicBezTo>
                <a:cubicBezTo>
                  <a:pt x="39" y="275"/>
                  <a:pt x="77" y="275"/>
                  <a:pt x="77" y="279"/>
                </a:cubicBezTo>
                <a:cubicBezTo>
                  <a:pt x="77" y="283"/>
                  <a:pt x="74" y="297"/>
                  <a:pt x="58" y="294"/>
                </a:cubicBezTo>
                <a:cubicBezTo>
                  <a:pt x="42" y="291"/>
                  <a:pt x="80" y="310"/>
                  <a:pt x="85" y="318"/>
                </a:cubicBezTo>
                <a:cubicBezTo>
                  <a:pt x="90" y="326"/>
                  <a:pt x="85" y="334"/>
                  <a:pt x="89" y="344"/>
                </a:cubicBezTo>
                <a:lnTo>
                  <a:pt x="109" y="377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E0E0E0"/>
              </a:gs>
            </a:gsLst>
            <a:lin ang="5400000" scaled="1"/>
          </a:gradFill>
          <a:ln w="127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8687" name="Picture 15" descr="2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3200400"/>
            <a:ext cx="10953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16" descr="1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75" y="2568575"/>
            <a:ext cx="14700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9" name="Picture 17" descr="2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11488"/>
            <a:ext cx="1608138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33400" y="1524000"/>
            <a:ext cx="333533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gray">
          <a:xfrm>
            <a:off x="381000" y="1739900"/>
            <a:ext cx="42863" cy="3556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Diagram</a:t>
            </a:r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914400" y="2778125"/>
            <a:ext cx="6838950" cy="3365500"/>
            <a:chOff x="664" y="1951"/>
            <a:chExt cx="4308" cy="2120"/>
          </a:xfrm>
        </p:grpSpPr>
        <p:sp>
          <p:nvSpPr>
            <p:cNvPr id="32772" name="Freeform 4"/>
            <p:cNvSpPr>
              <a:spLocks/>
            </p:cNvSpPr>
            <p:nvPr/>
          </p:nvSpPr>
          <p:spPr bwMode="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3" name="Freeform 15"/>
            <p:cNvSpPr>
              <a:spLocks/>
            </p:cNvSpPr>
            <p:nvPr/>
          </p:nvSpPr>
          <p:spPr bwMode="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4" name="Freeform 16"/>
            <p:cNvSpPr>
              <a:spLocks/>
            </p:cNvSpPr>
            <p:nvPr/>
          </p:nvSpPr>
          <p:spPr bwMode="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5" name="Freeform 17"/>
            <p:cNvSpPr>
              <a:spLocks/>
            </p:cNvSpPr>
            <p:nvPr/>
          </p:nvSpPr>
          <p:spPr bwMode="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6" name="Freeform 18"/>
            <p:cNvSpPr>
              <a:spLocks/>
            </p:cNvSpPr>
            <p:nvPr/>
          </p:nvSpPr>
          <p:spPr bwMode="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7" name="Freeform 19"/>
            <p:cNvSpPr>
              <a:spLocks/>
            </p:cNvSpPr>
            <p:nvPr/>
          </p:nvSpPr>
          <p:spPr bwMode="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4" name="Freeform 26"/>
            <p:cNvSpPr>
              <a:spLocks/>
            </p:cNvSpPr>
            <p:nvPr/>
          </p:nvSpPr>
          <p:spPr bwMode="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5" name="Freeform 27"/>
            <p:cNvSpPr>
              <a:spLocks/>
            </p:cNvSpPr>
            <p:nvPr/>
          </p:nvSpPr>
          <p:spPr bwMode="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6" name="Freeform 28"/>
            <p:cNvSpPr>
              <a:spLocks/>
            </p:cNvSpPr>
            <p:nvPr/>
          </p:nvSpPr>
          <p:spPr bwMode="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7" name="Freeform 29"/>
            <p:cNvSpPr>
              <a:spLocks/>
            </p:cNvSpPr>
            <p:nvPr/>
          </p:nvSpPr>
          <p:spPr bwMode="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8" name="Freeform 30"/>
            <p:cNvSpPr>
              <a:spLocks/>
            </p:cNvSpPr>
            <p:nvPr/>
          </p:nvSpPr>
          <p:spPr bwMode="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799" name="Freeform 31"/>
            <p:cNvSpPr>
              <a:spLocks/>
            </p:cNvSpPr>
            <p:nvPr/>
          </p:nvSpPr>
          <p:spPr bwMode="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0" name="Freeform 32"/>
            <p:cNvSpPr>
              <a:spLocks/>
            </p:cNvSpPr>
            <p:nvPr/>
          </p:nvSpPr>
          <p:spPr bwMode="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1" name="Freeform 33"/>
            <p:cNvSpPr>
              <a:spLocks/>
            </p:cNvSpPr>
            <p:nvPr/>
          </p:nvSpPr>
          <p:spPr bwMode="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2" name="Freeform 34"/>
            <p:cNvSpPr>
              <a:spLocks/>
            </p:cNvSpPr>
            <p:nvPr/>
          </p:nvSpPr>
          <p:spPr bwMode="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3" name="Freeform 35"/>
            <p:cNvSpPr>
              <a:spLocks/>
            </p:cNvSpPr>
            <p:nvPr/>
          </p:nvSpPr>
          <p:spPr bwMode="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4" name="Freeform 36"/>
            <p:cNvSpPr>
              <a:spLocks/>
            </p:cNvSpPr>
            <p:nvPr/>
          </p:nvSpPr>
          <p:spPr bwMode="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5" name="Freeform 37"/>
            <p:cNvSpPr>
              <a:spLocks/>
            </p:cNvSpPr>
            <p:nvPr/>
          </p:nvSpPr>
          <p:spPr bwMode="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6" name="Freeform 38"/>
            <p:cNvSpPr>
              <a:spLocks/>
            </p:cNvSpPr>
            <p:nvPr/>
          </p:nvSpPr>
          <p:spPr bwMode="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prstShdw prst="shdw17" dist="25400" dir="5400000">
                <a:srgbClr val="333333">
                  <a:alpha val="50000"/>
                </a:srgbClr>
              </a:prst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7" name="Freeform 39"/>
            <p:cNvSpPr>
              <a:spLocks/>
            </p:cNvSpPr>
            <p:nvPr/>
          </p:nvSpPr>
          <p:spPr bwMode="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8" name="Freeform 40"/>
            <p:cNvSpPr>
              <a:spLocks/>
            </p:cNvSpPr>
            <p:nvPr/>
          </p:nvSpPr>
          <p:spPr bwMode="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9" name="Freeform 41"/>
            <p:cNvSpPr>
              <a:spLocks/>
            </p:cNvSpPr>
            <p:nvPr/>
          </p:nvSpPr>
          <p:spPr bwMode="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0" name="Freeform 42"/>
            <p:cNvSpPr>
              <a:spLocks/>
            </p:cNvSpPr>
            <p:nvPr/>
          </p:nvSpPr>
          <p:spPr bwMode="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1" name="Freeform 43"/>
            <p:cNvSpPr>
              <a:spLocks/>
            </p:cNvSpPr>
            <p:nvPr/>
          </p:nvSpPr>
          <p:spPr bwMode="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2" name="Freeform 44"/>
            <p:cNvSpPr>
              <a:spLocks/>
            </p:cNvSpPr>
            <p:nvPr/>
          </p:nvSpPr>
          <p:spPr bwMode="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3" name="Freeform 45"/>
            <p:cNvSpPr>
              <a:spLocks/>
            </p:cNvSpPr>
            <p:nvPr/>
          </p:nvSpPr>
          <p:spPr bwMode="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4" name="Freeform 46"/>
            <p:cNvSpPr>
              <a:spLocks/>
            </p:cNvSpPr>
            <p:nvPr/>
          </p:nvSpPr>
          <p:spPr bwMode="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5" name="Freeform 47"/>
            <p:cNvSpPr>
              <a:spLocks/>
            </p:cNvSpPr>
            <p:nvPr/>
          </p:nvSpPr>
          <p:spPr bwMode="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6" name="Freeform 48"/>
            <p:cNvSpPr>
              <a:spLocks/>
            </p:cNvSpPr>
            <p:nvPr/>
          </p:nvSpPr>
          <p:spPr bwMode="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7" name="Freeform 49"/>
            <p:cNvSpPr>
              <a:spLocks/>
            </p:cNvSpPr>
            <p:nvPr/>
          </p:nvSpPr>
          <p:spPr bwMode="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8" name="Freeform 50"/>
            <p:cNvSpPr>
              <a:spLocks/>
            </p:cNvSpPr>
            <p:nvPr/>
          </p:nvSpPr>
          <p:spPr bwMode="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19" name="Freeform 51"/>
            <p:cNvSpPr>
              <a:spLocks/>
            </p:cNvSpPr>
            <p:nvPr/>
          </p:nvSpPr>
          <p:spPr bwMode="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0" name="Freeform 52"/>
            <p:cNvSpPr>
              <a:spLocks/>
            </p:cNvSpPr>
            <p:nvPr/>
          </p:nvSpPr>
          <p:spPr bwMode="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1" name="Freeform 53"/>
            <p:cNvSpPr>
              <a:spLocks/>
            </p:cNvSpPr>
            <p:nvPr/>
          </p:nvSpPr>
          <p:spPr bwMode="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2" name="Freeform 54"/>
            <p:cNvSpPr>
              <a:spLocks/>
            </p:cNvSpPr>
            <p:nvPr/>
          </p:nvSpPr>
          <p:spPr bwMode="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3" name="Freeform 55"/>
            <p:cNvSpPr>
              <a:spLocks/>
            </p:cNvSpPr>
            <p:nvPr/>
          </p:nvSpPr>
          <p:spPr bwMode="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4" name="Freeform 56"/>
            <p:cNvSpPr>
              <a:spLocks/>
            </p:cNvSpPr>
            <p:nvPr/>
          </p:nvSpPr>
          <p:spPr bwMode="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5" name="Freeform 57"/>
            <p:cNvSpPr>
              <a:spLocks/>
            </p:cNvSpPr>
            <p:nvPr/>
          </p:nvSpPr>
          <p:spPr bwMode="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6" name="Freeform 58"/>
            <p:cNvSpPr>
              <a:spLocks/>
            </p:cNvSpPr>
            <p:nvPr/>
          </p:nvSpPr>
          <p:spPr bwMode="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7" name="Freeform 59"/>
            <p:cNvSpPr>
              <a:spLocks/>
            </p:cNvSpPr>
            <p:nvPr/>
          </p:nvSpPr>
          <p:spPr bwMode="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8" name="Freeform 60"/>
            <p:cNvSpPr>
              <a:spLocks/>
            </p:cNvSpPr>
            <p:nvPr/>
          </p:nvSpPr>
          <p:spPr bwMode="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29" name="Freeform 61"/>
            <p:cNvSpPr>
              <a:spLocks/>
            </p:cNvSpPr>
            <p:nvPr/>
          </p:nvSpPr>
          <p:spPr bwMode="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0" name="Freeform 62"/>
            <p:cNvSpPr>
              <a:spLocks/>
            </p:cNvSpPr>
            <p:nvPr/>
          </p:nvSpPr>
          <p:spPr bwMode="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1" name="Freeform 63"/>
            <p:cNvSpPr>
              <a:spLocks/>
            </p:cNvSpPr>
            <p:nvPr/>
          </p:nvSpPr>
          <p:spPr bwMode="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2" name="Freeform 64"/>
            <p:cNvSpPr>
              <a:spLocks/>
            </p:cNvSpPr>
            <p:nvPr/>
          </p:nvSpPr>
          <p:spPr bwMode="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3" name="Freeform 65"/>
            <p:cNvSpPr>
              <a:spLocks/>
            </p:cNvSpPr>
            <p:nvPr/>
          </p:nvSpPr>
          <p:spPr bwMode="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4" name="Freeform 66"/>
            <p:cNvSpPr>
              <a:spLocks/>
            </p:cNvSpPr>
            <p:nvPr/>
          </p:nvSpPr>
          <p:spPr bwMode="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5" name="Freeform 67"/>
            <p:cNvSpPr>
              <a:spLocks/>
            </p:cNvSpPr>
            <p:nvPr/>
          </p:nvSpPr>
          <p:spPr bwMode="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6" name="Freeform 68"/>
            <p:cNvSpPr>
              <a:spLocks/>
            </p:cNvSpPr>
            <p:nvPr/>
          </p:nvSpPr>
          <p:spPr bwMode="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7" name="Freeform 69"/>
            <p:cNvSpPr>
              <a:spLocks/>
            </p:cNvSpPr>
            <p:nvPr/>
          </p:nvSpPr>
          <p:spPr bwMode="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8" name="Freeform 70"/>
            <p:cNvSpPr>
              <a:spLocks/>
            </p:cNvSpPr>
            <p:nvPr/>
          </p:nvSpPr>
          <p:spPr bwMode="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39" name="Freeform 71"/>
            <p:cNvSpPr>
              <a:spLocks/>
            </p:cNvSpPr>
            <p:nvPr/>
          </p:nvSpPr>
          <p:spPr bwMode="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0" name="Freeform 72"/>
            <p:cNvSpPr>
              <a:spLocks/>
            </p:cNvSpPr>
            <p:nvPr/>
          </p:nvSpPr>
          <p:spPr bwMode="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1" name="Freeform 73"/>
            <p:cNvSpPr>
              <a:spLocks/>
            </p:cNvSpPr>
            <p:nvPr/>
          </p:nvSpPr>
          <p:spPr bwMode="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2" name="Freeform 74"/>
            <p:cNvSpPr>
              <a:spLocks/>
            </p:cNvSpPr>
            <p:nvPr/>
          </p:nvSpPr>
          <p:spPr bwMode="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3" name="Freeform 75"/>
            <p:cNvSpPr>
              <a:spLocks/>
            </p:cNvSpPr>
            <p:nvPr/>
          </p:nvSpPr>
          <p:spPr bwMode="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4" name="Freeform 76"/>
            <p:cNvSpPr>
              <a:spLocks/>
            </p:cNvSpPr>
            <p:nvPr/>
          </p:nvSpPr>
          <p:spPr bwMode="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5" name="Freeform 77"/>
            <p:cNvSpPr>
              <a:spLocks/>
            </p:cNvSpPr>
            <p:nvPr/>
          </p:nvSpPr>
          <p:spPr bwMode="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6" name="Freeform 78"/>
            <p:cNvSpPr>
              <a:spLocks/>
            </p:cNvSpPr>
            <p:nvPr/>
          </p:nvSpPr>
          <p:spPr bwMode="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7" name="Freeform 79"/>
            <p:cNvSpPr>
              <a:spLocks/>
            </p:cNvSpPr>
            <p:nvPr/>
          </p:nvSpPr>
          <p:spPr bwMode="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8" name="Freeform 80"/>
            <p:cNvSpPr>
              <a:spLocks/>
            </p:cNvSpPr>
            <p:nvPr/>
          </p:nvSpPr>
          <p:spPr bwMode="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49" name="Freeform 81"/>
            <p:cNvSpPr>
              <a:spLocks/>
            </p:cNvSpPr>
            <p:nvPr/>
          </p:nvSpPr>
          <p:spPr bwMode="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0" name="Freeform 82"/>
            <p:cNvSpPr>
              <a:spLocks/>
            </p:cNvSpPr>
            <p:nvPr/>
          </p:nvSpPr>
          <p:spPr bwMode="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1" name="Freeform 83"/>
            <p:cNvSpPr>
              <a:spLocks/>
            </p:cNvSpPr>
            <p:nvPr/>
          </p:nvSpPr>
          <p:spPr bwMode="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2" name="Freeform 84"/>
            <p:cNvSpPr>
              <a:spLocks/>
            </p:cNvSpPr>
            <p:nvPr/>
          </p:nvSpPr>
          <p:spPr bwMode="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3" name="Freeform 85"/>
            <p:cNvSpPr>
              <a:spLocks/>
            </p:cNvSpPr>
            <p:nvPr/>
          </p:nvSpPr>
          <p:spPr bwMode="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4" name="Freeform 86"/>
            <p:cNvSpPr>
              <a:spLocks/>
            </p:cNvSpPr>
            <p:nvPr/>
          </p:nvSpPr>
          <p:spPr bwMode="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5" name="Freeform 87"/>
            <p:cNvSpPr>
              <a:spLocks/>
            </p:cNvSpPr>
            <p:nvPr/>
          </p:nvSpPr>
          <p:spPr bwMode="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6" name="Freeform 88"/>
            <p:cNvSpPr>
              <a:spLocks/>
            </p:cNvSpPr>
            <p:nvPr/>
          </p:nvSpPr>
          <p:spPr bwMode="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7" name="Freeform 89"/>
            <p:cNvSpPr>
              <a:spLocks/>
            </p:cNvSpPr>
            <p:nvPr/>
          </p:nvSpPr>
          <p:spPr bwMode="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8" name="Freeform 90"/>
            <p:cNvSpPr>
              <a:spLocks/>
            </p:cNvSpPr>
            <p:nvPr/>
          </p:nvSpPr>
          <p:spPr bwMode="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59" name="Freeform 91"/>
            <p:cNvSpPr>
              <a:spLocks/>
            </p:cNvSpPr>
            <p:nvPr/>
          </p:nvSpPr>
          <p:spPr bwMode="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0" name="Freeform 92"/>
            <p:cNvSpPr>
              <a:spLocks/>
            </p:cNvSpPr>
            <p:nvPr/>
          </p:nvSpPr>
          <p:spPr bwMode="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1" name="Freeform 93"/>
            <p:cNvSpPr>
              <a:spLocks/>
            </p:cNvSpPr>
            <p:nvPr/>
          </p:nvSpPr>
          <p:spPr bwMode="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2" name="Freeform 94"/>
            <p:cNvSpPr>
              <a:spLocks/>
            </p:cNvSpPr>
            <p:nvPr/>
          </p:nvSpPr>
          <p:spPr bwMode="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3" name="Freeform 95"/>
            <p:cNvSpPr>
              <a:spLocks/>
            </p:cNvSpPr>
            <p:nvPr/>
          </p:nvSpPr>
          <p:spPr bwMode="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4" name="Freeform 96"/>
            <p:cNvSpPr>
              <a:spLocks/>
            </p:cNvSpPr>
            <p:nvPr/>
          </p:nvSpPr>
          <p:spPr bwMode="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5" name="Freeform 97"/>
            <p:cNvSpPr>
              <a:spLocks/>
            </p:cNvSpPr>
            <p:nvPr/>
          </p:nvSpPr>
          <p:spPr bwMode="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6" name="Freeform 98"/>
            <p:cNvSpPr>
              <a:spLocks/>
            </p:cNvSpPr>
            <p:nvPr/>
          </p:nvSpPr>
          <p:spPr bwMode="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7" name="Freeform 99"/>
            <p:cNvSpPr>
              <a:spLocks/>
            </p:cNvSpPr>
            <p:nvPr/>
          </p:nvSpPr>
          <p:spPr bwMode="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8" name="Freeform 100"/>
            <p:cNvSpPr>
              <a:spLocks/>
            </p:cNvSpPr>
            <p:nvPr/>
          </p:nvSpPr>
          <p:spPr bwMode="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69" name="Freeform 101"/>
            <p:cNvSpPr>
              <a:spLocks/>
            </p:cNvSpPr>
            <p:nvPr/>
          </p:nvSpPr>
          <p:spPr bwMode="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0" name="Freeform 102"/>
            <p:cNvSpPr>
              <a:spLocks/>
            </p:cNvSpPr>
            <p:nvPr/>
          </p:nvSpPr>
          <p:spPr bwMode="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1" name="Freeform 103"/>
            <p:cNvSpPr>
              <a:spLocks/>
            </p:cNvSpPr>
            <p:nvPr/>
          </p:nvSpPr>
          <p:spPr bwMode="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2" name="Freeform 104"/>
            <p:cNvSpPr>
              <a:spLocks/>
            </p:cNvSpPr>
            <p:nvPr/>
          </p:nvSpPr>
          <p:spPr bwMode="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3" name="Freeform 105"/>
            <p:cNvSpPr>
              <a:spLocks/>
            </p:cNvSpPr>
            <p:nvPr/>
          </p:nvSpPr>
          <p:spPr bwMode="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4" name="Freeform 106"/>
            <p:cNvSpPr>
              <a:spLocks/>
            </p:cNvSpPr>
            <p:nvPr/>
          </p:nvSpPr>
          <p:spPr bwMode="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5" name="Freeform 107"/>
            <p:cNvSpPr>
              <a:spLocks/>
            </p:cNvSpPr>
            <p:nvPr/>
          </p:nvSpPr>
          <p:spPr bwMode="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6" name="Freeform 108"/>
            <p:cNvSpPr>
              <a:spLocks/>
            </p:cNvSpPr>
            <p:nvPr/>
          </p:nvSpPr>
          <p:spPr bwMode="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7" name="Freeform 109"/>
            <p:cNvSpPr>
              <a:spLocks/>
            </p:cNvSpPr>
            <p:nvPr/>
          </p:nvSpPr>
          <p:spPr bwMode="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8" name="Freeform 110"/>
            <p:cNvSpPr>
              <a:spLocks/>
            </p:cNvSpPr>
            <p:nvPr/>
          </p:nvSpPr>
          <p:spPr bwMode="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79" name="Freeform 111"/>
            <p:cNvSpPr>
              <a:spLocks/>
            </p:cNvSpPr>
            <p:nvPr/>
          </p:nvSpPr>
          <p:spPr bwMode="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18039"/>
                    <a:invGamma/>
                  </a:schemeClr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6350" cap="flat" cmpd="sng">
              <a:solidFill>
                <a:srgbClr val="5F5F5F"/>
              </a:solidFill>
              <a:prstDash val="dash"/>
              <a:round/>
              <a:headEnd type="none" w="med" len="med"/>
              <a:tailEnd type="none" w="med" len="med"/>
            </a:ln>
            <a:effectLst>
              <a:outerShdw dist="40161" dir="4293903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9700" name="Oval 112"/>
          <p:cNvSpPr>
            <a:spLocks noChangeArrowheads="1"/>
          </p:cNvSpPr>
          <p:nvPr/>
        </p:nvSpPr>
        <p:spPr bwMode="gray">
          <a:xfrm>
            <a:off x="1752600" y="3171825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1" name="Rectangle 113"/>
          <p:cNvSpPr>
            <a:spLocks noChangeArrowheads="1"/>
          </p:cNvSpPr>
          <p:nvPr/>
        </p:nvSpPr>
        <p:spPr bwMode="auto">
          <a:xfrm>
            <a:off x="4065588" y="1447800"/>
            <a:ext cx="40941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9702" name="Rectangle 114"/>
          <p:cNvSpPr>
            <a:spLocks noChangeArrowheads="1"/>
          </p:cNvSpPr>
          <p:nvPr/>
        </p:nvSpPr>
        <p:spPr bwMode="auto">
          <a:xfrm>
            <a:off x="381000" y="1447800"/>
            <a:ext cx="3668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D7181F"/>
                </a:solidFill>
                <a:ea typeface="宋体" panose="02010600030101010101" pitchFamily="2" charset="-122"/>
              </a:rPr>
              <a:t>A title about content</a:t>
            </a:r>
          </a:p>
        </p:txBody>
      </p:sp>
      <p:sp>
        <p:nvSpPr>
          <p:cNvPr id="29703" name="Oval 115"/>
          <p:cNvSpPr>
            <a:spLocks noChangeArrowheads="1"/>
          </p:cNvSpPr>
          <p:nvPr/>
        </p:nvSpPr>
        <p:spPr bwMode="gray">
          <a:xfrm>
            <a:off x="4248150" y="4473575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4" name="Oval 116"/>
          <p:cNvSpPr>
            <a:spLocks noChangeArrowheads="1"/>
          </p:cNvSpPr>
          <p:nvPr/>
        </p:nvSpPr>
        <p:spPr bwMode="gray">
          <a:xfrm>
            <a:off x="6237288" y="362585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5" name="Oval 117"/>
          <p:cNvSpPr>
            <a:spLocks noChangeArrowheads="1"/>
          </p:cNvSpPr>
          <p:nvPr/>
        </p:nvSpPr>
        <p:spPr bwMode="gray">
          <a:xfrm>
            <a:off x="4670425" y="32512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6" name="Oval 118"/>
          <p:cNvSpPr>
            <a:spLocks noChangeArrowheads="1"/>
          </p:cNvSpPr>
          <p:nvPr/>
        </p:nvSpPr>
        <p:spPr bwMode="gray">
          <a:xfrm>
            <a:off x="2359025" y="5435600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7" name="AutoShape 119"/>
          <p:cNvSpPr>
            <a:spLocks/>
          </p:cNvSpPr>
          <p:nvPr/>
        </p:nvSpPr>
        <p:spPr bwMode="black">
          <a:xfrm>
            <a:off x="5116513" y="2362200"/>
            <a:ext cx="3146425" cy="433388"/>
          </a:xfrm>
          <a:prstGeom prst="callout2">
            <a:avLst>
              <a:gd name="adj1" fmla="val 26375"/>
              <a:gd name="adj2" fmla="val -2421"/>
              <a:gd name="adj3" fmla="val 26375"/>
              <a:gd name="adj4" fmla="val -5347"/>
              <a:gd name="adj5" fmla="val 239194"/>
              <a:gd name="adj6" fmla="val -8426"/>
            </a:avLst>
          </a:prstGeom>
          <a:noFill/>
          <a:ln w="9525">
            <a:solidFill>
              <a:schemeClr val="tx2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400" b="1">
                <a:solidFill>
                  <a:schemeClr val="tx2"/>
                </a:solidFill>
                <a:ea typeface="宋体" panose="02010600030101010101" pitchFamily="2" charset="-122"/>
              </a:rPr>
              <a:t>Describe a vision of company or strategic contents.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8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gray">
          <a:xfrm>
            <a:off x="1108075" y="5791200"/>
            <a:ext cx="6540500" cy="457200"/>
          </a:xfrm>
          <a:prstGeom prst="roundRect">
            <a:avLst>
              <a:gd name="adj" fmla="val 27481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72549"/>
                  <a:invGamma/>
                </a:schemeClr>
              </a:gs>
            </a:gsLst>
            <a:lin ang="5400000" scaled="1"/>
          </a:gradFill>
          <a:ln w="25400" algn="ctr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gray">
          <a:xfrm flipH="1">
            <a:off x="2479675" y="1552575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549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gray">
          <a:xfrm>
            <a:off x="4386263" y="1219200"/>
            <a:ext cx="0" cy="4586288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gray">
          <a:xfrm>
            <a:off x="4411663" y="1552575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51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gray">
          <a:xfrm rot="5400000">
            <a:off x="4413250" y="3494088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gray">
          <a:xfrm rot="16200000" flipH="1">
            <a:off x="2481263" y="3494088"/>
            <a:ext cx="1873250" cy="1873250"/>
          </a:xfrm>
          <a:prstGeom prst="rtTriangl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78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gray">
          <a:xfrm>
            <a:off x="1852613" y="3462338"/>
            <a:ext cx="5070475" cy="0"/>
          </a:xfrm>
          <a:prstGeom prst="line">
            <a:avLst/>
          </a:prstGeom>
          <a:noFill/>
          <a:ln w="9525">
            <a:solidFill>
              <a:srgbClr val="1C1C1C"/>
            </a:solidFill>
            <a:prstDash val="lgDash"/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gray">
          <a:xfrm>
            <a:off x="1301750" y="146367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gray">
          <a:xfrm>
            <a:off x="2387600" y="24892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gray">
          <a:xfrm>
            <a:off x="4556125" y="24892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gray">
          <a:xfrm>
            <a:off x="4556125" y="39497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gray">
          <a:xfrm>
            <a:off x="2435225" y="394970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Business Area</a:t>
            </a: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gray">
          <a:xfrm>
            <a:off x="1254125" y="5867400"/>
            <a:ext cx="6248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gray">
          <a:xfrm>
            <a:off x="4773613" y="1463675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gray">
          <a:xfrm>
            <a:off x="1301750" y="488791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gray">
          <a:xfrm>
            <a:off x="4773613" y="4887913"/>
            <a:ext cx="2667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000000"/>
                </a:solidFill>
                <a:ea typeface="宋体" panose="02010600030101010101" pitchFamily="2" charset="-122"/>
              </a:rPr>
              <a:t>Please write down of contents explanation for Business Area.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gray">
          <a:xfrm>
            <a:off x="1844675" y="4119563"/>
            <a:ext cx="549275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31748" name="Oval 4"/>
          <p:cNvSpPr>
            <a:spLocks noChangeArrowheads="1"/>
          </p:cNvSpPr>
          <p:nvPr/>
        </p:nvSpPr>
        <p:spPr bwMode="gray">
          <a:xfrm>
            <a:off x="1627188" y="1447800"/>
            <a:ext cx="1630362" cy="533400"/>
          </a:xfrm>
          <a:prstGeom prst="ellipse">
            <a:avLst/>
          </a:prstGeom>
          <a:solidFill>
            <a:srgbClr val="993366"/>
          </a:solidFill>
          <a:ln w="28575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gray">
          <a:xfrm>
            <a:off x="1844675" y="1509713"/>
            <a:ext cx="119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EAEAEA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gray">
          <a:xfrm>
            <a:off x="3762375" y="1447800"/>
            <a:ext cx="1630363" cy="533400"/>
          </a:xfrm>
          <a:prstGeom prst="ellipse">
            <a:avLst/>
          </a:prstGeom>
          <a:solidFill>
            <a:srgbClr val="993366"/>
          </a:solidFill>
          <a:ln w="28575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gray">
          <a:xfrm>
            <a:off x="3979863" y="1509713"/>
            <a:ext cx="119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EAEAEA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gray">
          <a:xfrm>
            <a:off x="5905500" y="1447800"/>
            <a:ext cx="1630363" cy="533400"/>
          </a:xfrm>
          <a:prstGeom prst="ellipse">
            <a:avLst/>
          </a:prstGeom>
          <a:solidFill>
            <a:srgbClr val="993366"/>
          </a:solidFill>
          <a:ln w="28575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gray">
          <a:xfrm>
            <a:off x="6122988" y="1509713"/>
            <a:ext cx="119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EAEAEA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blackGray">
          <a:xfrm flipV="1">
            <a:off x="4303713" y="2274888"/>
            <a:ext cx="536575" cy="463550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gray">
          <a:xfrm>
            <a:off x="1844675" y="2889250"/>
            <a:ext cx="549275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gray">
          <a:xfrm>
            <a:off x="2114550" y="2971800"/>
            <a:ext cx="4992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products</a:t>
            </a:r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gray">
          <a:xfrm>
            <a:off x="1844675" y="3502025"/>
            <a:ext cx="5492750" cy="4889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gray">
          <a:xfrm>
            <a:off x="2114550" y="3584575"/>
            <a:ext cx="4992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technology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gray">
          <a:xfrm>
            <a:off x="2114550" y="4187825"/>
            <a:ext cx="4992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contents</a:t>
            </a:r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blackGray">
          <a:xfrm flipV="1">
            <a:off x="4379913" y="4810125"/>
            <a:ext cx="422275" cy="334963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black">
          <a:xfrm>
            <a:off x="1622425" y="5403850"/>
            <a:ext cx="57689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Char char="•"/>
            </a:pPr>
            <a:r>
              <a:rPr lang="en-US" altLang="zh-CN" sz="2000" b="1">
                <a:solidFill>
                  <a:srgbClr val="FC5704"/>
                </a:solidFill>
                <a:ea typeface="宋体" panose="02010600030101010101" pitchFamily="2" charset="-122"/>
              </a:rPr>
              <a:t>  ThemeGallery</a:t>
            </a:r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2000">
                <a:solidFill>
                  <a:srgbClr val="000000"/>
                </a:solidFill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Hot Tip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20713" y="1447800"/>
            <a:ext cx="7824787" cy="3149600"/>
          </a:xfrm>
          <a:noFill/>
        </p:spPr>
        <p:txBody>
          <a:bodyPr/>
          <a:lstStyle/>
          <a:p>
            <a:pPr eaLnBrk="1" hangingPunct="1"/>
            <a:r>
              <a:rPr lang="en-US" altLang="zh-CN" b="1" smtClean="0">
                <a:ea typeface="宋体" panose="02010600030101010101" pitchFamily="2" charset="-122"/>
              </a:rPr>
              <a:t>How do I incorporate my logo to a slide that will apply to all the other slides? </a:t>
            </a:r>
          </a:p>
          <a:p>
            <a:pPr eaLnBrk="1" hangingPunct="1"/>
            <a:endParaRPr lang="en-US" altLang="zh-CN" b="1" smtClean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00" smtClean="0">
                <a:ea typeface="宋体" panose="02010600030101010101" pitchFamily="2" charset="-122"/>
              </a:rPr>
              <a:t>On the </a:t>
            </a:r>
            <a:r>
              <a:rPr lang="en-US" altLang="zh-CN" sz="2000" smtClean="0">
                <a:solidFill>
                  <a:schemeClr val="hlink"/>
                </a:solidFill>
                <a:ea typeface="宋体" panose="02010600030101010101" pitchFamily="2" charset="-122"/>
              </a:rPr>
              <a:t>[View]</a:t>
            </a:r>
            <a:r>
              <a:rPr lang="en-US" altLang="zh-CN" sz="2000" smtClean="0">
                <a:ea typeface="宋体" panose="02010600030101010101" pitchFamily="2" charset="-122"/>
              </a:rPr>
              <a:t> menu, point to </a:t>
            </a:r>
            <a:r>
              <a:rPr lang="en-US" altLang="zh-CN" sz="2000" smtClean="0">
                <a:solidFill>
                  <a:schemeClr val="hlink"/>
                </a:solidFill>
                <a:ea typeface="宋体" panose="02010600030101010101" pitchFamily="2" charset="-122"/>
              </a:rPr>
              <a:t>[Master],</a:t>
            </a:r>
            <a:r>
              <a:rPr lang="en-US" altLang="zh-CN" sz="2000" smtClean="0">
                <a:ea typeface="宋体" panose="02010600030101010101" pitchFamily="2" charset="-122"/>
              </a:rPr>
              <a:t> and then click </a:t>
            </a:r>
            <a:r>
              <a:rPr lang="en-US" altLang="zh-CN" sz="2000" smtClean="0">
                <a:solidFill>
                  <a:schemeClr val="hlink"/>
                </a:solidFill>
                <a:ea typeface="宋体" panose="02010600030101010101" pitchFamily="2" charset="-122"/>
              </a:rPr>
              <a:t>[Slide Master]</a:t>
            </a:r>
            <a:r>
              <a:rPr lang="en-US" altLang="zh-CN" sz="2000" smtClean="0">
                <a:ea typeface="宋体" panose="02010600030101010101" pitchFamily="2" charset="-122"/>
              </a:rPr>
              <a:t> or </a:t>
            </a:r>
            <a:r>
              <a:rPr lang="en-US" altLang="zh-CN" sz="2000" smtClean="0">
                <a:solidFill>
                  <a:schemeClr val="hlink"/>
                </a:solidFill>
                <a:ea typeface="宋体" panose="02010600030101010101" pitchFamily="2" charset="-122"/>
              </a:rPr>
              <a:t>[Notes Master].</a:t>
            </a:r>
            <a:r>
              <a:rPr lang="en-US" altLang="zh-CN" sz="2000" smtClean="0">
                <a:ea typeface="宋体" panose="02010600030101010101" pitchFamily="2" charset="-122"/>
              </a:rPr>
              <a:t> Change images to the one you like, then it will apply to all the other slides. </a:t>
            </a:r>
            <a:br>
              <a:rPr lang="en-US" altLang="zh-CN" sz="2000" smtClean="0">
                <a:ea typeface="宋体" panose="02010600030101010101" pitchFamily="2" charset="-122"/>
              </a:rPr>
            </a:br>
            <a:endParaRPr lang="en-US" altLang="zh-CN" sz="2000" smtClean="0">
              <a:ea typeface="宋体" panose="02010600030101010101" pitchFamily="2" charset="-122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14400" y="4724400"/>
            <a:ext cx="75438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000" b="1">
                <a:ea typeface="宋体" panose="02010600030101010101" pitchFamily="2" charset="-122"/>
              </a:rPr>
              <a:t>[ Image information in product ]</a:t>
            </a: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</a:rPr>
              <a:t> Image :www.themegallery.com</a:t>
            </a:r>
          </a:p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zh-CN" sz="1000">
                <a:ea typeface="宋体" panose="02010600030101010101" pitchFamily="2" charset="-122"/>
              </a:rPr>
              <a:t> Note to customers : This image has been licensed to be used within this PowerPoint template only. </a:t>
            </a:r>
          </a:p>
          <a:p>
            <a:pPr eaLnBrk="1" hangingPunct="1"/>
            <a:r>
              <a:rPr lang="en-US" altLang="zh-CN" sz="1000">
                <a:ea typeface="宋体" panose="02010600030101010101" pitchFamily="2" charset="-122"/>
              </a:rPr>
              <a:t>                                   You may not extract the image for any other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WordArt 2"/>
          <p:cNvSpPr>
            <a:spLocks noChangeArrowheads="1" noChangeShapeType="1" noTextEdit="1"/>
          </p:cNvSpPr>
          <p:nvPr/>
        </p:nvSpPr>
        <p:spPr bwMode="gray">
          <a:xfrm>
            <a:off x="457200" y="4819650"/>
            <a:ext cx="4495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822325" y="1876425"/>
            <a:ext cx="1912938" cy="3605213"/>
            <a:chOff x="513" y="998"/>
            <a:chExt cx="1109" cy="2271"/>
          </a:xfrm>
        </p:grpSpPr>
        <p:sp>
          <p:nvSpPr>
            <p:cNvPr id="6168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9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>
                <a:gd name="T0" fmla="*/ 78 w 142"/>
                <a:gd name="T1" fmla="*/ 2 h 604"/>
                <a:gd name="T2" fmla="*/ 95 w 142"/>
                <a:gd name="T3" fmla="*/ 867 h 604"/>
                <a:gd name="T4" fmla="*/ 0 w 142"/>
                <a:gd name="T5" fmla="*/ 870 h 604"/>
                <a:gd name="T6" fmla="*/ 153 w 142"/>
                <a:gd name="T7" fmla="*/ 1109 h 604"/>
                <a:gd name="T8" fmla="*/ 301 w 142"/>
                <a:gd name="T9" fmla="*/ 870 h 604"/>
                <a:gd name="T10" fmla="*/ 212 w 142"/>
                <a:gd name="T11" fmla="*/ 870 h 604"/>
                <a:gd name="T12" fmla="*/ 210 w 142"/>
                <a:gd name="T13" fmla="*/ 0 h 604"/>
                <a:gd name="T14" fmla="*/ 78 w 142"/>
                <a:gd name="T15" fmla="*/ 2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70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23" name="AutoShape 7"/>
          <p:cNvSpPr>
            <a:spLocks noChangeArrowheads="1"/>
          </p:cNvSpPr>
          <p:nvPr/>
        </p:nvSpPr>
        <p:spPr bwMode="gray">
          <a:xfrm>
            <a:off x="3408363" y="3030538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9" name="AutoShape 8"/>
          <p:cNvSpPr>
            <a:spLocks noChangeArrowheads="1"/>
          </p:cNvSpPr>
          <p:nvPr/>
        </p:nvSpPr>
        <p:spPr bwMode="gray">
          <a:xfrm>
            <a:off x="4287838" y="3476625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ltGray">
          <a:xfrm>
            <a:off x="3446463" y="4552950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51" name="AutoShape 10"/>
          <p:cNvSpPr>
            <a:spLocks noChangeArrowheads="1"/>
          </p:cNvSpPr>
          <p:nvPr/>
        </p:nvSpPr>
        <p:spPr bwMode="gray">
          <a:xfrm>
            <a:off x="4260850" y="5018088"/>
            <a:ext cx="376238" cy="347662"/>
          </a:xfrm>
          <a:prstGeom prst="rightArrow">
            <a:avLst>
              <a:gd name="adj1" fmla="val 50000"/>
              <a:gd name="adj2" fmla="val 45091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gray">
          <a:xfrm>
            <a:off x="3408363" y="1535113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53" name="AutoShape 12"/>
          <p:cNvSpPr>
            <a:spLocks noChangeArrowheads="1"/>
          </p:cNvSpPr>
          <p:nvPr/>
        </p:nvSpPr>
        <p:spPr bwMode="gray">
          <a:xfrm>
            <a:off x="4268788" y="1981200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gray">
          <a:xfrm>
            <a:off x="2825750" y="1519238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30" name="Freeform 14"/>
          <p:cNvSpPr>
            <a:spLocks/>
          </p:cNvSpPr>
          <p:nvPr/>
        </p:nvSpPr>
        <p:spPr bwMode="gray">
          <a:xfrm>
            <a:off x="2889250" y="1584325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gray">
          <a:xfrm>
            <a:off x="2838450" y="3021013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32" name="Freeform 16"/>
          <p:cNvSpPr>
            <a:spLocks/>
          </p:cNvSpPr>
          <p:nvPr/>
        </p:nvSpPr>
        <p:spPr bwMode="gray">
          <a:xfrm>
            <a:off x="2892425" y="3086100"/>
            <a:ext cx="811213" cy="649288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gray">
          <a:xfrm>
            <a:off x="2819400" y="4543425"/>
            <a:ext cx="1628775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34" name="Freeform 18"/>
          <p:cNvSpPr>
            <a:spLocks/>
          </p:cNvSpPr>
          <p:nvPr/>
        </p:nvSpPr>
        <p:spPr bwMode="gray">
          <a:xfrm>
            <a:off x="2873375" y="4598988"/>
            <a:ext cx="811213" cy="649287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6160" name="Picture 19" descr="YG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695575"/>
            <a:ext cx="1882775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Text Box 20"/>
          <p:cNvSpPr txBox="1">
            <a:spLocks noChangeArrowheads="1"/>
          </p:cNvSpPr>
          <p:nvPr/>
        </p:nvSpPr>
        <p:spPr bwMode="black">
          <a:xfrm>
            <a:off x="4678363" y="1747838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6162" name="Text Box 21"/>
          <p:cNvSpPr txBox="1">
            <a:spLocks noChangeArrowheads="1"/>
          </p:cNvSpPr>
          <p:nvPr/>
        </p:nvSpPr>
        <p:spPr bwMode="black">
          <a:xfrm>
            <a:off x="4678363" y="3243263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6163" name="Text Box 22"/>
          <p:cNvSpPr txBox="1">
            <a:spLocks noChangeArrowheads="1"/>
          </p:cNvSpPr>
          <p:nvPr/>
        </p:nvSpPr>
        <p:spPr bwMode="black">
          <a:xfrm>
            <a:off x="4678363" y="4824413"/>
            <a:ext cx="39322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6164" name="Text Box 23"/>
          <p:cNvSpPr txBox="1">
            <a:spLocks noChangeArrowheads="1"/>
          </p:cNvSpPr>
          <p:nvPr/>
        </p:nvSpPr>
        <p:spPr bwMode="gray">
          <a:xfrm>
            <a:off x="407988" y="3348038"/>
            <a:ext cx="15732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ea typeface="宋体" panose="02010600030101010101" pitchFamily="2" charset="-122"/>
              </a:rPr>
              <a:t>Click to </a:t>
            </a:r>
          </a:p>
          <a:p>
            <a:pPr algn="ctr"/>
            <a:r>
              <a:rPr lang="en-US" altLang="zh-CN" b="1">
                <a:ea typeface="宋体" panose="02010600030101010101" pitchFamily="2" charset="-122"/>
              </a:rPr>
              <a:t>add Text</a:t>
            </a:r>
          </a:p>
        </p:txBody>
      </p:sp>
      <p:sp>
        <p:nvSpPr>
          <p:cNvPr id="6165" name="Text Box 24"/>
          <p:cNvSpPr txBox="1">
            <a:spLocks noChangeArrowheads="1"/>
          </p:cNvSpPr>
          <p:nvPr/>
        </p:nvSpPr>
        <p:spPr bwMode="white">
          <a:xfrm>
            <a:off x="2806700" y="1689100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EFFFF"/>
                </a:solidFill>
                <a:ea typeface="宋体" panose="02010600030101010101" pitchFamily="2" charset="-122"/>
              </a:rPr>
              <a:t> Content Title</a:t>
            </a:r>
          </a:p>
        </p:txBody>
      </p:sp>
      <p:sp>
        <p:nvSpPr>
          <p:cNvPr id="6166" name="Text Box 25"/>
          <p:cNvSpPr txBox="1">
            <a:spLocks noChangeArrowheads="1"/>
          </p:cNvSpPr>
          <p:nvPr/>
        </p:nvSpPr>
        <p:spPr bwMode="white">
          <a:xfrm>
            <a:off x="2806700" y="3248025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EFFFF"/>
                </a:solidFill>
                <a:ea typeface="宋体" panose="02010600030101010101" pitchFamily="2" charset="-122"/>
              </a:rPr>
              <a:t> Content Title</a:t>
            </a:r>
          </a:p>
        </p:txBody>
      </p:sp>
      <p:sp>
        <p:nvSpPr>
          <p:cNvPr id="6167" name="Text Box 26"/>
          <p:cNvSpPr txBox="1">
            <a:spLocks noChangeArrowheads="1"/>
          </p:cNvSpPr>
          <p:nvPr/>
        </p:nvSpPr>
        <p:spPr bwMode="white">
          <a:xfrm>
            <a:off x="2735263" y="4806950"/>
            <a:ext cx="1673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EFFFF"/>
                </a:solidFill>
                <a:ea typeface="宋体" panose="02010600030101010101" pitchFamily="2" charset="-122"/>
              </a:rPr>
              <a:t> Content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gray">
          <a:xfrm>
            <a:off x="1289050" y="2193925"/>
            <a:ext cx="3367088" cy="766763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A8E9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gray">
          <a:xfrm>
            <a:off x="1289050" y="2987675"/>
            <a:ext cx="3367088" cy="766763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A8E9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gray">
          <a:xfrm>
            <a:off x="1289050" y="3787775"/>
            <a:ext cx="3367088" cy="766763"/>
          </a:xfrm>
          <a:prstGeom prst="rect">
            <a:avLst/>
          </a:prstGeom>
          <a:solidFill>
            <a:srgbClr val="CCEC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A8E99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gray">
          <a:xfrm rot="308465">
            <a:off x="6870700" y="2190750"/>
            <a:ext cx="1590675" cy="1701800"/>
          </a:xfrm>
          <a:custGeom>
            <a:avLst/>
            <a:gdLst>
              <a:gd name="T0" fmla="*/ 1362752 w 21600"/>
              <a:gd name="T1" fmla="*/ 254640 h 21600"/>
              <a:gd name="T2" fmla="*/ 796442 w 21600"/>
              <a:gd name="T3" fmla="*/ 118181 h 21600"/>
              <a:gd name="T4" fmla="*/ 1205084 w 21600"/>
              <a:gd name="T5" fmla="*/ 420329 h 21600"/>
              <a:gd name="T6" fmla="*/ 1789362 w 21600"/>
              <a:gd name="T7" fmla="*/ 868154 h 21600"/>
              <a:gd name="T8" fmla="*/ 1475056 w 21600"/>
              <a:gd name="T9" fmla="*/ 1193702 h 21600"/>
              <a:gd name="T10" fmla="*/ 1170766 w 21600"/>
              <a:gd name="T11" fmla="*/ 85743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ltGray">
          <a:xfrm>
            <a:off x="6284913" y="1689100"/>
            <a:ext cx="1319212" cy="1319213"/>
          </a:xfrm>
          <a:prstGeom prst="ellipse">
            <a:avLst/>
          </a:prstGeom>
          <a:gradFill rotWithShape="0">
            <a:gsLst>
              <a:gs pos="0">
                <a:schemeClr val="accent2">
                  <a:gamma/>
                  <a:shade val="6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66275"/>
                  <a:invGamma/>
                </a:schemeClr>
              </a:gs>
            </a:gsLst>
            <a:lin ang="27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tx2">
                      <a:alpha val="19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gray">
          <a:xfrm>
            <a:off x="7542213" y="3502025"/>
            <a:ext cx="1320800" cy="1320800"/>
          </a:xfrm>
          <a:prstGeom prst="ellipse">
            <a:avLst/>
          </a:prstGeom>
          <a:gradFill rotWithShape="0">
            <a:gsLst>
              <a:gs pos="0">
                <a:schemeClr val="folHlink">
                  <a:gamma/>
                  <a:shade val="3607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6078"/>
                  <a:invGamma/>
                </a:schemeClr>
              </a:gs>
            </a:gsLst>
            <a:lin ang="27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gray">
          <a:xfrm rot="7527986">
            <a:off x="6196806" y="3612357"/>
            <a:ext cx="1589087" cy="1701800"/>
          </a:xfrm>
          <a:custGeom>
            <a:avLst/>
            <a:gdLst>
              <a:gd name="T0" fmla="*/ 1361391 w 21600"/>
              <a:gd name="T1" fmla="*/ 254640 h 21600"/>
              <a:gd name="T2" fmla="*/ 795647 w 21600"/>
              <a:gd name="T3" fmla="*/ 118181 h 21600"/>
              <a:gd name="T4" fmla="*/ 1203881 w 21600"/>
              <a:gd name="T5" fmla="*/ 420329 h 21600"/>
              <a:gd name="T6" fmla="*/ 1787576 w 21600"/>
              <a:gd name="T7" fmla="*/ 868154 h 21600"/>
              <a:gd name="T8" fmla="*/ 1473584 w 21600"/>
              <a:gd name="T9" fmla="*/ 1193702 h 21600"/>
              <a:gd name="T10" fmla="*/ 1169597 w 21600"/>
              <a:gd name="T11" fmla="*/ 85743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gray">
          <a:xfrm rot="-6384000">
            <a:off x="5267325" y="2381250"/>
            <a:ext cx="1589088" cy="1703388"/>
          </a:xfrm>
          <a:custGeom>
            <a:avLst/>
            <a:gdLst>
              <a:gd name="T0" fmla="*/ 1361392 w 21600"/>
              <a:gd name="T1" fmla="*/ 254877 h 21600"/>
              <a:gd name="T2" fmla="*/ 795648 w 21600"/>
              <a:gd name="T3" fmla="*/ 118291 h 21600"/>
              <a:gd name="T4" fmla="*/ 1203881 w 21600"/>
              <a:gd name="T5" fmla="*/ 420721 h 21600"/>
              <a:gd name="T6" fmla="*/ 1787577 w 21600"/>
              <a:gd name="T7" fmla="*/ 868964 h 21600"/>
              <a:gd name="T8" fmla="*/ 1473585 w 21600"/>
              <a:gd name="T9" fmla="*/ 1194816 h 21600"/>
              <a:gd name="T10" fmla="*/ 1169598 w 21600"/>
              <a:gd name="T11" fmla="*/ 85823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gray">
          <a:xfrm>
            <a:off x="5183188" y="3506788"/>
            <a:ext cx="1320800" cy="1319212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81961"/>
                  <a:invGamma/>
                </a:schemeClr>
              </a:gs>
            </a:gsLst>
            <a:lin ang="5400000" scaled="1"/>
          </a:gradFill>
          <a:ln w="57150">
            <a:solidFill>
              <a:srgbClr val="EAEAE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7180" name="Group 12"/>
          <p:cNvGrpSpPr>
            <a:grpSpLocks/>
          </p:cNvGrpSpPr>
          <p:nvPr/>
        </p:nvGrpSpPr>
        <p:grpSpPr bwMode="auto">
          <a:xfrm rot="10082854">
            <a:off x="6127750" y="2644775"/>
            <a:ext cx="1196975" cy="303213"/>
            <a:chOff x="2598" y="1026"/>
            <a:chExt cx="957" cy="242"/>
          </a:xfrm>
        </p:grpSpPr>
        <p:grpSp>
          <p:nvGrpSpPr>
            <p:cNvPr id="7334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346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352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53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54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55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47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348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9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50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51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335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7336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342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3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4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5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37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338" name="AutoShape 3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39" name="AutoShape 3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0" name="AutoShape 3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41" name="AutoShape 3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181" name="Group 35"/>
          <p:cNvGrpSpPr>
            <a:grpSpLocks/>
          </p:cNvGrpSpPr>
          <p:nvPr/>
        </p:nvGrpSpPr>
        <p:grpSpPr bwMode="auto">
          <a:xfrm rot="10082854">
            <a:off x="5032375" y="4465638"/>
            <a:ext cx="1198563" cy="303212"/>
            <a:chOff x="2598" y="1026"/>
            <a:chExt cx="957" cy="242"/>
          </a:xfrm>
        </p:grpSpPr>
        <p:grpSp>
          <p:nvGrpSpPr>
            <p:cNvPr id="7312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324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330" name="AutoShape 3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31" name="AutoShape 3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32" name="AutoShape 4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33" name="AutoShape 4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25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326" name="AutoShape 4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7" name="AutoShape 4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8" name="AutoShape 4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9" name="AutoShape 4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313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7314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320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1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2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23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15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316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17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18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19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182" name="Group 58"/>
          <p:cNvGrpSpPr>
            <a:grpSpLocks/>
          </p:cNvGrpSpPr>
          <p:nvPr/>
        </p:nvGrpSpPr>
        <p:grpSpPr bwMode="auto">
          <a:xfrm rot="10082854">
            <a:off x="7407275" y="4464050"/>
            <a:ext cx="1196975" cy="303213"/>
            <a:chOff x="2598" y="1026"/>
            <a:chExt cx="957" cy="242"/>
          </a:xfrm>
        </p:grpSpPr>
        <p:grpSp>
          <p:nvGrpSpPr>
            <p:cNvPr id="7290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302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308" name="AutoShape 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9" name="AutoShape 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10" name="AutoShape 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11" name="AutoShape 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303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304" name="AutoShape 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5" name="AutoShape 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6" name="AutoShape 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7" name="AutoShape 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291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7292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98" name="AutoShape 7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99" name="AutoShape 7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0" name="AutoShape 7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01" name="AutoShape 7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93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94" name="AutoShape 7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95" name="AutoShape 7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96" name="AutoShape 7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97" name="AutoShape 8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183" name="Group 81"/>
          <p:cNvGrpSpPr>
            <a:grpSpLocks/>
          </p:cNvGrpSpPr>
          <p:nvPr/>
        </p:nvGrpSpPr>
        <p:grpSpPr bwMode="auto">
          <a:xfrm>
            <a:off x="6675438" y="1809750"/>
            <a:ext cx="1196975" cy="303213"/>
            <a:chOff x="2598" y="1026"/>
            <a:chExt cx="957" cy="242"/>
          </a:xfrm>
        </p:grpSpPr>
        <p:grpSp>
          <p:nvGrpSpPr>
            <p:cNvPr id="7268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280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86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7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8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9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81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82" name="AutoShape 8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3" name="AutoShape 9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4" name="AutoShape 9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85" name="AutoShape 9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269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7270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76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7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8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9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71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72" name="AutoShape 10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3" name="AutoShape 10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4" name="AutoShape 10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75" name="AutoShape 10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184" name="Group 104"/>
          <p:cNvGrpSpPr>
            <a:grpSpLocks/>
          </p:cNvGrpSpPr>
          <p:nvPr/>
        </p:nvGrpSpPr>
        <p:grpSpPr bwMode="auto">
          <a:xfrm rot="344040">
            <a:off x="7958138" y="3644900"/>
            <a:ext cx="1198562" cy="303213"/>
            <a:chOff x="2598" y="1026"/>
            <a:chExt cx="957" cy="242"/>
          </a:xfrm>
        </p:grpSpPr>
        <p:grpSp>
          <p:nvGrpSpPr>
            <p:cNvPr id="7246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258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64" name="AutoShape 1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5" name="AutoShape 1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6" name="AutoShape 1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7" name="AutoShape 1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59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60" name="AutoShape 1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1" name="AutoShape 1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2" name="AutoShape 1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63" name="AutoShape 1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7247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7248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254" name="AutoShape 1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5" name="AutoShape 1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6" name="AutoShape 1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7" name="AutoShape 1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249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250" name="AutoShape 1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1" name="AutoShape 1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2" name="AutoShape 1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53" name="AutoShape 1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196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zh-CN" altLang="en-US"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185" name="Group 127"/>
          <p:cNvGrpSpPr>
            <a:grpSpLocks/>
          </p:cNvGrpSpPr>
          <p:nvPr/>
        </p:nvGrpSpPr>
        <p:grpSpPr bwMode="auto">
          <a:xfrm rot="-232145">
            <a:off x="5551488" y="3617913"/>
            <a:ext cx="1235075" cy="331787"/>
            <a:chOff x="1824" y="2448"/>
            <a:chExt cx="987" cy="266"/>
          </a:xfrm>
        </p:grpSpPr>
        <p:grpSp>
          <p:nvGrpSpPr>
            <p:cNvPr id="7200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7224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236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42" name="AutoShape 13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43" name="AutoShape 13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44" name="AutoShape 13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45" name="AutoShape 13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7237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38" name="AutoShape 13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9" name="AutoShape 13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40" name="AutoShape 13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41" name="AutoShape 13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7225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226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32" name="AutoShape 14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3" name="AutoShape 14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4" name="AutoShape 14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5" name="AutoShape 14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7227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28" name="AutoShape 14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29" name="AutoShape 14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0" name="AutoShape 14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31" name="AutoShape 15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7201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7202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214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20" name="AutoShape 15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21" name="AutoShape 15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22" name="AutoShape 15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23" name="AutoShape 15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7215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16" name="AutoShape 15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7" name="AutoShape 16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8" name="AutoShape 16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9" name="AutoShape 16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7203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204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10" name="AutoShape 165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1" name="AutoShape 166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2" name="AutoShape 167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13" name="AutoShape 168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7205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06" name="AutoShape 170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07" name="AutoShape 171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08" name="AutoShape 172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209" name="AutoShape 173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zh-CN" altLang="en-US"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7186" name="Rectangle 174"/>
          <p:cNvSpPr>
            <a:spLocks noChangeArrowheads="1"/>
          </p:cNvSpPr>
          <p:nvPr/>
        </p:nvSpPr>
        <p:spPr bwMode="ltGray">
          <a:xfrm>
            <a:off x="352425" y="2193925"/>
            <a:ext cx="1169988" cy="7667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560256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87" name="Rectangle 175"/>
          <p:cNvSpPr>
            <a:spLocks noChangeArrowheads="1"/>
          </p:cNvSpPr>
          <p:nvPr/>
        </p:nvSpPr>
        <p:spPr bwMode="gray">
          <a:xfrm>
            <a:off x="352425" y="2987675"/>
            <a:ext cx="1169988" cy="7667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44911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88" name="Rectangle 176"/>
          <p:cNvSpPr>
            <a:spLocks noChangeArrowheads="1"/>
          </p:cNvSpPr>
          <p:nvPr/>
        </p:nvSpPr>
        <p:spPr bwMode="gray">
          <a:xfrm>
            <a:off x="352425" y="3787775"/>
            <a:ext cx="1169988" cy="7667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37722F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89" name="Rectangle 177"/>
          <p:cNvSpPr>
            <a:spLocks noChangeArrowheads="1"/>
          </p:cNvSpPr>
          <p:nvPr/>
        </p:nvSpPr>
        <p:spPr bwMode="white">
          <a:xfrm>
            <a:off x="469900" y="2374900"/>
            <a:ext cx="933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Reality</a:t>
            </a:r>
          </a:p>
        </p:txBody>
      </p:sp>
      <p:sp>
        <p:nvSpPr>
          <p:cNvPr id="7190" name="Rectangle 178"/>
          <p:cNvSpPr>
            <a:spLocks noChangeArrowheads="1"/>
          </p:cNvSpPr>
          <p:nvPr/>
        </p:nvSpPr>
        <p:spPr bwMode="white">
          <a:xfrm>
            <a:off x="438150" y="3203575"/>
            <a:ext cx="996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Identity</a:t>
            </a:r>
          </a:p>
        </p:txBody>
      </p:sp>
      <p:sp>
        <p:nvSpPr>
          <p:cNvPr id="7191" name="Rectangle 179"/>
          <p:cNvSpPr>
            <a:spLocks noChangeArrowheads="1"/>
          </p:cNvSpPr>
          <p:nvPr/>
        </p:nvSpPr>
        <p:spPr bwMode="white">
          <a:xfrm>
            <a:off x="323850" y="3994150"/>
            <a:ext cx="122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Creativity</a:t>
            </a:r>
          </a:p>
        </p:txBody>
      </p:sp>
      <p:sp>
        <p:nvSpPr>
          <p:cNvPr id="7192" name="Rectangle 180"/>
          <p:cNvSpPr>
            <a:spLocks noChangeArrowheads="1"/>
          </p:cNvSpPr>
          <p:nvPr/>
        </p:nvSpPr>
        <p:spPr bwMode="auto">
          <a:xfrm>
            <a:off x="1601788" y="2311400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7193" name="Rectangle 181"/>
          <p:cNvSpPr>
            <a:spLocks noChangeArrowheads="1"/>
          </p:cNvSpPr>
          <p:nvPr/>
        </p:nvSpPr>
        <p:spPr bwMode="auto">
          <a:xfrm>
            <a:off x="1601788" y="3100388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7194" name="Rectangle 182"/>
          <p:cNvSpPr>
            <a:spLocks noChangeArrowheads="1"/>
          </p:cNvSpPr>
          <p:nvPr/>
        </p:nvSpPr>
        <p:spPr bwMode="auto">
          <a:xfrm>
            <a:off x="1601788" y="3910013"/>
            <a:ext cx="30511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ea typeface="宋体" panose="02010600030101010101" pitchFamily="2" charset="-122"/>
              </a:rPr>
              <a:t>Describe a vision of company or strategic contents.</a:t>
            </a:r>
          </a:p>
        </p:txBody>
      </p:sp>
      <p:sp>
        <p:nvSpPr>
          <p:cNvPr id="7195" name="Rectangle 183"/>
          <p:cNvSpPr>
            <a:spLocks noChangeArrowheads="1"/>
          </p:cNvSpPr>
          <p:nvPr/>
        </p:nvSpPr>
        <p:spPr bwMode="gray">
          <a:xfrm>
            <a:off x="6472238" y="2151063"/>
            <a:ext cx="93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Reality</a:t>
            </a:r>
          </a:p>
        </p:txBody>
      </p:sp>
      <p:sp>
        <p:nvSpPr>
          <p:cNvPr id="7196" name="Rectangle 184"/>
          <p:cNvSpPr>
            <a:spLocks noChangeArrowheads="1"/>
          </p:cNvSpPr>
          <p:nvPr/>
        </p:nvSpPr>
        <p:spPr bwMode="gray">
          <a:xfrm>
            <a:off x="5329238" y="3979863"/>
            <a:ext cx="996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Identity</a:t>
            </a:r>
          </a:p>
        </p:txBody>
      </p:sp>
      <p:sp>
        <p:nvSpPr>
          <p:cNvPr id="7197" name="Rectangle 185"/>
          <p:cNvSpPr>
            <a:spLocks noChangeArrowheads="1"/>
          </p:cNvSpPr>
          <p:nvPr/>
        </p:nvSpPr>
        <p:spPr bwMode="gray">
          <a:xfrm>
            <a:off x="7604125" y="3960813"/>
            <a:ext cx="1225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</a:rPr>
              <a:t>Creativity</a:t>
            </a:r>
          </a:p>
        </p:txBody>
      </p:sp>
      <p:sp>
        <p:nvSpPr>
          <p:cNvPr id="7198" name="Rectangle 186"/>
          <p:cNvSpPr>
            <a:spLocks noChangeArrowheads="1"/>
          </p:cNvSpPr>
          <p:nvPr/>
        </p:nvSpPr>
        <p:spPr bwMode="auto">
          <a:xfrm>
            <a:off x="458788" y="4611688"/>
            <a:ext cx="40941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7199" name="Rectangle 187"/>
          <p:cNvSpPr>
            <a:spLocks noChangeArrowheads="1"/>
          </p:cNvSpPr>
          <p:nvPr/>
        </p:nvSpPr>
        <p:spPr bwMode="auto">
          <a:xfrm>
            <a:off x="377825" y="1527175"/>
            <a:ext cx="3668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400">
                <a:ea typeface="宋体" panose="02010600030101010101" pitchFamily="2" charset="-122"/>
              </a:rPr>
              <a:t>A title about 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gray">
          <a:xfrm>
            <a:off x="762000" y="2286000"/>
            <a:ext cx="7696200" cy="3200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gray">
          <a:xfrm flipH="1">
            <a:off x="2724150" y="4627563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gray">
          <a:xfrm>
            <a:off x="2263775" y="3187700"/>
            <a:ext cx="4075113" cy="95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Oval 6"/>
          <p:cNvSpPr>
            <a:spLocks noChangeArrowheads="1"/>
          </p:cNvSpPr>
          <p:nvPr/>
        </p:nvSpPr>
        <p:spPr bwMode="ltGray">
          <a:xfrm>
            <a:off x="6108700" y="3197225"/>
            <a:ext cx="1423988" cy="1423988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gray">
          <a:xfrm>
            <a:off x="1612900" y="3197225"/>
            <a:ext cx="1423988" cy="1423988"/>
          </a:xfrm>
          <a:prstGeom prst="ellipse">
            <a:avLst/>
          </a:prstGeom>
          <a:gradFill rotWithShape="1">
            <a:gsLst>
              <a:gs pos="0">
                <a:srgbClr val="DBE9F5"/>
              </a:gs>
              <a:gs pos="100000">
                <a:srgbClr val="92BCE2"/>
              </a:gs>
            </a:gsLst>
            <a:path path="shape">
              <a:fillToRect l="50000" t="50000" r="50000" b="50000"/>
            </a:path>
          </a:gradFill>
          <a:ln w="95250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gray">
          <a:xfrm>
            <a:off x="2690813" y="25066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gray">
          <a:xfrm>
            <a:off x="4649788" y="2506663"/>
            <a:ext cx="1958975" cy="468312"/>
          </a:xfrm>
          <a:prstGeom prst="chevron">
            <a:avLst>
              <a:gd name="adj" fmla="val 43225"/>
            </a:avLst>
          </a:prstGeom>
          <a:solidFill>
            <a:srgbClr val="FFFF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764213" y="2506663"/>
            <a:ext cx="2459037" cy="2765425"/>
            <a:chOff x="3340" y="1301"/>
            <a:chExt cx="1549" cy="1742"/>
          </a:xfrm>
        </p:grpSpPr>
        <p:sp>
          <p:nvSpPr>
            <p:cNvPr id="8215" name="AutoShape 11"/>
            <p:cNvSpPr>
              <a:spLocks noChangeArrowheads="1"/>
            </p:cNvSpPr>
            <p:nvPr/>
          </p:nvSpPr>
          <p:spPr bwMode="gray">
            <a:xfrm rot="5400000">
              <a:off x="3244" y="1397"/>
              <a:ext cx="1742" cy="1549"/>
            </a:xfrm>
            <a:custGeom>
              <a:avLst/>
              <a:gdLst>
                <a:gd name="T0" fmla="*/ 871 w 21600"/>
                <a:gd name="T1" fmla="*/ 0 h 21600"/>
                <a:gd name="T2" fmla="*/ 150 w 21600"/>
                <a:gd name="T3" fmla="*/ 818 h 21600"/>
                <a:gd name="T4" fmla="*/ 871 w 21600"/>
                <a:gd name="T5" fmla="*/ 264 h 21600"/>
                <a:gd name="T6" fmla="*/ 1592 w 21600"/>
                <a:gd name="T7" fmla="*/ 818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4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280"/>
                  </a:moveTo>
                  <a:cubicBezTo>
                    <a:pt x="3684" y="11120"/>
                    <a:pt x="3679" y="10960"/>
                    <a:pt x="3679" y="10800"/>
                  </a:cubicBezTo>
                  <a:cubicBezTo>
                    <a:pt x="3679" y="6867"/>
                    <a:pt x="6867" y="3679"/>
                    <a:pt x="10800" y="3679"/>
                  </a:cubicBezTo>
                  <a:cubicBezTo>
                    <a:pt x="14732" y="3679"/>
                    <a:pt x="17921" y="6867"/>
                    <a:pt x="17921" y="10800"/>
                  </a:cubicBezTo>
                  <a:cubicBezTo>
                    <a:pt x="17921" y="10960"/>
                    <a:pt x="17915" y="11120"/>
                    <a:pt x="17904" y="11280"/>
                  </a:cubicBezTo>
                  <a:lnTo>
                    <a:pt x="21575" y="11529"/>
                  </a:lnTo>
                  <a:cubicBezTo>
                    <a:pt x="21591" y="11286"/>
                    <a:pt x="21600" y="11043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043"/>
                    <a:pt x="8" y="11286"/>
                    <a:pt x="24" y="11529"/>
                  </a:cubicBezTo>
                  <a:lnTo>
                    <a:pt x="3695" y="11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6" name="AutoShape 12"/>
            <p:cNvSpPr>
              <a:spLocks noChangeArrowheads="1"/>
            </p:cNvSpPr>
            <p:nvPr/>
          </p:nvSpPr>
          <p:spPr bwMode="gray">
            <a:xfrm>
              <a:off x="3872" y="1303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7" name="AutoShape 13"/>
            <p:cNvSpPr>
              <a:spLocks noChangeArrowheads="1"/>
            </p:cNvSpPr>
            <p:nvPr/>
          </p:nvSpPr>
          <p:spPr bwMode="gray">
            <a:xfrm rot="10800000">
              <a:off x="3891" y="2745"/>
              <a:ext cx="314" cy="295"/>
            </a:xfrm>
            <a:prstGeom prst="chevron">
              <a:avLst>
                <a:gd name="adj" fmla="val 44069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8203" name="AutoShape 14"/>
          <p:cNvSpPr>
            <a:spLocks noChangeArrowheads="1"/>
          </p:cNvSpPr>
          <p:nvPr/>
        </p:nvSpPr>
        <p:spPr bwMode="gray">
          <a:xfrm flipH="1">
            <a:off x="2792413" y="4802188"/>
            <a:ext cx="3889375" cy="468312"/>
          </a:xfrm>
          <a:prstGeom prst="chevron">
            <a:avLst>
              <a:gd name="adj" fmla="val 47562"/>
            </a:avLst>
          </a:prstGeom>
          <a:solidFill>
            <a:srgbClr val="E8BD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923925" y="2509838"/>
            <a:ext cx="2459038" cy="2767012"/>
            <a:chOff x="533" y="1485"/>
            <a:chExt cx="1549" cy="1743"/>
          </a:xfrm>
        </p:grpSpPr>
        <p:sp>
          <p:nvSpPr>
            <p:cNvPr id="8212" name="AutoShape 16"/>
            <p:cNvSpPr>
              <a:spLocks noChangeArrowheads="1"/>
            </p:cNvSpPr>
            <p:nvPr/>
          </p:nvSpPr>
          <p:spPr bwMode="gray">
            <a:xfrm rot="16200000" flipH="1">
              <a:off x="437" y="1581"/>
              <a:ext cx="1742" cy="1549"/>
            </a:xfrm>
            <a:custGeom>
              <a:avLst/>
              <a:gdLst>
                <a:gd name="T0" fmla="*/ 871 w 21600"/>
                <a:gd name="T1" fmla="*/ 0 h 21600"/>
                <a:gd name="T2" fmla="*/ 152 w 21600"/>
                <a:gd name="T3" fmla="*/ 853 h 21600"/>
                <a:gd name="T4" fmla="*/ 871 w 21600"/>
                <a:gd name="T5" fmla="*/ 261 h 21600"/>
                <a:gd name="T6" fmla="*/ 1590 w 21600"/>
                <a:gd name="T7" fmla="*/ 85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695" y="11670"/>
                  </a:moveTo>
                  <a:cubicBezTo>
                    <a:pt x="3659" y="11382"/>
                    <a:pt x="3642" y="11091"/>
                    <a:pt x="3642" y="10800"/>
                  </a:cubicBezTo>
                  <a:cubicBezTo>
                    <a:pt x="3642" y="6846"/>
                    <a:pt x="6846" y="3642"/>
                    <a:pt x="10800" y="3642"/>
                  </a:cubicBezTo>
                  <a:cubicBezTo>
                    <a:pt x="14753" y="3642"/>
                    <a:pt x="17958" y="6846"/>
                    <a:pt x="17958" y="10800"/>
                  </a:cubicBezTo>
                  <a:cubicBezTo>
                    <a:pt x="17958" y="11091"/>
                    <a:pt x="17940" y="11382"/>
                    <a:pt x="17904" y="11670"/>
                  </a:cubicBezTo>
                  <a:lnTo>
                    <a:pt x="21519" y="12114"/>
                  </a:lnTo>
                  <a:cubicBezTo>
                    <a:pt x="21573" y="11678"/>
                    <a:pt x="21600" y="1123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239"/>
                    <a:pt x="26" y="11678"/>
                    <a:pt x="80" y="12114"/>
                  </a:cubicBezTo>
                  <a:lnTo>
                    <a:pt x="3695" y="116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3" name="AutoShape 17"/>
            <p:cNvSpPr>
              <a:spLocks noChangeArrowheads="1"/>
            </p:cNvSpPr>
            <p:nvPr/>
          </p:nvSpPr>
          <p:spPr bwMode="gray">
            <a:xfrm>
              <a:off x="1235" y="1487"/>
              <a:ext cx="411" cy="295"/>
            </a:xfrm>
            <a:prstGeom prst="chevron">
              <a:avLst>
                <a:gd name="adj" fmla="val 44744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8214" name="AutoShape 18"/>
            <p:cNvSpPr>
              <a:spLocks noChangeArrowheads="1"/>
            </p:cNvSpPr>
            <p:nvPr/>
          </p:nvSpPr>
          <p:spPr bwMode="gray">
            <a:xfrm rot="10800000">
              <a:off x="1223" y="2933"/>
              <a:ext cx="499" cy="295"/>
            </a:xfrm>
            <a:prstGeom prst="chevron">
              <a:avLst>
                <a:gd name="adj" fmla="val 46783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8205" name="Rectangle 19"/>
          <p:cNvSpPr>
            <a:spLocks noChangeArrowheads="1"/>
          </p:cNvSpPr>
          <p:nvPr/>
        </p:nvSpPr>
        <p:spPr bwMode="gray">
          <a:xfrm>
            <a:off x="4013200" y="4857750"/>
            <a:ext cx="1273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8206" name="Rectangle 20"/>
          <p:cNvSpPr>
            <a:spLocks noChangeArrowheads="1"/>
          </p:cNvSpPr>
          <p:nvPr/>
        </p:nvSpPr>
        <p:spPr bwMode="gray">
          <a:xfrm>
            <a:off x="3036888" y="2552700"/>
            <a:ext cx="1273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8207" name="Rectangle 21"/>
          <p:cNvSpPr>
            <a:spLocks noChangeArrowheads="1"/>
          </p:cNvSpPr>
          <p:nvPr/>
        </p:nvSpPr>
        <p:spPr bwMode="gray">
          <a:xfrm>
            <a:off x="4999038" y="2552700"/>
            <a:ext cx="1273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8208" name="Rectangle 22"/>
          <p:cNvSpPr>
            <a:spLocks noChangeArrowheads="1"/>
          </p:cNvSpPr>
          <p:nvPr/>
        </p:nvSpPr>
        <p:spPr bwMode="gray">
          <a:xfrm>
            <a:off x="1612900" y="3722688"/>
            <a:ext cx="14239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8209" name="Rectangle 23"/>
          <p:cNvSpPr>
            <a:spLocks noChangeArrowheads="1"/>
          </p:cNvSpPr>
          <p:nvPr/>
        </p:nvSpPr>
        <p:spPr bwMode="gray">
          <a:xfrm>
            <a:off x="6105525" y="3722688"/>
            <a:ext cx="14239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Title</a:t>
            </a:r>
          </a:p>
        </p:txBody>
      </p:sp>
      <p:sp>
        <p:nvSpPr>
          <p:cNvPr id="8210" name="Text Box 24"/>
          <p:cNvSpPr txBox="1">
            <a:spLocks noChangeArrowheads="1"/>
          </p:cNvSpPr>
          <p:nvPr/>
        </p:nvSpPr>
        <p:spPr bwMode="gray">
          <a:xfrm>
            <a:off x="3163888" y="3581400"/>
            <a:ext cx="28194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chemeClr val="bg1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8211" name="Rectangle 25"/>
          <p:cNvSpPr>
            <a:spLocks noChangeArrowheads="1"/>
          </p:cNvSpPr>
          <p:nvPr/>
        </p:nvSpPr>
        <p:spPr bwMode="auto">
          <a:xfrm>
            <a:off x="304800" y="1524000"/>
            <a:ext cx="5105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chemeClr val="tx2"/>
                </a:solidFill>
                <a:ea typeface="宋体" panose="02010600030101010101" pitchFamily="2" charset="-122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ltGray">
          <a:xfrm>
            <a:off x="5113338" y="4587875"/>
            <a:ext cx="2659062" cy="155575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gray">
          <a:xfrm>
            <a:off x="2466975" y="1997075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gray">
          <a:xfrm>
            <a:off x="5257800" y="1997075"/>
            <a:ext cx="2390775" cy="5651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F7F7F7"/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ltGray">
          <a:xfrm>
            <a:off x="2359025" y="4740275"/>
            <a:ext cx="2638425" cy="155575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8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white">
          <a:xfrm>
            <a:off x="2687638" y="5221288"/>
            <a:ext cx="18446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460375" y="3019425"/>
            <a:ext cx="1827213" cy="1524000"/>
            <a:chOff x="4397" y="1430"/>
            <a:chExt cx="1005" cy="960"/>
          </a:xfrm>
        </p:grpSpPr>
        <p:sp>
          <p:nvSpPr>
            <p:cNvPr id="9238" name="AutoShape 9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39" name="AutoShape 10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rgbClr val="929292"/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9225" name="Group 11"/>
          <p:cNvGrpSpPr>
            <a:grpSpLocks/>
          </p:cNvGrpSpPr>
          <p:nvPr/>
        </p:nvGrpSpPr>
        <p:grpSpPr bwMode="auto">
          <a:xfrm>
            <a:off x="460375" y="4719638"/>
            <a:ext cx="1827213" cy="1524000"/>
            <a:chOff x="4397" y="1430"/>
            <a:chExt cx="1005" cy="960"/>
          </a:xfrm>
        </p:grpSpPr>
        <p:sp>
          <p:nvSpPr>
            <p:cNvPr id="9236" name="AutoShape 12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37" name="AutoShape 13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2302" name="Rectangle 14"/>
          <p:cNvSpPr>
            <a:spLocks noChangeArrowheads="1"/>
          </p:cNvSpPr>
          <p:nvPr/>
        </p:nvSpPr>
        <p:spPr bwMode="gray">
          <a:xfrm>
            <a:off x="381000" y="3567113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gray">
          <a:xfrm>
            <a:off x="381000" y="5260975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pitchFamily="2" charset="-122"/>
              </a:rPr>
              <a:t>Title in here</a:t>
            </a:r>
          </a:p>
        </p:txBody>
      </p:sp>
      <p:sp>
        <p:nvSpPr>
          <p:cNvPr id="9228" name="Rectangle 16"/>
          <p:cNvSpPr>
            <a:spLocks noChangeArrowheads="1"/>
          </p:cNvSpPr>
          <p:nvPr/>
        </p:nvSpPr>
        <p:spPr bwMode="white">
          <a:xfrm>
            <a:off x="5257800" y="4892675"/>
            <a:ext cx="23622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EAEAEA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gray">
          <a:xfrm>
            <a:off x="2554288" y="2065338"/>
            <a:ext cx="2246312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Before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gray">
          <a:xfrm>
            <a:off x="5348288" y="2065338"/>
            <a:ext cx="2246312" cy="457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pitchFamily="2" charset="-122"/>
              </a:rPr>
              <a:t>After</a:t>
            </a:r>
          </a:p>
        </p:txBody>
      </p:sp>
      <p:sp>
        <p:nvSpPr>
          <p:cNvPr id="9231" name="Rectangle 19"/>
          <p:cNvSpPr>
            <a:spLocks noChangeArrowheads="1"/>
          </p:cNvSpPr>
          <p:nvPr/>
        </p:nvSpPr>
        <p:spPr bwMode="auto">
          <a:xfrm>
            <a:off x="381000" y="1219200"/>
            <a:ext cx="63849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D7181F"/>
              </a:buClr>
              <a:buFont typeface="Wingdings" panose="05000000000000000000" pitchFamily="2" charset="2"/>
              <a:buChar char="v"/>
            </a:pPr>
            <a:r>
              <a:rPr lang="en-US" altLang="zh-CN" sz="1600" b="1">
                <a:solidFill>
                  <a:srgbClr val="1C1C1C"/>
                </a:solidFill>
                <a:ea typeface="宋体" panose="02010600030101010101" pitchFamily="2" charset="-122"/>
              </a:rPr>
              <a:t> ThemeGallery</a:t>
            </a:r>
            <a:r>
              <a:rPr lang="en-US" altLang="zh-CN" sz="1600">
                <a:solidFill>
                  <a:srgbClr val="1C1C1C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gray">
          <a:xfrm>
            <a:off x="5113338" y="2767013"/>
            <a:ext cx="2659062" cy="15557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gray">
          <a:xfrm>
            <a:off x="2359025" y="2911475"/>
            <a:ext cx="2638425" cy="15557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34" name="Text Box 22"/>
          <p:cNvSpPr txBox="1">
            <a:spLocks noChangeArrowheads="1"/>
          </p:cNvSpPr>
          <p:nvPr/>
        </p:nvSpPr>
        <p:spPr bwMode="white">
          <a:xfrm>
            <a:off x="2687638" y="3400425"/>
            <a:ext cx="18446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9235" name="Rectangle 23"/>
          <p:cNvSpPr>
            <a:spLocks noChangeArrowheads="1"/>
          </p:cNvSpPr>
          <p:nvPr/>
        </p:nvSpPr>
        <p:spPr bwMode="white">
          <a:xfrm>
            <a:off x="5257800" y="3071813"/>
            <a:ext cx="23622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EAEAEA"/>
                </a:solidFill>
                <a:ea typeface="宋体" panose="02010600030101010101" pitchFamily="2" charset="-122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359275" y="3902075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panose="02010600030101010101" pitchFamily="2" charset="-122"/>
              </a:rPr>
              <a:t>2. Describe contents for a Chart</a:t>
            </a:r>
            <a:r>
              <a:rPr lang="en-US" altLang="zh-CN" b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Description of the company’s sub contents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Description of the company’s sub contents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359275" y="2463800"/>
            <a:ext cx="4267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panose="02010600030101010101" pitchFamily="2" charset="-122"/>
              </a:rPr>
              <a:t>1. Describe contents for a Chart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Description of the company’s sub contents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1400" b="1">
                <a:ea typeface="宋体" panose="02010600030101010101" pitchFamily="2" charset="-122"/>
              </a:rPr>
              <a:t>       Description of the company’s sub contents</a:t>
            </a: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black">
          <a:xfrm>
            <a:off x="4359275" y="3673475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ltGray">
          <a:xfrm>
            <a:off x="701675" y="5349875"/>
            <a:ext cx="3146425" cy="485775"/>
          </a:xfrm>
          <a:prstGeom prst="roundRect">
            <a:avLst>
              <a:gd name="adj" fmla="val 50000"/>
            </a:avLst>
          </a:prstGeom>
          <a:solidFill>
            <a:srgbClr val="333399"/>
          </a:solidFill>
          <a:ln w="28575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white">
          <a:xfrm>
            <a:off x="1177925" y="5397500"/>
            <a:ext cx="2339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AC45A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FEFEFE"/>
                </a:solidFill>
                <a:ea typeface="宋体" panose="02010600030101010101" pitchFamily="2" charset="-122"/>
              </a:rPr>
              <a:t>Chart Title in here</a:t>
            </a:r>
          </a:p>
        </p:txBody>
      </p:sp>
      <p:sp>
        <p:nvSpPr>
          <p:cNvPr id="10248" name="Freeform 8"/>
          <p:cNvSpPr>
            <a:spLocks/>
          </p:cNvSpPr>
          <p:nvPr/>
        </p:nvSpPr>
        <p:spPr bwMode="gray">
          <a:xfrm rot="10800000">
            <a:off x="655638" y="1600200"/>
            <a:ext cx="2408237" cy="2251075"/>
          </a:xfrm>
          <a:custGeom>
            <a:avLst/>
            <a:gdLst>
              <a:gd name="T0" fmla="*/ 0 w 952"/>
              <a:gd name="T1" fmla="*/ 1797057 h 947"/>
              <a:gd name="T2" fmla="*/ 483165 w 952"/>
              <a:gd name="T3" fmla="*/ 1404842 h 947"/>
              <a:gd name="T4" fmla="*/ 480636 w 952"/>
              <a:gd name="T5" fmla="*/ 1597384 h 947"/>
              <a:gd name="T6" fmla="*/ 490754 w 952"/>
              <a:gd name="T7" fmla="*/ 1597384 h 947"/>
              <a:gd name="T8" fmla="*/ 518580 w 952"/>
              <a:gd name="T9" fmla="*/ 1597384 h 947"/>
              <a:gd name="T10" fmla="*/ 569174 w 952"/>
              <a:gd name="T11" fmla="*/ 1595007 h 947"/>
              <a:gd name="T12" fmla="*/ 632415 w 952"/>
              <a:gd name="T13" fmla="*/ 1585498 h 947"/>
              <a:gd name="T14" fmla="*/ 710835 w 952"/>
              <a:gd name="T15" fmla="*/ 1573613 h 947"/>
              <a:gd name="T16" fmla="*/ 799373 w 952"/>
              <a:gd name="T17" fmla="*/ 1552220 h 947"/>
              <a:gd name="T18" fmla="*/ 900559 w 952"/>
              <a:gd name="T19" fmla="*/ 1523695 h 947"/>
              <a:gd name="T20" fmla="*/ 1009335 w 952"/>
              <a:gd name="T21" fmla="*/ 1488039 h 947"/>
              <a:gd name="T22" fmla="*/ 1123169 w 952"/>
              <a:gd name="T23" fmla="*/ 1438121 h 947"/>
              <a:gd name="T24" fmla="*/ 1244593 w 952"/>
              <a:gd name="T25" fmla="*/ 1373940 h 947"/>
              <a:gd name="T26" fmla="*/ 1366017 w 952"/>
              <a:gd name="T27" fmla="*/ 1300251 h 947"/>
              <a:gd name="T28" fmla="*/ 1484911 w 952"/>
              <a:gd name="T29" fmla="*/ 1207546 h 947"/>
              <a:gd name="T30" fmla="*/ 1606335 w 952"/>
              <a:gd name="T31" fmla="*/ 1100578 h 947"/>
              <a:gd name="T32" fmla="*/ 1742936 w 952"/>
              <a:gd name="T33" fmla="*/ 962709 h 947"/>
              <a:gd name="T34" fmla="*/ 1864360 w 952"/>
              <a:gd name="T35" fmla="*/ 831971 h 947"/>
              <a:gd name="T36" fmla="*/ 1973135 w 952"/>
              <a:gd name="T37" fmla="*/ 708364 h 947"/>
              <a:gd name="T38" fmla="*/ 2064203 w 952"/>
              <a:gd name="T39" fmla="*/ 591888 h 947"/>
              <a:gd name="T40" fmla="*/ 2142623 w 952"/>
              <a:gd name="T41" fmla="*/ 484920 h 947"/>
              <a:gd name="T42" fmla="*/ 2208394 w 952"/>
              <a:gd name="T43" fmla="*/ 389838 h 947"/>
              <a:gd name="T44" fmla="*/ 2264046 w 952"/>
              <a:gd name="T45" fmla="*/ 299509 h 947"/>
              <a:gd name="T46" fmla="*/ 2309580 w 952"/>
              <a:gd name="T47" fmla="*/ 223444 h 947"/>
              <a:gd name="T48" fmla="*/ 2342466 w 952"/>
              <a:gd name="T49" fmla="*/ 156886 h 947"/>
              <a:gd name="T50" fmla="*/ 2367762 w 952"/>
              <a:gd name="T51" fmla="*/ 99836 h 947"/>
              <a:gd name="T52" fmla="*/ 2388000 w 952"/>
              <a:gd name="T53" fmla="*/ 57049 h 947"/>
              <a:gd name="T54" fmla="*/ 2400648 w 952"/>
              <a:gd name="T55" fmla="*/ 28525 h 947"/>
              <a:gd name="T56" fmla="*/ 2408237 w 952"/>
              <a:gd name="T57" fmla="*/ 4754 h 947"/>
              <a:gd name="T58" fmla="*/ 2408237 w 952"/>
              <a:gd name="T59" fmla="*/ 0 h 947"/>
              <a:gd name="T60" fmla="*/ 2408237 w 952"/>
              <a:gd name="T61" fmla="*/ 9508 h 947"/>
              <a:gd name="T62" fmla="*/ 2403178 w 952"/>
              <a:gd name="T63" fmla="*/ 40410 h 947"/>
              <a:gd name="T64" fmla="*/ 2398118 w 952"/>
              <a:gd name="T65" fmla="*/ 85574 h 947"/>
              <a:gd name="T66" fmla="*/ 2382940 w 952"/>
              <a:gd name="T67" fmla="*/ 147378 h 947"/>
              <a:gd name="T68" fmla="*/ 2367762 w 952"/>
              <a:gd name="T69" fmla="*/ 221066 h 947"/>
              <a:gd name="T70" fmla="*/ 2344995 w 952"/>
              <a:gd name="T71" fmla="*/ 309018 h 947"/>
              <a:gd name="T72" fmla="*/ 2312110 w 952"/>
              <a:gd name="T73" fmla="*/ 408854 h 947"/>
              <a:gd name="T74" fmla="*/ 2274165 w 952"/>
              <a:gd name="T75" fmla="*/ 515822 h 947"/>
              <a:gd name="T76" fmla="*/ 2228631 w 952"/>
              <a:gd name="T77" fmla="*/ 627544 h 947"/>
              <a:gd name="T78" fmla="*/ 2167919 w 952"/>
              <a:gd name="T79" fmla="*/ 748774 h 947"/>
              <a:gd name="T80" fmla="*/ 2099618 w 952"/>
              <a:gd name="T81" fmla="*/ 874758 h 947"/>
              <a:gd name="T82" fmla="*/ 2018669 w 952"/>
              <a:gd name="T83" fmla="*/ 1000742 h 947"/>
              <a:gd name="T84" fmla="*/ 1927601 w 952"/>
              <a:gd name="T85" fmla="*/ 1129103 h 947"/>
              <a:gd name="T86" fmla="*/ 1818826 w 952"/>
              <a:gd name="T87" fmla="*/ 1257464 h 947"/>
              <a:gd name="T88" fmla="*/ 1697402 w 952"/>
              <a:gd name="T89" fmla="*/ 1383448 h 947"/>
              <a:gd name="T90" fmla="*/ 1550682 w 952"/>
              <a:gd name="T91" fmla="*/ 1514187 h 947"/>
              <a:gd name="T92" fmla="*/ 1403962 w 952"/>
              <a:gd name="T93" fmla="*/ 1628286 h 947"/>
              <a:gd name="T94" fmla="*/ 1264830 w 952"/>
              <a:gd name="T95" fmla="*/ 1725745 h 947"/>
              <a:gd name="T96" fmla="*/ 1130758 w 952"/>
              <a:gd name="T97" fmla="*/ 1808942 h 947"/>
              <a:gd name="T98" fmla="*/ 1001746 w 952"/>
              <a:gd name="T99" fmla="*/ 1877877 h 947"/>
              <a:gd name="T100" fmla="*/ 885381 w 952"/>
              <a:gd name="T101" fmla="*/ 1932549 h 947"/>
              <a:gd name="T102" fmla="*/ 776606 w 952"/>
              <a:gd name="T103" fmla="*/ 1975336 h 947"/>
              <a:gd name="T104" fmla="*/ 683008 w 952"/>
              <a:gd name="T105" fmla="*/ 2008615 h 947"/>
              <a:gd name="T106" fmla="*/ 602059 w 952"/>
              <a:gd name="T107" fmla="*/ 2032386 h 947"/>
              <a:gd name="T108" fmla="*/ 536288 w 952"/>
              <a:gd name="T109" fmla="*/ 2049025 h 947"/>
              <a:gd name="T110" fmla="*/ 485695 w 952"/>
              <a:gd name="T111" fmla="*/ 2058533 h 947"/>
              <a:gd name="T112" fmla="*/ 457869 w 952"/>
              <a:gd name="T113" fmla="*/ 2063287 h 947"/>
              <a:gd name="T114" fmla="*/ 445220 w 952"/>
              <a:gd name="T115" fmla="*/ 2063287 h 947"/>
              <a:gd name="T116" fmla="*/ 422453 w 952"/>
              <a:gd name="T117" fmla="*/ 2251075 h 947"/>
              <a:gd name="T118" fmla="*/ 0 w 952"/>
              <a:gd name="T119" fmla="*/ 1797057 h 9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gray">
          <a:xfrm>
            <a:off x="244475" y="4575175"/>
            <a:ext cx="4267200" cy="65246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>
                    <a:alpha val="49019"/>
                  </a:schemeClr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ltGray">
          <a:xfrm rot="16200000" flipV="1">
            <a:off x="624682" y="4099719"/>
            <a:ext cx="9540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B3846A"/>
              </a:gs>
              <a:gs pos="100000">
                <a:srgbClr val="ECAE8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ltGray">
          <a:xfrm rot="16200000" flipV="1">
            <a:off x="1172369" y="3833019"/>
            <a:ext cx="14874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B69B58"/>
              </a:gs>
              <a:gs pos="100000">
                <a:srgbClr val="F0CD7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ltGray">
          <a:xfrm rot="16200000" flipV="1">
            <a:off x="1715294" y="3604419"/>
            <a:ext cx="1944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8F82AE"/>
              </a:gs>
              <a:gs pos="100000">
                <a:srgbClr val="BDACE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gray">
          <a:xfrm rot="16200000" flipV="1">
            <a:off x="1972469" y="3032919"/>
            <a:ext cx="3087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588196"/>
              </a:gs>
              <a:gs pos="100000">
                <a:srgbClr val="74ABC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gray">
          <a:xfrm>
            <a:off x="752475" y="489108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EFEFE"/>
                </a:solidFill>
                <a:ea typeface="宋体" panose="02010600030101010101" pitchFamily="2" charset="-122"/>
              </a:rPr>
              <a:t>2003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gray">
          <a:xfrm>
            <a:off x="1543050" y="489108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EFEFE"/>
                </a:solidFill>
                <a:ea typeface="宋体" panose="02010600030101010101" pitchFamily="2" charset="-122"/>
              </a:rPr>
              <a:t>2004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gray">
          <a:xfrm>
            <a:off x="2324100" y="489108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EFEFE"/>
                </a:solidFill>
                <a:ea typeface="宋体" panose="02010600030101010101" pitchFamily="2" charset="-122"/>
              </a:rPr>
              <a:t>2005</a:t>
            </a: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gray">
          <a:xfrm>
            <a:off x="3181350" y="4891088"/>
            <a:ext cx="635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FEFEFE"/>
                </a:solidFill>
                <a:ea typeface="宋体" panose="02010600030101010101" pitchFamily="2" charset="-122"/>
              </a:rPr>
              <a:t>2006</a:t>
            </a: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black">
          <a:xfrm>
            <a:off x="844550" y="39465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EFEFE"/>
                </a:solidFill>
                <a:ea typeface="宋体" panose="02010600030101010101" pitchFamily="2" charset="-122"/>
              </a:rPr>
              <a:t>30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black">
          <a:xfrm>
            <a:off x="1644650" y="344170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EFEFE"/>
                </a:solidFill>
                <a:ea typeface="宋体" panose="02010600030101010101" pitchFamily="2" charset="-122"/>
              </a:rPr>
              <a:t>50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black">
          <a:xfrm>
            <a:off x="2416175" y="297497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EFEFE"/>
                </a:solidFill>
                <a:ea typeface="宋体" panose="02010600030101010101" pitchFamily="2" charset="-122"/>
              </a:rPr>
              <a:t>70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black">
          <a:xfrm>
            <a:off x="3171825" y="1831975"/>
            <a:ext cx="565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EFEFE"/>
                </a:solidFill>
                <a:ea typeface="宋体" panose="02010600030101010101" pitchFamily="2" charset="-122"/>
              </a:rPr>
              <a:t>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300" smtClean="0">
                <a:ea typeface="宋体" panose="02010600030101010101" pitchFamily="2" charset="-122"/>
              </a:rPr>
              <a:t>Diagram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1219200" y="1890713"/>
            <a:ext cx="6653213" cy="11445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gray">
          <a:xfrm>
            <a:off x="1222375" y="3481388"/>
            <a:ext cx="6653213" cy="10191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gray">
          <a:xfrm>
            <a:off x="1230313" y="4997450"/>
            <a:ext cx="6653212" cy="10318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gray">
          <a:xfrm flipV="1">
            <a:off x="1393825" y="2811463"/>
            <a:ext cx="6397625" cy="6619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39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gray">
          <a:xfrm flipV="1">
            <a:off x="1296988" y="1219200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gray">
          <a:xfrm flipV="1">
            <a:off x="1349375" y="4330700"/>
            <a:ext cx="6475413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39999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1273" name="Picture 9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6350" y="1933575"/>
            <a:ext cx="67468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3175" y="3527425"/>
            <a:ext cx="67627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7938" y="5038725"/>
            <a:ext cx="6746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AutoShape 12"/>
          <p:cNvSpPr>
            <a:spLocks noChangeArrowheads="1"/>
          </p:cNvSpPr>
          <p:nvPr/>
        </p:nvSpPr>
        <p:spPr bwMode="gray">
          <a:xfrm>
            <a:off x="1706563" y="1663700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gray">
          <a:xfrm>
            <a:off x="1706563" y="3273425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gray">
          <a:xfrm>
            <a:off x="1706563" y="4775200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gray">
          <a:xfrm>
            <a:off x="1630363" y="2273300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FEFFFF"/>
                </a:solidFill>
                <a:ea typeface="宋体" panose="02010600030101010101" pitchFamily="2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gray">
          <a:xfrm>
            <a:off x="1630363" y="3810000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FEFFFF"/>
                </a:solidFill>
                <a:ea typeface="宋体" panose="02010600030101010101" pitchFamily="2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gray">
          <a:xfrm>
            <a:off x="1630363" y="5287963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1600" b="1">
                <a:solidFill>
                  <a:srgbClr val="FEFFFF"/>
                </a:solidFill>
                <a:ea typeface="宋体" panose="02010600030101010101" pitchFamily="2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panose="02010600030101010101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gray">
          <a:xfrm>
            <a:off x="2087563" y="1663700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accent1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gray">
          <a:xfrm>
            <a:off x="2087563" y="3282950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gray">
          <a:xfrm>
            <a:off x="2087563" y="4786313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</a:rPr>
              <a:t>Description of the company’s sub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动态09 美乐辰</Template>
  <TotalTime>1</TotalTime>
  <Words>1628</Words>
  <Application>Microsoft Office PowerPoint</Application>
  <PresentationFormat>全屏显示(4:3)</PresentationFormat>
  <Paragraphs>350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Arial</vt:lpstr>
      <vt:lpstr>Wingdings</vt:lpstr>
      <vt:lpstr>Calibri</vt:lpstr>
      <vt:lpstr>宋体</vt:lpstr>
      <vt:lpstr>Verdana</vt:lpstr>
      <vt:lpstr>Default Design</vt:lpstr>
      <vt:lpstr>ThemeGallery PowerTemplate</vt:lpstr>
      <vt:lpstr>Contents</vt:lpstr>
      <vt:lpstr>Hot Tip</vt:lpstr>
      <vt:lpstr>Click to edit title style</vt:lpstr>
      <vt:lpstr>Diagram</vt:lpstr>
      <vt:lpstr>Diagram</vt:lpstr>
      <vt:lpstr>Diagram</vt:lpstr>
      <vt:lpstr>Click to edit title style</vt:lpstr>
      <vt:lpstr>Diagram</vt:lpstr>
      <vt:lpstr>Diagram</vt:lpstr>
      <vt:lpstr>Click to edit title style</vt:lpstr>
      <vt:lpstr>Click to edit title style</vt:lpstr>
      <vt:lpstr>Diagram</vt:lpstr>
      <vt:lpstr>Diagram</vt:lpstr>
      <vt:lpstr>Click to edit title style</vt:lpstr>
      <vt:lpstr>Diagram</vt:lpstr>
      <vt:lpstr>Click to edit title style</vt:lpstr>
      <vt:lpstr>Diagram</vt:lpstr>
      <vt:lpstr>Click to edit title style</vt:lpstr>
      <vt:lpstr>Diagram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Diagram</vt:lpstr>
      <vt:lpstr>Diagram</vt:lpstr>
      <vt:lpstr>Diagram</vt:lpstr>
      <vt:lpstr>Diagram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Administrator</dc:creator>
  <cp:lastModifiedBy>Administrator</cp:lastModifiedBy>
  <cp:revision>1</cp:revision>
  <dcterms:created xsi:type="dcterms:W3CDTF">2016-07-25T10:28:59Z</dcterms:created>
  <dcterms:modified xsi:type="dcterms:W3CDTF">2016-07-25T10:30:26Z</dcterms:modified>
</cp:coreProperties>
</file>